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484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421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323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64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514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367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1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774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850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185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042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9AC7F-4360-444D-9806-EB652C8AA562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F59E-C189-4641-B661-2BBE7D1415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343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of financial statement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B-Principles of Accounting:</a:t>
            </a:r>
          </a:p>
          <a:p>
            <a:r>
              <a:rPr lang="en-US" dirty="0"/>
              <a:t>1-Historical Cost Principle      2-Revenue Recognition </a:t>
            </a:r>
          </a:p>
          <a:p>
            <a:r>
              <a:rPr lang="en-US" dirty="0"/>
              <a:t>3-Matching Principle        4-Full Disclosure Principle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C-Constraints of Accounting:</a:t>
            </a:r>
          </a:p>
          <a:p>
            <a:r>
              <a:rPr lang="en-US" dirty="0"/>
              <a:t>1-Cost-benefit Relationship       2-Materiality       3-Industry Practices</a:t>
            </a:r>
          </a:p>
          <a:p>
            <a:r>
              <a:rPr lang="en-US"/>
              <a:t>4-Conservitism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8827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Elements of financial statement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financial statement</dc:title>
  <dc:creator>DaTa</dc:creator>
  <cp:lastModifiedBy>DaTa</cp:lastModifiedBy>
  <cp:revision>1</cp:revision>
  <dcterms:created xsi:type="dcterms:W3CDTF">2018-02-07T14:59:58Z</dcterms:created>
  <dcterms:modified xsi:type="dcterms:W3CDTF">2018-02-07T15:00:06Z</dcterms:modified>
</cp:coreProperties>
</file>