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9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9903-7F1F-4807-BA64-B8449A513F1E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0FBD-8BAD-4AB2-8DE1-0297B04BB07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9903-7F1F-4807-BA64-B8449A513F1E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0FBD-8BAD-4AB2-8DE1-0297B04BB07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9903-7F1F-4807-BA64-B8449A513F1E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0FBD-8BAD-4AB2-8DE1-0297B04BB07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9903-7F1F-4807-BA64-B8449A513F1E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0FBD-8BAD-4AB2-8DE1-0297B04BB07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9903-7F1F-4807-BA64-B8449A513F1E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0FBD-8BAD-4AB2-8DE1-0297B04BB07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9903-7F1F-4807-BA64-B8449A513F1E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0FBD-8BAD-4AB2-8DE1-0297B04BB07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9903-7F1F-4807-BA64-B8449A513F1E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0FBD-8BAD-4AB2-8DE1-0297B04BB07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9903-7F1F-4807-BA64-B8449A513F1E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0FBD-8BAD-4AB2-8DE1-0297B04BB07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9903-7F1F-4807-BA64-B8449A513F1E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0FBD-8BAD-4AB2-8DE1-0297B04BB07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9903-7F1F-4807-BA64-B8449A513F1E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0FBD-8BAD-4AB2-8DE1-0297B04BB07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79903-7F1F-4807-BA64-B8449A513F1E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0FBD-8BAD-4AB2-8DE1-0297B04BB07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279903-7F1F-4807-BA64-B8449A513F1E}" type="datetimeFigureOut">
              <a:rPr lang="ar-IQ" smtClean="0"/>
              <a:t>14/04/1440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60FBD-8BAD-4AB2-8DE1-0297B04BB076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0"/>
            <a:ext cx="6629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28600"/>
            <a:ext cx="86868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8686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81000"/>
            <a:ext cx="80010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0"/>
            <a:ext cx="6096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تكملة صفحة المحتويات</a:t>
            </a:r>
            <a:endParaRPr lang="ar-IQ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219200"/>
            <a:ext cx="55626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"/>
            <a:ext cx="83058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1534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0"/>
            <a:ext cx="81534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28600"/>
            <a:ext cx="8229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</Words>
  <Application>Microsoft Office PowerPoint</Application>
  <PresentationFormat>عرض على الشاشة (3:4)‏</PresentationFormat>
  <Paragraphs>1</Paragraphs>
  <Slides>12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الشريحة 1</vt:lpstr>
      <vt:lpstr>الشريحة 2</vt:lpstr>
      <vt:lpstr>تكملة صفحة المحتويات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2</cp:revision>
  <dcterms:created xsi:type="dcterms:W3CDTF">2018-12-22T14:04:39Z</dcterms:created>
  <dcterms:modified xsi:type="dcterms:W3CDTF">2018-12-22T14:23:29Z</dcterms:modified>
</cp:coreProperties>
</file>