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9903-7F1F-4807-BA64-B8449A513F1E}" type="datetimeFigureOut">
              <a:rPr lang="ar-IQ" smtClean="0"/>
              <a:t>14/04/1440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0FBD-8BAD-4AB2-8DE1-0297B04BB07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62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8001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تكملة صفحة المحتويات</a:t>
            </a:r>
            <a:endParaRPr lang="ar-IQ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19200"/>
            <a:ext cx="5562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305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153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عرض على الشاشة (3:4)‏</PresentationFormat>
  <Paragraphs>1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الشريحة 1</vt:lpstr>
      <vt:lpstr>الشريحة 2</vt:lpstr>
      <vt:lpstr>تكملة صفحة المحتويات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2</cp:revision>
  <dcterms:created xsi:type="dcterms:W3CDTF">2018-12-22T14:04:39Z</dcterms:created>
  <dcterms:modified xsi:type="dcterms:W3CDTF">2018-12-22T14:23:29Z</dcterms:modified>
</cp:coreProperties>
</file>