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3" d="100"/>
          <a:sy n="53" d="100"/>
        </p:scale>
        <p:origin x="-99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BF05AE-207C-4D50-BC1F-517C9A4E0C75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258051-57D5-4887-BEE2-A674F4F68C73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BF05AE-207C-4D50-BC1F-517C9A4E0C75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258051-57D5-4887-BEE2-A674F4F68C7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BF05AE-207C-4D50-BC1F-517C9A4E0C75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258051-57D5-4887-BEE2-A674F4F68C7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BF05AE-207C-4D50-BC1F-517C9A4E0C75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258051-57D5-4887-BEE2-A674F4F68C7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BF05AE-207C-4D50-BC1F-517C9A4E0C75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258051-57D5-4887-BEE2-A674F4F68C73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BF05AE-207C-4D50-BC1F-517C9A4E0C75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258051-57D5-4887-BEE2-A674F4F68C7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BF05AE-207C-4D50-BC1F-517C9A4E0C75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258051-57D5-4887-BEE2-A674F4F68C7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BF05AE-207C-4D50-BC1F-517C9A4E0C75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258051-57D5-4887-BEE2-A674F4F68C7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BF05AE-207C-4D50-BC1F-517C9A4E0C75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258051-57D5-4887-BEE2-A674F4F68C73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BF05AE-207C-4D50-BC1F-517C9A4E0C75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258051-57D5-4887-BEE2-A674F4F68C7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BF05AE-207C-4D50-BC1F-517C9A4E0C75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258051-57D5-4887-BEE2-A674F4F68C73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7BF05AE-207C-4D50-BC1F-517C9A4E0C75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IQ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C258051-57D5-4887-BEE2-A674F4F68C73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 smtClean="0"/>
              <a:t>ثلاثون:منحنى فلبس والدورات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SA" b="1" dirty="0" smtClean="0"/>
              <a:t>-منحنى فلبس </a:t>
            </a:r>
            <a:r>
              <a:rPr lang="ar-SA" b="1" dirty="0" err="1" smtClean="0"/>
              <a:t>بالاجل</a:t>
            </a:r>
            <a:r>
              <a:rPr lang="ar-SA" b="1" dirty="0" smtClean="0"/>
              <a:t> القصير والطويل</a:t>
            </a:r>
          </a:p>
          <a:p>
            <a:r>
              <a:rPr lang="ar-SA" b="1" dirty="0" smtClean="0"/>
              <a:t>-سياسة تنظيم الدخول-نظرية توزيع الدخل- الدورات الاسباب,النظريات,التفاعل بين المضاعف والمعجل</a:t>
            </a:r>
          </a:p>
          <a:p>
            <a:endParaRPr lang="ar-IQ" b="1" dirty="0"/>
          </a:p>
        </p:txBody>
      </p:sp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5344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33400"/>
            <a:ext cx="8305799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534399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331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4582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3058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058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3820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5344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6106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6106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610599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4582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</TotalTime>
  <Words>20</Words>
  <Application>Microsoft Office PowerPoint</Application>
  <PresentationFormat>عرض على الشاشة (3:4)‏</PresentationFormat>
  <Paragraphs>3</Paragraphs>
  <Slides>15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6" baseType="lpstr">
      <vt:lpstr>انقلاب</vt:lpstr>
      <vt:lpstr>ثلاثون:منحنى فلبس والدورات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ثلاثون:منحنى فلبس والدورات</dc:title>
  <dc:creator>fujitsu</dc:creator>
  <cp:lastModifiedBy>fujitsu</cp:lastModifiedBy>
  <cp:revision>3</cp:revision>
  <dcterms:created xsi:type="dcterms:W3CDTF">2018-04-11T14:57:54Z</dcterms:created>
  <dcterms:modified xsi:type="dcterms:W3CDTF">2018-12-21T18:55:49Z</dcterms:modified>
</cp:coreProperties>
</file>