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5245D-2D15-4EF6-A4B7-EC87A7E57F36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62BBCD-A324-4C0C-9424-F2D29D41045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5245D-2D15-4EF6-A4B7-EC87A7E57F36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62BBCD-A324-4C0C-9424-F2D29D41045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5245D-2D15-4EF6-A4B7-EC87A7E57F36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62BBCD-A324-4C0C-9424-F2D29D41045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5245D-2D15-4EF6-A4B7-EC87A7E57F36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62BBCD-A324-4C0C-9424-F2D29D41045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5245D-2D15-4EF6-A4B7-EC87A7E57F36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62BBCD-A324-4C0C-9424-F2D29D41045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5245D-2D15-4EF6-A4B7-EC87A7E57F36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62BBCD-A324-4C0C-9424-F2D29D41045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5245D-2D15-4EF6-A4B7-EC87A7E57F36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62BBCD-A324-4C0C-9424-F2D29D41045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5245D-2D15-4EF6-A4B7-EC87A7E57F36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62BBCD-A324-4C0C-9424-F2D29D41045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5245D-2D15-4EF6-A4B7-EC87A7E57F36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62BBCD-A324-4C0C-9424-F2D29D41045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5245D-2D15-4EF6-A4B7-EC87A7E57F36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62BBCD-A324-4C0C-9424-F2D29D41045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5245D-2D15-4EF6-A4B7-EC87A7E57F36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62BBCD-A324-4C0C-9424-F2D29D41045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85245D-2D15-4EF6-A4B7-EC87A7E57F36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D62BBCD-A324-4C0C-9424-F2D29D41045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تسعه وعشرون: التضخم(النظريات </a:t>
            </a:r>
            <a:r>
              <a:rPr lang="ar-SA" b="1" dirty="0" err="1" smtClean="0"/>
              <a:t>والمعالجه)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smtClean="0"/>
              <a:t>-</a:t>
            </a:r>
            <a:r>
              <a:rPr lang="ar-SA" b="1" dirty="0" smtClean="0"/>
              <a:t>انواع التضخم </a:t>
            </a:r>
            <a:r>
              <a:rPr lang="ar-SA" b="1" dirty="0" err="1" smtClean="0"/>
              <a:t>واثاره</a:t>
            </a:r>
            <a:endParaRPr lang="ar-SA" b="1" dirty="0" smtClean="0"/>
          </a:p>
          <a:p>
            <a:r>
              <a:rPr lang="ar-SA" b="1" dirty="0" smtClean="0"/>
              <a:t>نظريات التضخم وعلاجه</a:t>
            </a:r>
            <a:endParaRPr lang="ar-IQ" b="1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305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05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429000"/>
            <a:ext cx="8534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458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86200"/>
            <a:ext cx="8458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82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657600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30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114800"/>
            <a:ext cx="8534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13</Words>
  <Application>Microsoft Office PowerPoint</Application>
  <PresentationFormat>عرض على الشاشة (3:4)‏</PresentationFormat>
  <Paragraphs>3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انقلاب</vt:lpstr>
      <vt:lpstr>تسعه وعشرون: التضخم(النظريات والمعالجه)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ثامن عشر:انواع الاسعار,التضخم(النظريات والمعالجه)</dc:title>
  <dc:creator>fujitsu</dc:creator>
  <cp:lastModifiedBy>fujitsu</cp:lastModifiedBy>
  <cp:revision>5</cp:revision>
  <dcterms:created xsi:type="dcterms:W3CDTF">2018-04-11T14:50:48Z</dcterms:created>
  <dcterms:modified xsi:type="dcterms:W3CDTF">2018-12-21T18:36:26Z</dcterms:modified>
</cp:coreProperties>
</file>