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47C8167-341C-479A-8E9C-B88007237DB9}" type="datetimeFigureOut">
              <a:rPr lang="ar-IQ" smtClean="0"/>
              <a:pPr/>
              <a:t>13/04/1440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657D39-3CCB-4863-BF76-6A7F318B4372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 err="1" smtClean="0"/>
              <a:t>ثمانيه</a:t>
            </a:r>
            <a:r>
              <a:rPr lang="ar-SA" b="1" dirty="0" smtClean="0"/>
              <a:t> وعشرون:مرونة الاجور </a:t>
            </a:r>
            <a:r>
              <a:rPr lang="ar-SA" b="1" dirty="0" err="1" smtClean="0"/>
              <a:t>والاسعار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b="1" dirty="0" smtClean="0"/>
              <a:t>-مرونة الاجور </a:t>
            </a:r>
            <a:r>
              <a:rPr lang="ar-SA" b="1" dirty="0" err="1" smtClean="0"/>
              <a:t>والاسعار</a:t>
            </a:r>
            <a:endParaRPr lang="ar-SA" b="1" dirty="0" smtClean="0"/>
          </a:p>
          <a:p>
            <a:r>
              <a:rPr lang="ar-SA" b="1" dirty="0" smtClean="0"/>
              <a:t>-</a:t>
            </a:r>
            <a:r>
              <a:rPr lang="ar-SA" b="1" dirty="0" err="1" smtClean="0"/>
              <a:t>اثربيجو</a:t>
            </a:r>
            <a:r>
              <a:rPr lang="ar-SA" b="1" dirty="0" smtClean="0"/>
              <a:t> والانتقادات الموجه له</a:t>
            </a:r>
          </a:p>
          <a:p>
            <a:r>
              <a:rPr lang="ar-SA" b="1" dirty="0" smtClean="0"/>
              <a:t>-انواع الاسعار</a:t>
            </a:r>
            <a:endParaRPr lang="ar-IQ" b="1" dirty="0"/>
          </a:p>
        </p:txBody>
      </p:sp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86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86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305799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382000" cy="608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85800"/>
            <a:ext cx="784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16</Words>
  <Application>Microsoft Office PowerPoint</Application>
  <PresentationFormat>عرض على الشاشة (3:4)‏</PresentationFormat>
  <Paragraphs>4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انقلاب</vt:lpstr>
      <vt:lpstr>ثمانيه وعشرون:مرونة الاجور والاسعار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ثمانيه وعشرون:مرونة الاجور والاسعار</dc:title>
  <dc:creator>fujitsu</dc:creator>
  <cp:lastModifiedBy>fujitsu</cp:lastModifiedBy>
  <cp:revision>3</cp:revision>
  <dcterms:created xsi:type="dcterms:W3CDTF">2018-04-11T15:20:44Z</dcterms:created>
  <dcterms:modified xsi:type="dcterms:W3CDTF">2018-12-21T18:16:53Z</dcterms:modified>
</cp:coreProperties>
</file>