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63F06D-04CA-418C-A571-163DC44F6BC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8CD0AE-4836-400C-A8EA-800AF2B0F03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سبعة وعشرون:فعالية </a:t>
            </a:r>
            <a:r>
              <a:rPr lang="ar-SA" b="1" dirty="0" err="1" smtClean="0"/>
              <a:t>السياسه</a:t>
            </a:r>
            <a:r>
              <a:rPr lang="ar-SA" b="1" dirty="0" smtClean="0"/>
              <a:t> </a:t>
            </a:r>
            <a:r>
              <a:rPr lang="ar-SA" b="1" dirty="0" err="1" smtClean="0"/>
              <a:t>النقديه</a:t>
            </a:r>
            <a:r>
              <a:rPr lang="ar-SA" b="1" dirty="0" smtClean="0"/>
              <a:t> </a:t>
            </a:r>
            <a:r>
              <a:rPr lang="ar-SA" b="1" dirty="0" err="1" smtClean="0"/>
              <a:t>والماليه</a:t>
            </a:r>
            <a:r>
              <a:rPr lang="ar-SA" b="1" dirty="0" smtClean="0"/>
              <a:t>,خلاصة </a:t>
            </a:r>
            <a:r>
              <a:rPr lang="ar-SA" b="1" dirty="0" smtClean="0"/>
              <a:t>الطلب الكلي والعرض الكلي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-في مصيدة السيوله </a:t>
            </a:r>
          </a:p>
          <a:p>
            <a:r>
              <a:rPr lang="ar-SA" b="1" dirty="0" smtClean="0"/>
              <a:t>-في المنطقه الكلاسيكيه</a:t>
            </a:r>
          </a:p>
          <a:p>
            <a:r>
              <a:rPr lang="ar-SA" b="1" dirty="0" smtClean="0"/>
              <a:t>-الطلب  والعرض </a:t>
            </a:r>
            <a:r>
              <a:rPr lang="ar-SA" b="1" dirty="0" smtClean="0"/>
              <a:t>الكلي</a:t>
            </a:r>
            <a:endParaRPr lang="ar-SA" b="1" dirty="0" smtClean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8382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8305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21</Words>
  <Application>Microsoft Office PowerPoint</Application>
  <PresentationFormat>عرض على الشاشة (3:4)‏</PresentationFormat>
  <Paragraphs>4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انقلاب</vt:lpstr>
      <vt:lpstr>سبعة وعشرون:فعالية السياسه النقديه والماليه,خلاصة الطلب الكلي والعرض الكلي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سبعة عشر:فعالية السياسه النقديه والماليه,مرونه الاجور والاسعار</dc:title>
  <dc:creator>fujitsu</dc:creator>
  <cp:lastModifiedBy>fujitsu</cp:lastModifiedBy>
  <cp:revision>4</cp:revision>
  <dcterms:created xsi:type="dcterms:W3CDTF">2018-04-11T14:47:08Z</dcterms:created>
  <dcterms:modified xsi:type="dcterms:W3CDTF">2018-12-21T18:00:12Z</dcterms:modified>
</cp:coreProperties>
</file>