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3" d="100"/>
          <a:sy n="53" d="100"/>
        </p:scale>
        <p:origin x="-99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5B5B86-5AE5-4806-A390-9CB8766AB7B0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EB1EB-64CE-4991-95FB-C8C9C3527BB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5B5B86-5AE5-4806-A390-9CB8766AB7B0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EB1EB-64CE-4991-95FB-C8C9C3527BB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5B5B86-5AE5-4806-A390-9CB8766AB7B0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EB1EB-64CE-4991-95FB-C8C9C3527BB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5B5B86-5AE5-4806-A390-9CB8766AB7B0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EB1EB-64CE-4991-95FB-C8C9C3527BB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5B5B86-5AE5-4806-A390-9CB8766AB7B0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EB1EB-64CE-4991-95FB-C8C9C3527BB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5B5B86-5AE5-4806-A390-9CB8766AB7B0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EB1EB-64CE-4991-95FB-C8C9C3527BB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5B5B86-5AE5-4806-A390-9CB8766AB7B0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EB1EB-64CE-4991-95FB-C8C9C3527BB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5B5B86-5AE5-4806-A390-9CB8766AB7B0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EB1EB-64CE-4991-95FB-C8C9C3527BB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5B5B86-5AE5-4806-A390-9CB8766AB7B0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EB1EB-64CE-4991-95FB-C8C9C3527BB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5B5B86-5AE5-4806-A390-9CB8766AB7B0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EB1EB-64CE-4991-95FB-C8C9C3527BB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5B5B86-5AE5-4806-A390-9CB8766AB7B0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6EB1EB-64CE-4991-95FB-C8C9C3527BB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55B5B86-5AE5-4806-A390-9CB8766AB7B0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IQ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06EB1EB-64CE-4991-95FB-C8C9C3527BB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 err="1" smtClean="0"/>
              <a:t>سته</a:t>
            </a:r>
            <a:r>
              <a:rPr lang="ar-SA" b="1" dirty="0" smtClean="0"/>
              <a:t> وعشرون:التحليل الرياضي لمنحنيات </a:t>
            </a:r>
            <a:r>
              <a:rPr lang="en-US" b="1" dirty="0" smtClean="0"/>
              <a:t>IS-LM ,</a:t>
            </a:r>
            <a:r>
              <a:rPr lang="ar-IQ" b="1" dirty="0" smtClean="0"/>
              <a:t> والملاحظات حولها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ar-IQ" b="1" dirty="0" smtClean="0"/>
              <a:t>الاشتقاق</a:t>
            </a:r>
          </a:p>
          <a:p>
            <a:pPr>
              <a:buFontTx/>
              <a:buChar char="-"/>
            </a:pPr>
            <a:r>
              <a:rPr lang="ar-IQ" b="1" dirty="0" smtClean="0"/>
              <a:t>-الملاحظات</a:t>
            </a:r>
            <a:endParaRPr lang="ar-IQ" b="1" dirty="0"/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04800"/>
            <a:ext cx="81534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382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609600"/>
            <a:ext cx="7772399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4582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8600"/>
            <a:ext cx="83058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4582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819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058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</TotalTime>
  <Words>11</Words>
  <Application>Microsoft Office PowerPoint</Application>
  <PresentationFormat>عرض على الشاشة (3:4)‏</PresentationFormat>
  <Paragraphs>3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انقلاب</vt:lpstr>
      <vt:lpstr>سته وعشرون:التحليل الرياضي لمنحنيات IS-LM , والملاحظات حولها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سته وعشرون:التحليل الرياضي لمنحنيات IS-LM , والملاحظات حولها</dc:title>
  <dc:creator>fujitsu</dc:creator>
  <cp:lastModifiedBy>fujitsu</cp:lastModifiedBy>
  <cp:revision>2</cp:revision>
  <dcterms:created xsi:type="dcterms:W3CDTF">2018-04-11T14:43:47Z</dcterms:created>
  <dcterms:modified xsi:type="dcterms:W3CDTF">2018-12-21T17:51:58Z</dcterms:modified>
</cp:coreProperties>
</file>