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130CF-4A95-4992-9B54-9F37B6865D7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F74022-D291-4DF5-A79C-465410D22E0F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130CF-4A95-4992-9B54-9F37B6865D7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F74022-D291-4DF5-A79C-465410D22E0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130CF-4A95-4992-9B54-9F37B6865D7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F74022-D291-4DF5-A79C-465410D22E0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130CF-4A95-4992-9B54-9F37B6865D7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F74022-D291-4DF5-A79C-465410D22E0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130CF-4A95-4992-9B54-9F37B6865D7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F74022-D291-4DF5-A79C-465410D22E0F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130CF-4A95-4992-9B54-9F37B6865D7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F74022-D291-4DF5-A79C-465410D22E0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130CF-4A95-4992-9B54-9F37B6865D7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F74022-D291-4DF5-A79C-465410D22E0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130CF-4A95-4992-9B54-9F37B6865D7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F74022-D291-4DF5-A79C-465410D22E0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130CF-4A95-4992-9B54-9F37B6865D7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F74022-D291-4DF5-A79C-465410D22E0F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130CF-4A95-4992-9B54-9F37B6865D7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F74022-D291-4DF5-A79C-465410D22E0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130CF-4A95-4992-9B54-9F37B6865D7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F74022-D291-4DF5-A79C-465410D22E0F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7A130CF-4A95-4992-9B54-9F37B6865D7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9F74022-D291-4DF5-A79C-465410D22E0F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 smtClean="0"/>
              <a:t>خمسة وعشرون:التوازن الكلي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b="1" dirty="0" smtClean="0"/>
              <a:t>-التوازن في سوق السلع والخدمات </a:t>
            </a:r>
          </a:p>
          <a:p>
            <a:r>
              <a:rPr lang="ar-SA" b="1" dirty="0" smtClean="0"/>
              <a:t>-التوازن في سوق النقود</a:t>
            </a:r>
          </a:p>
          <a:p>
            <a:r>
              <a:rPr lang="ar-SA" b="1" dirty="0" smtClean="0"/>
              <a:t>- الانتقالات</a:t>
            </a:r>
            <a:endParaRPr lang="ar-IQ" b="1" dirty="0"/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33400"/>
            <a:ext cx="8305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6106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498080" cy="1143000"/>
          </a:xfrm>
        </p:spPr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1" y="304800"/>
            <a:ext cx="86106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609600"/>
            <a:ext cx="7924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83058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6868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981200"/>
            <a:ext cx="8458200" cy="4657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6106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</TotalTime>
  <Words>16</Words>
  <Application>Microsoft Office PowerPoint</Application>
  <PresentationFormat>عرض على الشاشة (3:4)‏</PresentationFormat>
  <Paragraphs>4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انقلاب</vt:lpstr>
      <vt:lpstr>خمسة وعشرون:التوازن الكلي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خمسة وعشرون:التوازن الكلي</dc:title>
  <dc:creator>fujitsu</dc:creator>
  <cp:lastModifiedBy>fujitsu</cp:lastModifiedBy>
  <cp:revision>3</cp:revision>
  <dcterms:created xsi:type="dcterms:W3CDTF">2018-04-11T14:40:26Z</dcterms:created>
  <dcterms:modified xsi:type="dcterms:W3CDTF">2018-12-21T17:41:29Z</dcterms:modified>
</cp:coreProperties>
</file>