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B57FDE-2CD4-4A7A-836D-2DD16B1810B4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ED5813-489F-4164-99E9-5BBA76AE191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اربعة عشر:الانتقادات الموجه </a:t>
            </a:r>
            <a:r>
              <a:rPr lang="ar-SA" b="1" dirty="0" err="1" smtClean="0"/>
              <a:t>للنظريه</a:t>
            </a:r>
            <a:r>
              <a:rPr lang="ar-SA" b="1" dirty="0" smtClean="0"/>
              <a:t> </a:t>
            </a:r>
            <a:r>
              <a:rPr lang="ar-SA" b="1" dirty="0" err="1" smtClean="0"/>
              <a:t>الكينزيه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-الانتقادات </a:t>
            </a:r>
          </a:p>
          <a:p>
            <a:r>
              <a:rPr lang="ar-SA" b="1" dirty="0" smtClean="0"/>
              <a:t>-بعض الافتراضات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82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7723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1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5344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534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10</Words>
  <Application>Microsoft Office PowerPoint</Application>
  <PresentationFormat>عرض على الشاشة (3:4)‏</PresentationFormat>
  <Paragraphs>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اربعة عشر:الانتقادات الموجه للنظريه الكينزيه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اربعة عشر:الانتقادات الموجه للنظريه الكينزيه</dc:title>
  <dc:creator>fujitsu</dc:creator>
  <cp:lastModifiedBy>fujitsu</cp:lastModifiedBy>
  <cp:revision>3</cp:revision>
  <dcterms:created xsi:type="dcterms:W3CDTF">2018-04-11T14:38:09Z</dcterms:created>
  <dcterms:modified xsi:type="dcterms:W3CDTF">2018-12-21T17:26:13Z</dcterms:modified>
</cp:coreProperties>
</file>