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3" d="100"/>
          <a:sy n="53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E553E-1904-4458-B430-B168096D2AAC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287BB-E75A-42D2-8016-549BA882E5FA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E553E-1904-4458-B430-B168096D2AAC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287BB-E75A-42D2-8016-549BA882E5F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E553E-1904-4458-B430-B168096D2AAC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287BB-E75A-42D2-8016-549BA882E5F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E553E-1904-4458-B430-B168096D2AAC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287BB-E75A-42D2-8016-549BA882E5F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E553E-1904-4458-B430-B168096D2AAC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287BB-E75A-42D2-8016-549BA882E5FA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E553E-1904-4458-B430-B168096D2AAC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287BB-E75A-42D2-8016-549BA882E5F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E553E-1904-4458-B430-B168096D2AAC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287BB-E75A-42D2-8016-549BA882E5F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E553E-1904-4458-B430-B168096D2AAC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287BB-E75A-42D2-8016-549BA882E5F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E553E-1904-4458-B430-B168096D2AAC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287BB-E75A-42D2-8016-549BA882E5FA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E553E-1904-4458-B430-B168096D2AAC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287BB-E75A-42D2-8016-549BA882E5F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E553E-1904-4458-B430-B168096D2AAC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287BB-E75A-42D2-8016-549BA882E5FA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5EE553E-1904-4458-B430-B168096D2AAC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93287BB-E75A-42D2-8016-549BA882E5FA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 err="1" smtClean="0"/>
              <a:t>ثلاثه</a:t>
            </a:r>
            <a:r>
              <a:rPr lang="ar-SA" b="1" dirty="0" smtClean="0"/>
              <a:t> وعشرون:ملخص النظريه </a:t>
            </a:r>
            <a:r>
              <a:rPr lang="ar-SA" b="1" dirty="0" err="1" smtClean="0"/>
              <a:t>الكينزيه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b="1" dirty="0" smtClean="0"/>
              <a:t>-الملخص </a:t>
            </a:r>
          </a:p>
          <a:p>
            <a:r>
              <a:rPr lang="ar-SA" b="1" dirty="0" smtClean="0"/>
              <a:t>-التوازن العام عند </a:t>
            </a:r>
            <a:r>
              <a:rPr lang="ar-SA" b="1" dirty="0" err="1" smtClean="0"/>
              <a:t>كينز</a:t>
            </a:r>
            <a:endParaRPr lang="ar-IQ" b="1" dirty="0"/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3820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962400"/>
            <a:ext cx="8458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4582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85344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3058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4582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</TotalTime>
  <Words>11</Words>
  <Application>Microsoft Office PowerPoint</Application>
  <PresentationFormat>عرض على الشاشة (3:4)‏</PresentationFormat>
  <Paragraphs>3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انقلاب</vt:lpstr>
      <vt:lpstr>ثلاثه وعشرون:ملخص النظريه الكينزيه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ثلاثه وعشرون:ملخص النظريه الكينزيه</dc:title>
  <dc:creator>fujitsu</dc:creator>
  <cp:lastModifiedBy>fujitsu</cp:lastModifiedBy>
  <cp:revision>3</cp:revision>
  <dcterms:created xsi:type="dcterms:W3CDTF">2018-04-11T14:36:18Z</dcterms:created>
  <dcterms:modified xsi:type="dcterms:W3CDTF">2018-12-21T17:06:41Z</dcterms:modified>
</cp:coreProperties>
</file>