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804FB27-2F82-46A7-AAFE-F3DD9004F238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B505F48-FCF4-4F12-88C4-CFF1BECCC65D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اثنان وعشرون:النظريه </a:t>
            </a:r>
            <a:r>
              <a:rPr lang="ar-SA" b="1" dirty="0" err="1" smtClean="0"/>
              <a:t>الكينزيه</a:t>
            </a:r>
            <a:r>
              <a:rPr lang="ar-SA" b="1" dirty="0" smtClean="0"/>
              <a:t> والدول </a:t>
            </a:r>
            <a:r>
              <a:rPr lang="ar-SA" b="1" dirty="0" err="1" smtClean="0"/>
              <a:t>الناميه</a:t>
            </a:r>
            <a:r>
              <a:rPr lang="ar-SA" b="1" dirty="0" smtClean="0"/>
              <a:t> </a:t>
            </a:r>
            <a:r>
              <a:rPr lang="ar-SA" b="1" dirty="0" err="1" smtClean="0"/>
              <a:t>والمتقدمه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-وصايا </a:t>
            </a:r>
            <a:r>
              <a:rPr lang="ar-SA" b="1" dirty="0" err="1" smtClean="0"/>
              <a:t>كينز</a:t>
            </a:r>
            <a:r>
              <a:rPr lang="ar-SA" b="1" dirty="0" smtClean="0"/>
              <a:t> للدول المتقدمه</a:t>
            </a:r>
          </a:p>
          <a:p>
            <a:r>
              <a:rPr lang="ar-SA" b="1" dirty="0" smtClean="0"/>
              <a:t>-مشاكل الدول </a:t>
            </a:r>
            <a:r>
              <a:rPr lang="ar-SA" b="1" dirty="0" err="1" smtClean="0"/>
              <a:t>الناميه</a:t>
            </a:r>
            <a:r>
              <a:rPr lang="ar-SA" b="1" dirty="0" smtClean="0"/>
              <a:t> </a:t>
            </a:r>
            <a:r>
              <a:rPr lang="ar-SA" b="1" dirty="0" err="1" smtClean="0"/>
              <a:t>والمتقدمه</a:t>
            </a:r>
            <a:endParaRPr lang="ar-SA" b="1" dirty="0" smtClean="0"/>
          </a:p>
          <a:p>
            <a:r>
              <a:rPr lang="ar-SA" b="1" dirty="0" smtClean="0"/>
              <a:t>-المضاعف في الدول </a:t>
            </a:r>
            <a:r>
              <a:rPr lang="ar-SA" b="1" dirty="0" err="1" smtClean="0"/>
              <a:t>الناميه</a:t>
            </a:r>
            <a:r>
              <a:rPr lang="ar-SA" b="1" dirty="0" smtClean="0"/>
              <a:t> </a:t>
            </a:r>
            <a:r>
              <a:rPr lang="ar-SA" b="1" dirty="0" err="1" smtClean="0"/>
              <a:t>والمتقدمه</a:t>
            </a:r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7848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"/>
            <a:ext cx="8000999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79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82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</TotalTime>
  <Words>22</Words>
  <Application>Microsoft Office PowerPoint</Application>
  <PresentationFormat>عرض على الشاشة (3:4)‏</PresentationFormat>
  <Paragraphs>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اثنان وعشرون:النظريه الكينزيه والدول الناميه والمتقدمه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اثنان وعشرون:النظريه الكينزيه والدول الناميه والمتقدمه</dc:title>
  <dc:creator>fujitsu</dc:creator>
  <cp:lastModifiedBy>fujitsu</cp:lastModifiedBy>
  <cp:revision>4</cp:revision>
  <dcterms:created xsi:type="dcterms:W3CDTF">2018-04-11T14:32:54Z</dcterms:created>
  <dcterms:modified xsi:type="dcterms:W3CDTF">2018-12-21T16:53:46Z</dcterms:modified>
</cp:coreProperties>
</file>