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3" d="100"/>
          <a:sy n="53" d="100"/>
        </p:scale>
        <p:origin x="-99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C04EEE-7933-4B17-9872-A2EC2166DF1B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01437A-FA70-436D-B0F5-4DC28CE3EA65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C04EEE-7933-4B17-9872-A2EC2166DF1B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01437A-FA70-436D-B0F5-4DC28CE3EA6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C04EEE-7933-4B17-9872-A2EC2166DF1B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01437A-FA70-436D-B0F5-4DC28CE3EA6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C04EEE-7933-4B17-9872-A2EC2166DF1B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01437A-FA70-436D-B0F5-4DC28CE3EA6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C04EEE-7933-4B17-9872-A2EC2166DF1B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01437A-FA70-436D-B0F5-4DC28CE3EA65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C04EEE-7933-4B17-9872-A2EC2166DF1B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01437A-FA70-436D-B0F5-4DC28CE3EA6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C04EEE-7933-4B17-9872-A2EC2166DF1B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01437A-FA70-436D-B0F5-4DC28CE3EA6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C04EEE-7933-4B17-9872-A2EC2166DF1B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01437A-FA70-436D-B0F5-4DC28CE3EA6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C04EEE-7933-4B17-9872-A2EC2166DF1B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01437A-FA70-436D-B0F5-4DC28CE3EA65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C04EEE-7933-4B17-9872-A2EC2166DF1B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01437A-FA70-436D-B0F5-4DC28CE3EA6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C04EEE-7933-4B17-9872-A2EC2166DF1B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01437A-FA70-436D-B0F5-4DC28CE3EA65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C04EEE-7933-4B17-9872-A2EC2166DF1B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IQ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B01437A-FA70-436D-B0F5-4DC28CE3EA65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 smtClean="0"/>
              <a:t>احدى وعشرون:اهداف </a:t>
            </a:r>
            <a:r>
              <a:rPr lang="ar-SA" b="1" dirty="0" err="1" smtClean="0"/>
              <a:t>السياسه</a:t>
            </a:r>
            <a:r>
              <a:rPr lang="ar-SA" b="1" dirty="0" smtClean="0"/>
              <a:t> </a:t>
            </a:r>
            <a:r>
              <a:rPr lang="ar-SA" b="1" dirty="0" err="1" smtClean="0"/>
              <a:t>النقديه</a:t>
            </a:r>
            <a:r>
              <a:rPr lang="ar-SA" b="1" dirty="0" smtClean="0"/>
              <a:t> والتعارض بينها وبين النمو الاقتصادي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b="1" dirty="0" smtClean="0"/>
              <a:t>-الاهداف والتعارض</a:t>
            </a:r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4582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8600"/>
            <a:ext cx="8229599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</TotalTime>
  <Words>12</Words>
  <Application>Microsoft Office PowerPoint</Application>
  <PresentationFormat>عرض على الشاشة (3:4)‏</PresentationFormat>
  <Paragraphs>2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انقلاب</vt:lpstr>
      <vt:lpstr>احدى وعشرون:اهداف السياسه النقديه والتعارض بينها وبين النمو الاقتصادي</vt:lpstr>
      <vt:lpstr>الشريحة 2</vt:lpstr>
      <vt:lpstr>الشريحة 3</vt:lpstr>
      <vt:lpstr>الشريحة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احدى وعشرون:اهداف السياسه النقديه والتعارض بينها وبين النمو الاقتصادي</dc:title>
  <dc:creator>fujitsu</dc:creator>
  <cp:lastModifiedBy>fujitsu</cp:lastModifiedBy>
  <cp:revision>3</cp:revision>
  <dcterms:created xsi:type="dcterms:W3CDTF">2018-04-11T14:30:08Z</dcterms:created>
  <dcterms:modified xsi:type="dcterms:W3CDTF">2018-12-21T16:29:37Z</dcterms:modified>
</cp:coreProperties>
</file>