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2E6A0-78E8-4960-B033-7D48AB1274E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691E-C01E-42D9-94C0-5BE683FD573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2E6A0-78E8-4960-B033-7D48AB1274E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691E-C01E-42D9-94C0-5BE683FD573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2E6A0-78E8-4960-B033-7D48AB1274E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691E-C01E-42D9-94C0-5BE683FD573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2E6A0-78E8-4960-B033-7D48AB1274E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691E-C01E-42D9-94C0-5BE683FD573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2E6A0-78E8-4960-B033-7D48AB1274E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691E-C01E-42D9-94C0-5BE683FD573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2E6A0-78E8-4960-B033-7D48AB1274E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691E-C01E-42D9-94C0-5BE683FD573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2E6A0-78E8-4960-B033-7D48AB1274E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691E-C01E-42D9-94C0-5BE683FD573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2E6A0-78E8-4960-B033-7D48AB1274E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691E-C01E-42D9-94C0-5BE683FD573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2E6A0-78E8-4960-B033-7D48AB1274E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691E-C01E-42D9-94C0-5BE683FD573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2E6A0-78E8-4960-B033-7D48AB1274E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691E-C01E-42D9-94C0-5BE683FD573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2E6A0-78E8-4960-B033-7D48AB1274E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691E-C01E-42D9-94C0-5BE683FD573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F62E6A0-78E8-4960-B033-7D48AB1274E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FF3691E-C01E-42D9-94C0-5BE683FD573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عشرون:عوائد </a:t>
            </a:r>
            <a:r>
              <a:rPr lang="ar-SA" b="1" dirty="0" err="1" smtClean="0"/>
              <a:t>المستقبل </a:t>
            </a:r>
            <a:r>
              <a:rPr lang="ar-SA" b="1" dirty="0" smtClean="0"/>
              <a:t>,معادلة كمية </a:t>
            </a:r>
            <a:r>
              <a:rPr lang="ar-SA" b="1" dirty="0" err="1" smtClean="0"/>
              <a:t>الارصده</a:t>
            </a:r>
            <a:r>
              <a:rPr lang="ar-SA" b="1" dirty="0" smtClean="0"/>
              <a:t> ,عرض النقود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ar-SA" b="1" dirty="0" smtClean="0"/>
              <a:t>تطبيقات رياضيه على العوائد</a:t>
            </a:r>
          </a:p>
          <a:p>
            <a:pPr>
              <a:buFontTx/>
              <a:buChar char="-"/>
            </a:pPr>
            <a:r>
              <a:rPr lang="ar-SA" b="1" dirty="0" smtClean="0"/>
              <a:t>-معادلة </a:t>
            </a:r>
            <a:r>
              <a:rPr lang="ar-SA" b="1" dirty="0" err="1" smtClean="0"/>
              <a:t>كينز</a:t>
            </a:r>
            <a:r>
              <a:rPr lang="ar-SA" b="1" dirty="0" smtClean="0"/>
              <a:t> </a:t>
            </a:r>
            <a:r>
              <a:rPr lang="ar-SA" b="1" dirty="0" err="1" smtClean="0"/>
              <a:t>للارصده</a:t>
            </a:r>
            <a:r>
              <a:rPr lang="ar-SA" b="1" dirty="0" smtClean="0"/>
              <a:t> </a:t>
            </a:r>
            <a:r>
              <a:rPr lang="ar-SA" b="1" dirty="0" err="1" smtClean="0"/>
              <a:t>الحقيقيه</a:t>
            </a:r>
            <a:endParaRPr lang="ar-SA" b="1" dirty="0" smtClean="0"/>
          </a:p>
          <a:p>
            <a:pPr>
              <a:buFontTx/>
              <a:buChar char="-"/>
            </a:pPr>
            <a:r>
              <a:rPr lang="ar-SA" b="1" dirty="0" smtClean="0"/>
              <a:t>-عرض النقود,</a:t>
            </a:r>
            <a:r>
              <a:rPr lang="ar-SA" b="1" dirty="0" err="1" smtClean="0"/>
              <a:t>السياسه</a:t>
            </a:r>
            <a:r>
              <a:rPr lang="ar-SA" b="1" dirty="0" smtClean="0"/>
              <a:t> </a:t>
            </a:r>
            <a:r>
              <a:rPr lang="ar-SA" b="1" dirty="0" err="1" smtClean="0"/>
              <a:t>النقديه</a:t>
            </a:r>
            <a:r>
              <a:rPr lang="ar-SA" b="1" dirty="0" smtClean="0"/>
              <a:t> </a:t>
            </a:r>
            <a:r>
              <a:rPr lang="ar-SA" b="1" dirty="0" err="1" smtClean="0"/>
              <a:t>والماليه</a:t>
            </a:r>
            <a:r>
              <a:rPr lang="ar-SA" b="1" dirty="0" smtClean="0"/>
              <a:t> الادوات وفترات </a:t>
            </a:r>
            <a:r>
              <a:rPr lang="ar-SA" b="1" dirty="0" err="1" smtClean="0"/>
              <a:t>التاخير</a:t>
            </a:r>
            <a:endParaRPr lang="ar-IQ" b="1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4582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10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1999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</TotalTime>
  <Words>26</Words>
  <Application>Microsoft Office PowerPoint</Application>
  <PresentationFormat>عرض على الشاشة (3:4)‏</PresentationFormat>
  <Paragraphs>4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انقلاب</vt:lpstr>
      <vt:lpstr>عشرون:عوائد المستقبل ,معادلة كمية الارصده ,عرض النقود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عشرون:عوائد المستقبل ,معادلة كمية الارصده ,عرض النقود</dc:title>
  <dc:creator>fujitsu</dc:creator>
  <cp:lastModifiedBy>fujitsu</cp:lastModifiedBy>
  <cp:revision>3</cp:revision>
  <dcterms:created xsi:type="dcterms:W3CDTF">2018-04-11T14:25:28Z</dcterms:created>
  <dcterms:modified xsi:type="dcterms:W3CDTF">2018-12-21T16:25:08Z</dcterms:modified>
</cp:coreProperties>
</file>