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DA188F-4FEC-41C8-92BF-7881F2F1598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F3DE43-F2CF-4A2A-BC84-5A3375CFF4C4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DA188F-4FEC-41C8-92BF-7881F2F1598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F3DE43-F2CF-4A2A-BC84-5A3375CFF4C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DA188F-4FEC-41C8-92BF-7881F2F1598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F3DE43-F2CF-4A2A-BC84-5A3375CFF4C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DA188F-4FEC-41C8-92BF-7881F2F1598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F3DE43-F2CF-4A2A-BC84-5A3375CFF4C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DA188F-4FEC-41C8-92BF-7881F2F1598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F3DE43-F2CF-4A2A-BC84-5A3375CFF4C4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DA188F-4FEC-41C8-92BF-7881F2F1598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F3DE43-F2CF-4A2A-BC84-5A3375CFF4C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DA188F-4FEC-41C8-92BF-7881F2F1598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F3DE43-F2CF-4A2A-BC84-5A3375CFF4C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DA188F-4FEC-41C8-92BF-7881F2F1598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F3DE43-F2CF-4A2A-BC84-5A3375CFF4C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DA188F-4FEC-41C8-92BF-7881F2F1598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F3DE43-F2CF-4A2A-BC84-5A3375CFF4C4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DA188F-4FEC-41C8-92BF-7881F2F1598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F3DE43-F2CF-4A2A-BC84-5A3375CFF4C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DA188F-4FEC-41C8-92BF-7881F2F1598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F3DE43-F2CF-4A2A-BC84-5A3375CFF4C4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6DA188F-4FEC-41C8-92BF-7881F2F1598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1F3DE43-F2CF-4A2A-BC84-5A3375CFF4C4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تسعة عشر:الطلب على النقود لغرض الاحتياط </a:t>
            </a:r>
            <a:r>
              <a:rPr lang="ar-SA" b="1" dirty="0" err="1" smtClean="0"/>
              <a:t>والمضاربه</a:t>
            </a:r>
            <a:r>
              <a:rPr lang="ar-SA" b="1" dirty="0"/>
              <a:t>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-الطلب للاحتياط </a:t>
            </a:r>
            <a:r>
              <a:rPr lang="ar-SA" b="1" dirty="0" err="1" smtClean="0"/>
              <a:t>والمضاربه</a:t>
            </a:r>
            <a:endParaRPr lang="ar-SA" b="1" dirty="0" smtClean="0"/>
          </a:p>
          <a:p>
            <a:r>
              <a:rPr lang="ar-SA" b="1" dirty="0" smtClean="0"/>
              <a:t>-اسباب فجوة السيوله</a:t>
            </a:r>
            <a:endParaRPr lang="ar-IQ" b="1" dirty="0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04800"/>
            <a:ext cx="8077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667000"/>
            <a:ext cx="7924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8305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8305799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534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</TotalTime>
  <Words>15</Words>
  <Application>Microsoft Office PowerPoint</Application>
  <PresentationFormat>عرض على الشاشة (3:4)‏</PresentationFormat>
  <Paragraphs>3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انقلاب</vt:lpstr>
      <vt:lpstr>تسعة عشر:الطلب على النقود لغرض الاحتياط والمضاربه 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تسعة عشر:الطلب على النقود لغرض الاحتياط والمضاربه </dc:title>
  <dc:creator>fujitsu</dc:creator>
  <cp:lastModifiedBy>fujitsu</cp:lastModifiedBy>
  <cp:revision>3</cp:revision>
  <dcterms:created xsi:type="dcterms:W3CDTF">2018-04-11T15:10:20Z</dcterms:created>
  <dcterms:modified xsi:type="dcterms:W3CDTF">2018-12-21T16:09:40Z</dcterms:modified>
</cp:coreProperties>
</file>