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6623196-DCC8-4C72-8F45-9EC2E228A8AC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7A00FA-F435-4DF6-84DE-D973AED25BA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ثمانية عشر:النظريه </a:t>
            </a:r>
            <a:r>
              <a:rPr lang="ar-SA" b="1" dirty="0" err="1" smtClean="0"/>
              <a:t>الكينزيه</a:t>
            </a:r>
            <a:r>
              <a:rPr lang="ar-SA" b="1" dirty="0" smtClean="0"/>
              <a:t> في سعر </a:t>
            </a:r>
            <a:r>
              <a:rPr lang="ar-SA" b="1" dirty="0" err="1" smtClean="0"/>
              <a:t>الفائده</a:t>
            </a:r>
            <a:r>
              <a:rPr lang="ar-SA" b="1" dirty="0" smtClean="0"/>
              <a:t> او التفضيل النقدي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-الفرق بين </a:t>
            </a:r>
            <a:r>
              <a:rPr lang="ar-SA" b="1" dirty="0" err="1" smtClean="0"/>
              <a:t>كينز</a:t>
            </a:r>
            <a:r>
              <a:rPr lang="ar-SA" b="1" dirty="0" smtClean="0"/>
              <a:t> </a:t>
            </a:r>
            <a:r>
              <a:rPr lang="ar-SA" b="1" dirty="0" err="1" smtClean="0"/>
              <a:t>والكلاسيك</a:t>
            </a:r>
            <a:r>
              <a:rPr lang="ar-SA" b="1" dirty="0" smtClean="0"/>
              <a:t> في سعر </a:t>
            </a:r>
            <a:r>
              <a:rPr lang="ar-SA" b="1" dirty="0" err="1" smtClean="0"/>
              <a:t>الفائده</a:t>
            </a:r>
            <a:r>
              <a:rPr lang="ar-SA" b="1" dirty="0" smtClean="0"/>
              <a:t> والنقود </a:t>
            </a:r>
            <a:r>
              <a:rPr lang="ar-SA" b="1" dirty="0" err="1" smtClean="0"/>
              <a:t>والاسعار</a:t>
            </a:r>
            <a:endParaRPr lang="ar-SA" b="1" dirty="0" smtClean="0"/>
          </a:p>
          <a:p>
            <a:r>
              <a:rPr lang="ar-SA" b="1" dirty="0" smtClean="0"/>
              <a:t>-الطلب على النقود لغرض المعاملات</a:t>
            </a:r>
            <a:endParaRPr lang="ar-IQ" b="1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458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534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</TotalTime>
  <Words>25</Words>
  <Application>Microsoft Office PowerPoint</Application>
  <PresentationFormat>عرض على الشاشة (3:4)‏</PresentationFormat>
  <Paragraphs>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ثمانية عشر:النظريه الكينزيه في سعر الفائده او التفضيل النقدي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ثامن عشر:النظريه الكينزيه في سعر الفائده او التفضيل النقدي</dc:title>
  <dc:creator>fujitsu</dc:creator>
  <cp:lastModifiedBy>fujitsu</cp:lastModifiedBy>
  <cp:revision>4</cp:revision>
  <dcterms:created xsi:type="dcterms:W3CDTF">2018-04-11T14:20:21Z</dcterms:created>
  <dcterms:modified xsi:type="dcterms:W3CDTF">2018-12-21T15:57:02Z</dcterms:modified>
</cp:coreProperties>
</file>