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428203-2EE9-4D77-A263-DF8227243C7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737722-4E6B-4B0B-BEEC-792241872A92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428203-2EE9-4D77-A263-DF8227243C7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737722-4E6B-4B0B-BEEC-792241872A9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428203-2EE9-4D77-A263-DF8227243C7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737722-4E6B-4B0B-BEEC-792241872A9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428203-2EE9-4D77-A263-DF8227243C7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737722-4E6B-4B0B-BEEC-792241872A9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428203-2EE9-4D77-A263-DF8227243C7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737722-4E6B-4B0B-BEEC-792241872A92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428203-2EE9-4D77-A263-DF8227243C7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737722-4E6B-4B0B-BEEC-792241872A9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428203-2EE9-4D77-A263-DF8227243C7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737722-4E6B-4B0B-BEEC-792241872A9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428203-2EE9-4D77-A263-DF8227243C7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737722-4E6B-4B0B-BEEC-792241872A9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428203-2EE9-4D77-A263-DF8227243C7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737722-4E6B-4B0B-BEEC-792241872A92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428203-2EE9-4D77-A263-DF8227243C7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737722-4E6B-4B0B-BEEC-792241872A9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428203-2EE9-4D77-A263-DF8227243C7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737722-4E6B-4B0B-BEEC-792241872A92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428203-2EE9-4D77-A263-DF8227243C7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3737722-4E6B-4B0B-BEEC-792241872A92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smtClean="0"/>
              <a:t>سبعة عشر:اثار </a:t>
            </a:r>
            <a:r>
              <a:rPr lang="ar-SA" b="1" dirty="0" err="1" smtClean="0"/>
              <a:t>المترتبه</a:t>
            </a:r>
            <a:r>
              <a:rPr lang="ar-SA" b="1" dirty="0" smtClean="0"/>
              <a:t> عللى فتح الحدود نحو الخارج+ النقود </a:t>
            </a:r>
            <a:r>
              <a:rPr lang="ar-SA" b="1" dirty="0" err="1" smtClean="0"/>
              <a:t>والانتاج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b="1" dirty="0" smtClean="0"/>
              <a:t>-الاثار</a:t>
            </a:r>
          </a:p>
          <a:p>
            <a:r>
              <a:rPr lang="ar-SA" b="1" dirty="0" smtClean="0"/>
              <a:t>-تعرف النقود, </a:t>
            </a:r>
            <a:r>
              <a:rPr lang="ar-SA" b="1" dirty="0" err="1" smtClean="0"/>
              <a:t>الانتاج </a:t>
            </a:r>
            <a:r>
              <a:rPr lang="ar-SA" b="1" dirty="0" smtClean="0"/>
              <a:t>,السيوله,الاصول الماليه</a:t>
            </a: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"/>
            <a:ext cx="8001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0"/>
            <a:ext cx="80772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81000"/>
            <a:ext cx="80772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382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</TotalTime>
  <Words>21</Words>
  <Application>Microsoft Office PowerPoint</Application>
  <PresentationFormat>عرض على الشاشة (3:4)‏</PresentationFormat>
  <Paragraphs>3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انقلاب</vt:lpstr>
      <vt:lpstr>سبعة عشر:اثار المترتبه عللى فتح الحدود نحو الخارج+ النقود والانتاج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سابع عشر:اثار المترتبه عللى فتح الحدود نحو الخارج+ النقود والانتاج</dc:title>
  <dc:creator>fujitsu</dc:creator>
  <cp:lastModifiedBy>fujitsu</cp:lastModifiedBy>
  <cp:revision>3</cp:revision>
  <dcterms:created xsi:type="dcterms:W3CDTF">2018-04-11T14:16:40Z</dcterms:created>
  <dcterms:modified xsi:type="dcterms:W3CDTF">2018-12-21T15:02:53Z</dcterms:modified>
</cp:coreProperties>
</file>