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E5A7E-DB18-48E1-AEEB-E4F660E9B961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51FE5-BF0F-495E-B5D2-055EB38C57C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E5A7E-DB18-48E1-AEEB-E4F660E9B961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51FE5-BF0F-495E-B5D2-055EB38C57C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E5A7E-DB18-48E1-AEEB-E4F660E9B961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51FE5-BF0F-495E-B5D2-055EB38C57C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E5A7E-DB18-48E1-AEEB-E4F660E9B961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51FE5-BF0F-495E-B5D2-055EB38C57C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E5A7E-DB18-48E1-AEEB-E4F660E9B961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51FE5-BF0F-495E-B5D2-055EB38C57C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E5A7E-DB18-48E1-AEEB-E4F660E9B961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51FE5-BF0F-495E-B5D2-055EB38C57C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E5A7E-DB18-48E1-AEEB-E4F660E9B961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51FE5-BF0F-495E-B5D2-055EB38C57C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E5A7E-DB18-48E1-AEEB-E4F660E9B961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51FE5-BF0F-495E-B5D2-055EB38C57C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E5A7E-DB18-48E1-AEEB-E4F660E9B961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51FE5-BF0F-495E-B5D2-055EB38C57C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E5A7E-DB18-48E1-AEEB-E4F660E9B961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51FE5-BF0F-495E-B5D2-055EB38C57C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E5A7E-DB18-48E1-AEEB-E4F660E9B961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51FE5-BF0F-495E-B5D2-055EB38C57C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FBE5A7E-DB18-48E1-AEEB-E4F660E9B961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5E51FE5-BF0F-495E-B5D2-055EB38C57C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ستة عشر:دالة التجاره </a:t>
            </a:r>
            <a:r>
              <a:rPr lang="ar-SA" b="1" dirty="0" err="1" smtClean="0"/>
              <a:t>الخارجيه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-ميزان المدفوعات</a:t>
            </a:r>
          </a:p>
          <a:p>
            <a:r>
              <a:rPr lang="ar-SA" b="1" dirty="0" smtClean="0"/>
              <a:t>-مضمون دالة التجاره </a:t>
            </a:r>
            <a:r>
              <a:rPr lang="ar-SA" b="1" dirty="0" err="1" smtClean="0"/>
              <a:t>الخارجيه</a:t>
            </a:r>
            <a:endParaRPr lang="ar-SA" b="1" dirty="0" smtClean="0"/>
          </a:p>
          <a:p>
            <a:r>
              <a:rPr lang="ar-SA" b="1" dirty="0" smtClean="0"/>
              <a:t>-المضاعف البسيط والمركب</a:t>
            </a:r>
            <a:endParaRPr lang="ar-IQ" b="1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8077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57200"/>
            <a:ext cx="7924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534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1999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84582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05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</TotalTime>
  <Words>16</Words>
  <Application>Microsoft Office PowerPoint</Application>
  <PresentationFormat>عرض على الشاشة (3:4)‏</PresentationFormat>
  <Paragraphs>4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انقلاب</vt:lpstr>
      <vt:lpstr>ستة عشر:دالة التجاره الخارجيه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سادس عشر:دالة التجاره الخارجيه</dc:title>
  <dc:creator>fujitsu</dc:creator>
  <cp:lastModifiedBy>fujitsu</cp:lastModifiedBy>
  <cp:revision>5</cp:revision>
  <dcterms:created xsi:type="dcterms:W3CDTF">2018-04-11T14:11:56Z</dcterms:created>
  <dcterms:modified xsi:type="dcterms:W3CDTF">2018-12-21T14:57:46Z</dcterms:modified>
</cp:coreProperties>
</file>