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5FD63D-A583-4CC3-88C8-E280BA13051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E310CC1-C94A-4F7A-AD1E-388C3891839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خامس عشر:اراء المدارس+عجز </a:t>
            </a:r>
            <a:r>
              <a:rPr lang="ar-SA" b="1" dirty="0" err="1" smtClean="0"/>
              <a:t>الموازنه</a:t>
            </a:r>
            <a:r>
              <a:rPr lang="ar-SA" b="1" dirty="0" smtClean="0"/>
              <a:t> والدين العام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err="1" smtClean="0"/>
              <a:t>راي</a:t>
            </a:r>
            <a:r>
              <a:rPr lang="ar-SA" b="1" dirty="0" smtClean="0"/>
              <a:t> </a:t>
            </a:r>
            <a:r>
              <a:rPr lang="ar-SA" b="1" dirty="0" smtClean="0"/>
              <a:t>مدرسة </a:t>
            </a:r>
            <a:r>
              <a:rPr lang="ar-SA" b="1" dirty="0" smtClean="0"/>
              <a:t>لندن للاقتصاد </a:t>
            </a:r>
            <a:r>
              <a:rPr lang="ar-SA" b="1" dirty="0" err="1" smtClean="0"/>
              <a:t>وللاعمال</a:t>
            </a:r>
            <a:r>
              <a:rPr lang="ar-SA" b="1" dirty="0" smtClean="0"/>
              <a:t> </a:t>
            </a:r>
            <a:r>
              <a:rPr lang="ar-SA" b="1" dirty="0" err="1" smtClean="0"/>
              <a:t>ومانجستر</a:t>
            </a:r>
            <a:r>
              <a:rPr lang="ar-SA" b="1" dirty="0" smtClean="0"/>
              <a:t> </a:t>
            </a:r>
            <a:r>
              <a:rPr lang="ar-SA" b="1" dirty="0" err="1" smtClean="0"/>
              <a:t>وهارفورد</a:t>
            </a:r>
            <a:r>
              <a:rPr lang="ar-SA" b="1" dirty="0" smtClean="0"/>
              <a:t> في الانفاق الحكومي</a:t>
            </a:r>
          </a:p>
          <a:p>
            <a:r>
              <a:rPr lang="ar-SA" b="1" dirty="0" smtClean="0"/>
              <a:t>-عجز </a:t>
            </a:r>
            <a:r>
              <a:rPr lang="ar-SA" b="1" dirty="0" err="1" smtClean="0"/>
              <a:t>الموازنه</a:t>
            </a:r>
            <a:r>
              <a:rPr lang="ar-SA" b="1" dirty="0" smtClean="0"/>
              <a:t> والدين العام</a:t>
            </a:r>
            <a:endParaRPr lang="ar-IQ" b="1" dirty="0"/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229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229601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15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21</Words>
  <Application>Microsoft Office PowerPoint</Application>
  <PresentationFormat>عرض على الشاشة (3:4)‏</PresentationFormat>
  <Paragraphs>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خامس عشر:اراء المدارس+عجز الموازنه والدين العام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خامس عشر:اراء المدارس مععجز الموازنه والدين العام</dc:title>
  <dc:creator>fujitsu</dc:creator>
  <cp:lastModifiedBy>fujitsu</cp:lastModifiedBy>
  <cp:revision>3</cp:revision>
  <dcterms:created xsi:type="dcterms:W3CDTF">2018-04-11T12:48:53Z</dcterms:created>
  <dcterms:modified xsi:type="dcterms:W3CDTF">2018-12-21T13:16:12Z</dcterms:modified>
</cp:coreProperties>
</file>