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3" d="100"/>
          <a:sy n="53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436521-6AC5-49D7-9B83-B595EA8A1B2E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7B5AE2-DC09-4BD5-8D43-3C2F749ABD63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436521-6AC5-49D7-9B83-B595EA8A1B2E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7B5AE2-DC09-4BD5-8D43-3C2F749ABD6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436521-6AC5-49D7-9B83-B595EA8A1B2E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7B5AE2-DC09-4BD5-8D43-3C2F749ABD6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436521-6AC5-49D7-9B83-B595EA8A1B2E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7B5AE2-DC09-4BD5-8D43-3C2F749ABD6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436521-6AC5-49D7-9B83-B595EA8A1B2E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7B5AE2-DC09-4BD5-8D43-3C2F749ABD63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436521-6AC5-49D7-9B83-B595EA8A1B2E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7B5AE2-DC09-4BD5-8D43-3C2F749ABD6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436521-6AC5-49D7-9B83-B595EA8A1B2E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7B5AE2-DC09-4BD5-8D43-3C2F749ABD6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436521-6AC5-49D7-9B83-B595EA8A1B2E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7B5AE2-DC09-4BD5-8D43-3C2F749ABD6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436521-6AC5-49D7-9B83-B595EA8A1B2E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7B5AE2-DC09-4BD5-8D43-3C2F749ABD63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436521-6AC5-49D7-9B83-B595EA8A1B2E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7B5AE2-DC09-4BD5-8D43-3C2F749ABD6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436521-6AC5-49D7-9B83-B595EA8A1B2E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7B5AE2-DC09-4BD5-8D43-3C2F749ABD63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E436521-6AC5-49D7-9B83-B595EA8A1B2E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77B5AE2-DC09-4BD5-8D43-3C2F749ABD63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b="1" dirty="0" smtClean="0"/>
              <a:t>اربعة عشر:مشاكل التمويل التعويضي  والضرائب </a:t>
            </a:r>
            <a:r>
              <a:rPr lang="ar-SA" b="1" dirty="0" err="1" smtClean="0"/>
              <a:t>واراء</a:t>
            </a:r>
            <a:r>
              <a:rPr lang="ar-SA" b="1" dirty="0" smtClean="0"/>
              <a:t> العلماء في الانفاق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b="1" dirty="0" smtClean="0"/>
              <a:t>-المشاكل </a:t>
            </a:r>
            <a:r>
              <a:rPr lang="ar-SA" b="1" dirty="0"/>
              <a:t>ا</a:t>
            </a:r>
            <a:r>
              <a:rPr lang="ar-SA" b="1" dirty="0" smtClean="0"/>
              <a:t>لتمويل والضرائب </a:t>
            </a:r>
          </a:p>
          <a:p>
            <a:r>
              <a:rPr lang="ar-SA" b="1" dirty="0" smtClean="0"/>
              <a:t>-تطبيقات رياضيه</a:t>
            </a:r>
          </a:p>
          <a:p>
            <a:r>
              <a:rPr lang="ar-SA" b="1" dirty="0" smtClean="0"/>
              <a:t>-</a:t>
            </a:r>
            <a:r>
              <a:rPr lang="ar-SA" b="1" dirty="0" err="1" smtClean="0"/>
              <a:t>راي</a:t>
            </a:r>
            <a:r>
              <a:rPr lang="ar-SA" b="1" dirty="0" smtClean="0"/>
              <a:t> ادم </a:t>
            </a:r>
            <a:r>
              <a:rPr lang="ar-SA" b="1" dirty="0" err="1" smtClean="0"/>
              <a:t>سمث</a:t>
            </a:r>
            <a:r>
              <a:rPr lang="ar-SA" b="1" dirty="0" smtClean="0"/>
              <a:t> </a:t>
            </a:r>
            <a:r>
              <a:rPr lang="ar-SA" b="1" dirty="0" err="1" smtClean="0"/>
              <a:t>وغريهام</a:t>
            </a:r>
            <a:r>
              <a:rPr lang="ar-SA" b="1" dirty="0" smtClean="0"/>
              <a:t> في الانفاق الحكومي</a:t>
            </a:r>
            <a:endParaRPr lang="ar-IQ" b="1" dirty="0"/>
          </a:p>
        </p:txBody>
      </p:sp>
    </p:spTree>
  </p:cSld>
  <p:clrMapOvr>
    <a:masterClrMapping/>
  </p:clrMapOvr>
  <p:transition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610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438400"/>
            <a:ext cx="8534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1" y="533400"/>
            <a:ext cx="7391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458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4343400"/>
            <a:ext cx="8305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5344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3058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4582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81000"/>
            <a:ext cx="8153399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6106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</TotalTime>
  <Words>24</Words>
  <Application>Microsoft Office PowerPoint</Application>
  <PresentationFormat>عرض على الشاشة (3:4)‏</PresentationFormat>
  <Paragraphs>4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انقلاب</vt:lpstr>
      <vt:lpstr>اربعة عشر:مشاكل التمويل التعويضي  والضرائب واراء العلماء في الانفاق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اربعة عشر:مشاكل التمويل التعويضي  والضرائب واراء العلماء في الانفاق</dc:title>
  <dc:creator>fujitsu</dc:creator>
  <cp:lastModifiedBy>fujitsu</cp:lastModifiedBy>
  <cp:revision>3</cp:revision>
  <dcterms:created xsi:type="dcterms:W3CDTF">2018-04-11T12:45:20Z</dcterms:created>
  <dcterms:modified xsi:type="dcterms:W3CDTF">2018-12-21T13:06:12Z</dcterms:modified>
</cp:coreProperties>
</file>