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B4BD6F-5033-4272-A959-0FC5B35A728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AC6089-F494-4FD3-BC8A-AF92DFBD20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ثلاثة عشر:مضاعف </a:t>
            </a:r>
            <a:r>
              <a:rPr lang="ar-SA" b="1" dirty="0" err="1" smtClean="0"/>
              <a:t>الضريبه</a:t>
            </a:r>
            <a:r>
              <a:rPr lang="ar-SA" b="1" dirty="0" smtClean="0"/>
              <a:t> </a:t>
            </a:r>
            <a:r>
              <a:rPr lang="ar-SA" b="1" dirty="0" err="1" smtClean="0"/>
              <a:t>الاجتماعيه</a:t>
            </a:r>
            <a:r>
              <a:rPr lang="ar-SA" b="1" dirty="0" smtClean="0"/>
              <a:t> </a:t>
            </a:r>
            <a:r>
              <a:rPr lang="ar-SA" b="1" dirty="0" err="1" smtClean="0"/>
              <a:t>والتصاعديه</a:t>
            </a:r>
            <a:r>
              <a:rPr lang="ar-SA" b="1" dirty="0" smtClean="0"/>
              <a:t> والغير مباشره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-اشتقاق المضاعفات</a:t>
            </a:r>
          </a:p>
          <a:p>
            <a:r>
              <a:rPr lang="ar-SA" b="1" dirty="0" smtClean="0"/>
              <a:t>-تطبيقات رياضيه</a:t>
            </a:r>
            <a:endParaRPr lang="ar-IQ" b="1"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05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229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85800"/>
            <a:ext cx="7696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09600"/>
            <a:ext cx="754379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13</Words>
  <Application>Microsoft Office PowerPoint</Application>
  <PresentationFormat>عرض على الشاشة (3:4)‏</PresentationFormat>
  <Paragraphs>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ثلاثة عشر:مضاعف الضريبه الاجتماعيه والتصاعديه والغير مباشره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ثلاثة عشر:مضاعف الضريبه الاجتماعيه والتصاعديه والغير مباشره</dc:title>
  <dc:creator>fujitsu</dc:creator>
  <cp:lastModifiedBy>fujitsu</cp:lastModifiedBy>
  <cp:revision>4</cp:revision>
  <dcterms:created xsi:type="dcterms:W3CDTF">2018-04-11T12:43:05Z</dcterms:created>
  <dcterms:modified xsi:type="dcterms:W3CDTF">2018-12-21T12:48:42Z</dcterms:modified>
</cp:coreProperties>
</file>