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1B2011-097C-4009-9337-C296B24A61DD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B79396-388F-4EF6-8539-55BCD046F8D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1B2011-097C-4009-9337-C296B24A61DD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B79396-388F-4EF6-8539-55BCD046F8D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1B2011-097C-4009-9337-C296B24A61DD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B79396-388F-4EF6-8539-55BCD046F8D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1B2011-097C-4009-9337-C296B24A61DD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B79396-388F-4EF6-8539-55BCD046F8D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1B2011-097C-4009-9337-C296B24A61DD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B79396-388F-4EF6-8539-55BCD046F8D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1B2011-097C-4009-9337-C296B24A61DD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B79396-388F-4EF6-8539-55BCD046F8D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1B2011-097C-4009-9337-C296B24A61DD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B79396-388F-4EF6-8539-55BCD046F8D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1B2011-097C-4009-9337-C296B24A61DD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B79396-388F-4EF6-8539-55BCD046F8D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1B2011-097C-4009-9337-C296B24A61DD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B79396-388F-4EF6-8539-55BCD046F8D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1B2011-097C-4009-9337-C296B24A61DD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B79396-388F-4EF6-8539-55BCD046F8D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1B2011-097C-4009-9337-C296B24A61DD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B79396-388F-4EF6-8539-55BCD046F8D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21B2011-097C-4009-9337-C296B24A61DD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3B79396-388F-4EF6-8539-55BCD046F8D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b="1" dirty="0" err="1" smtClean="0"/>
              <a:t>اثناعشر</a:t>
            </a:r>
            <a:r>
              <a:rPr lang="ar-SA" b="1" dirty="0" smtClean="0"/>
              <a:t>:</a:t>
            </a:r>
            <a:r>
              <a:rPr lang="ar-SA" b="1" dirty="0" err="1" smtClean="0"/>
              <a:t>الفجوه</a:t>
            </a:r>
            <a:r>
              <a:rPr lang="ar-SA" b="1" dirty="0" smtClean="0"/>
              <a:t> </a:t>
            </a:r>
            <a:r>
              <a:rPr lang="ar-SA" b="1" dirty="0" err="1" smtClean="0"/>
              <a:t>الانكماشيه</a:t>
            </a:r>
            <a:r>
              <a:rPr lang="ar-SA" b="1" dirty="0" smtClean="0"/>
              <a:t> </a:t>
            </a:r>
            <a:r>
              <a:rPr lang="ar-SA" b="1" dirty="0" err="1" smtClean="0"/>
              <a:t>والتضخميه</a:t>
            </a:r>
            <a:r>
              <a:rPr lang="ar-SA" b="1" dirty="0" smtClean="0"/>
              <a:t> ومضاعف </a:t>
            </a:r>
            <a:r>
              <a:rPr lang="ar-SA" b="1" dirty="0" err="1" smtClean="0"/>
              <a:t>الضريبه</a:t>
            </a:r>
            <a:r>
              <a:rPr lang="ar-SA" b="1" dirty="0" smtClean="0"/>
              <a:t> </a:t>
            </a:r>
            <a:r>
              <a:rPr lang="ar-SA" b="1" dirty="0" err="1" smtClean="0"/>
              <a:t>الثابته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b="1" dirty="0" smtClean="0"/>
              <a:t>-تطبيق رياضي حول </a:t>
            </a:r>
            <a:r>
              <a:rPr lang="ar-SA" b="1" dirty="0" err="1" smtClean="0"/>
              <a:t>الفجوه</a:t>
            </a:r>
            <a:endParaRPr lang="ar-SA" b="1" dirty="0" smtClean="0"/>
          </a:p>
          <a:p>
            <a:r>
              <a:rPr lang="ar-SA" b="1" dirty="0" smtClean="0"/>
              <a:t>-اشتقاق المضاعف</a:t>
            </a:r>
            <a:endParaRPr lang="ar-IQ" b="1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868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85344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"/>
            <a:ext cx="86106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6106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82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352800"/>
            <a:ext cx="8229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8382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457200"/>
            <a:ext cx="79248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610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</TotalTime>
  <Words>14</Words>
  <Application>Microsoft Office PowerPoint</Application>
  <PresentationFormat>عرض على الشاشة (3:4)‏</PresentationFormat>
  <Paragraphs>3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انقلاب</vt:lpstr>
      <vt:lpstr>اثناعشر:الفجوه الانكماشيه والتضخميه ومضاعف الضريبه الثابته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اثناعشر:الفجوه الانكماشيه والتضخميه ومضاعف الضريبه الثابته</dc:title>
  <dc:creator>fujitsu</dc:creator>
  <cp:lastModifiedBy>fujitsu</cp:lastModifiedBy>
  <cp:revision>3</cp:revision>
  <dcterms:created xsi:type="dcterms:W3CDTF">2018-04-11T12:38:39Z</dcterms:created>
  <dcterms:modified xsi:type="dcterms:W3CDTF">2018-12-21T12:25:34Z</dcterms:modified>
</cp:coreProperties>
</file>