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3" d="100"/>
          <a:sy n="53" d="100"/>
        </p:scale>
        <p:origin x="-99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472695-6FE0-416D-919F-F3108B971B97}" type="datetimeFigureOut">
              <a:rPr lang="ar-IQ" smtClean="0"/>
              <a:pPr/>
              <a:t>13/04/1440</a:t>
            </a:fld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IQ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AF65DD-65B5-49CD-96C6-CB385B79F65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 smtClean="0"/>
              <a:t>حادي عشر:تكملة </a:t>
            </a:r>
            <a:r>
              <a:rPr lang="ar-SA" b="1" dirty="0" err="1" smtClean="0"/>
              <a:t>المعجل </a:t>
            </a:r>
            <a:r>
              <a:rPr lang="ar-SA" b="1" dirty="0"/>
              <a:t>+</a:t>
            </a:r>
            <a:r>
              <a:rPr lang="ar-SA" b="1" dirty="0" smtClean="0"/>
              <a:t>دالة الانفاق الحكومي</a:t>
            </a:r>
            <a:endParaRPr lang="ar-IQ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-الاثار والعوامل المحدده للمعجل واهم الانتقادات الموجه له</a:t>
            </a:r>
          </a:p>
          <a:p>
            <a:r>
              <a:rPr lang="ar-SA" b="1" dirty="0" smtClean="0"/>
              <a:t>-دالة الانفاق </a:t>
            </a:r>
            <a:r>
              <a:rPr lang="ar-SA" b="1" dirty="0" err="1" smtClean="0"/>
              <a:t>الحكومي </a:t>
            </a:r>
            <a:r>
              <a:rPr lang="ar-SA" b="1" dirty="0" smtClean="0"/>
              <a:t>,نظرية الانفاق الحكومي عند </a:t>
            </a:r>
            <a:r>
              <a:rPr lang="ar-SA" b="1" dirty="0" err="1" smtClean="0"/>
              <a:t>كيينز</a:t>
            </a:r>
            <a:endParaRPr lang="ar-SA" b="1" dirty="0" smtClean="0"/>
          </a:p>
        </p:txBody>
      </p:sp>
    </p:spTree>
  </p:cSld>
  <p:clrMapOvr>
    <a:masterClrMapping/>
  </p:clrMapOvr>
  <p:transition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8077200" cy="616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8153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8305801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82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4582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8382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763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066800"/>
            <a:ext cx="7238999" cy="367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</TotalTime>
  <Words>26</Words>
  <Application>Microsoft Office PowerPoint</Application>
  <PresentationFormat>عرض على الشاشة (3:4)‏</PresentationFormat>
  <Paragraphs>3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انقلاب</vt:lpstr>
      <vt:lpstr>حادي عشر:تكملة المعجل +دالة الانفاق الحكومي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حادي عشر:تكملة المعجل +دالة الانفاق الحكومي</dc:title>
  <dc:creator>fujitsu</dc:creator>
  <cp:lastModifiedBy>fujitsu</cp:lastModifiedBy>
  <cp:revision>5</cp:revision>
  <dcterms:created xsi:type="dcterms:W3CDTF">2018-04-11T12:33:23Z</dcterms:created>
  <dcterms:modified xsi:type="dcterms:W3CDTF">2018-12-21T12:09:45Z</dcterms:modified>
</cp:coreProperties>
</file>