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E204AB-4F50-4A13-B653-E80799666D63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D3BC51-883D-4F88-BD81-76242551905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عاشرا:</a:t>
            </a:r>
            <a:r>
              <a:rPr lang="ar-SA" b="1" dirty="0" err="1" smtClean="0"/>
              <a:t>الكفاءه</a:t>
            </a:r>
            <a:r>
              <a:rPr lang="ar-SA" b="1" dirty="0" smtClean="0"/>
              <a:t> الحديه للاستثمار والمعجل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 smtClean="0"/>
              <a:t>-انتقالات منحنى </a:t>
            </a:r>
            <a:r>
              <a:rPr lang="ar-SA" b="1" dirty="0" err="1" smtClean="0"/>
              <a:t>الكفاءه</a:t>
            </a:r>
            <a:r>
              <a:rPr lang="ar-SA" b="1" dirty="0" smtClean="0"/>
              <a:t> الحديه للاستثمار</a:t>
            </a:r>
          </a:p>
          <a:p>
            <a:r>
              <a:rPr lang="ar-SA" b="1" dirty="0" smtClean="0"/>
              <a:t>-العوامل المؤثره في الاستثمار غير سعر </a:t>
            </a:r>
            <a:r>
              <a:rPr lang="ar-SA" b="1" dirty="0" err="1" smtClean="0"/>
              <a:t>الفائده</a:t>
            </a:r>
            <a:endParaRPr lang="ar-SA" b="1" dirty="0" smtClean="0"/>
          </a:p>
          <a:p>
            <a:r>
              <a:rPr lang="ar-SA" b="1" dirty="0" smtClean="0"/>
              <a:t>-المعجل مع تطبيق رياضي</a:t>
            </a:r>
            <a:endParaRPr lang="ar-IQ" b="1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57200"/>
            <a:ext cx="8534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153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29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ثلث قائم الزاوية 4"/>
          <p:cNvSpPr/>
          <p:nvPr/>
        </p:nvSpPr>
        <p:spPr>
          <a:xfrm rot="5400000">
            <a:off x="1142999" y="381001"/>
            <a:ext cx="685802" cy="533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23</Words>
  <Application>Microsoft Office PowerPoint</Application>
  <PresentationFormat>عرض على الشاشة (3:4)‏</PresentationFormat>
  <Paragraphs>4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ملتقى</vt:lpstr>
      <vt:lpstr>عاشرا:الكفاءه الحديه للاستثمار والمعجل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عاشرا:الكفاءه الحديه للاستثمار والمعجل</dc:title>
  <dc:creator>fujitsu</dc:creator>
  <cp:lastModifiedBy>fujitsu</cp:lastModifiedBy>
  <cp:revision>7</cp:revision>
  <dcterms:created xsi:type="dcterms:W3CDTF">2018-04-11T12:29:47Z</dcterms:created>
  <dcterms:modified xsi:type="dcterms:W3CDTF">2018-12-21T11:52:30Z</dcterms:modified>
</cp:coreProperties>
</file>