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92B4EED-EE52-4B96-A246-7A4F8515FA5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1826D7-ECC5-40AC-AFAA-684C796B0DD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406640" cy="1472184"/>
          </a:xfrm>
        </p:spPr>
        <p:txBody>
          <a:bodyPr/>
          <a:lstStyle/>
          <a:p>
            <a:r>
              <a:rPr lang="ar-SA" b="1" dirty="0" smtClean="0"/>
              <a:t>تاسعا:فترات </a:t>
            </a:r>
            <a:r>
              <a:rPr lang="ar-SA" b="1" dirty="0" err="1" smtClean="0"/>
              <a:t>التاخير</a:t>
            </a:r>
            <a:r>
              <a:rPr lang="ar-SA" b="1" dirty="0" smtClean="0"/>
              <a:t> وسعر </a:t>
            </a:r>
            <a:r>
              <a:rPr lang="ar-SA" b="1" dirty="0" err="1" smtClean="0"/>
              <a:t>الفائده</a:t>
            </a:r>
            <a:r>
              <a:rPr lang="ar-SA" b="1" dirty="0" smtClean="0"/>
              <a:t> المركب 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-فترة </a:t>
            </a:r>
            <a:r>
              <a:rPr lang="ar-SA" b="1" dirty="0" err="1" smtClean="0"/>
              <a:t>تاخير</a:t>
            </a:r>
            <a:r>
              <a:rPr lang="ar-SA" b="1" dirty="0" smtClean="0"/>
              <a:t> الانفاق </a:t>
            </a:r>
            <a:r>
              <a:rPr lang="ar-SA" b="1" dirty="0" err="1" smtClean="0"/>
              <a:t>والانتاج</a:t>
            </a:r>
            <a:r>
              <a:rPr lang="ar-SA" b="1" dirty="0" smtClean="0"/>
              <a:t> والاستلام</a:t>
            </a:r>
          </a:p>
          <a:p>
            <a:r>
              <a:rPr lang="ar-SA" b="1" dirty="0" smtClean="0"/>
              <a:t>-سعر </a:t>
            </a:r>
            <a:r>
              <a:rPr lang="ar-SA" b="1" dirty="0" err="1" smtClean="0"/>
              <a:t>الفائده</a:t>
            </a:r>
            <a:r>
              <a:rPr lang="ar-SA" b="1" dirty="0" smtClean="0"/>
              <a:t> </a:t>
            </a:r>
            <a:r>
              <a:rPr lang="ar-SA" b="1" dirty="0" err="1" smtClean="0"/>
              <a:t>المركب </a:t>
            </a:r>
            <a:r>
              <a:rPr lang="ar-SA" b="1" dirty="0" smtClean="0"/>
              <a:t>,مع تطبيقات</a:t>
            </a:r>
            <a:endParaRPr lang="ar-IQ" b="1" dirty="0"/>
          </a:p>
        </p:txBody>
      </p:sp>
    </p:spTree>
  </p:cSld>
  <p:clrMapOvr>
    <a:masterClrMapping/>
  </p:clrMapOvr>
  <p:transition>
    <p:wipe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90800"/>
            <a:ext cx="8458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304800"/>
            <a:ext cx="8229601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3057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657600"/>
            <a:ext cx="8763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18</Words>
  <Application>Microsoft Office PowerPoint</Application>
  <PresentationFormat>عرض على الشاشة (3:4)‏</PresentationFormat>
  <Paragraphs>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تاسعا:فترات التاخير وسعر الفائده المركب 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تاسعا:فترات التاخير والكفاءه الحديه للاستثمار</dc:title>
  <dc:creator>fujitsu</dc:creator>
  <cp:lastModifiedBy>fujitsu</cp:lastModifiedBy>
  <cp:revision>8</cp:revision>
  <dcterms:created xsi:type="dcterms:W3CDTF">2018-04-11T12:26:24Z</dcterms:created>
  <dcterms:modified xsi:type="dcterms:W3CDTF">2018-12-21T11:11:22Z</dcterms:modified>
</cp:coreProperties>
</file>