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E2B79-CF08-4678-BF8A-D2B2BD07DC6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0C83A-F8CC-4DFC-98CC-28AC5BC0730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E2B79-CF08-4678-BF8A-D2B2BD07DC6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0C83A-F8CC-4DFC-98CC-28AC5BC0730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E2B79-CF08-4678-BF8A-D2B2BD07DC6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0C83A-F8CC-4DFC-98CC-28AC5BC0730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E2B79-CF08-4678-BF8A-D2B2BD07DC6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0C83A-F8CC-4DFC-98CC-28AC5BC0730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E2B79-CF08-4678-BF8A-D2B2BD07DC6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0C83A-F8CC-4DFC-98CC-28AC5BC0730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E2B79-CF08-4678-BF8A-D2B2BD07DC6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0C83A-F8CC-4DFC-98CC-28AC5BC0730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E2B79-CF08-4678-BF8A-D2B2BD07DC6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0C83A-F8CC-4DFC-98CC-28AC5BC0730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E2B79-CF08-4678-BF8A-D2B2BD07DC6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0C83A-F8CC-4DFC-98CC-28AC5BC0730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E2B79-CF08-4678-BF8A-D2B2BD07DC6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0C83A-F8CC-4DFC-98CC-28AC5BC0730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E2B79-CF08-4678-BF8A-D2B2BD07DC6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0C83A-F8CC-4DFC-98CC-28AC5BC0730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E2B79-CF08-4678-BF8A-D2B2BD07DC6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0C83A-F8CC-4DFC-98CC-28AC5BC0730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B5E2B79-CF08-4678-BF8A-D2B2BD07DC67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580C83A-F8CC-4DFC-98CC-28AC5BC0730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ثامنا:تكملة دالة الاستهلاك+دالة الاستثمار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-العوامل المؤثره في الاستهلاك غير الدخل</a:t>
            </a:r>
          </a:p>
          <a:p>
            <a:r>
              <a:rPr lang="ar-SA" b="1" dirty="0" smtClean="0"/>
              <a:t>-دالة الاستثمار,نظرية الاستثمار عند </a:t>
            </a:r>
            <a:r>
              <a:rPr lang="ar-SA" b="1" dirty="0" err="1" smtClean="0"/>
              <a:t>كينز</a:t>
            </a:r>
            <a:r>
              <a:rPr lang="ar-SA" b="1" dirty="0" smtClean="0"/>
              <a:t>,المضاعف البسيط والمركب</a:t>
            </a:r>
          </a:p>
          <a:p>
            <a:endParaRPr lang="ar-IQ" b="1" dirty="0"/>
          </a:p>
        </p:txBody>
      </p:sp>
    </p:spTree>
  </p:cSld>
  <p:clrMapOvr>
    <a:masterClrMapping/>
  </p:clrMapOvr>
  <p:transition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6868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86106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04800"/>
            <a:ext cx="79248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609600"/>
            <a:ext cx="8001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609600"/>
            <a:ext cx="7239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058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5344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04800"/>
            <a:ext cx="7772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686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</TotalTime>
  <Words>19</Words>
  <Application>Microsoft Office PowerPoint</Application>
  <PresentationFormat>عرض على الشاشة (3:4)‏</PresentationFormat>
  <Paragraphs>3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انقلاب</vt:lpstr>
      <vt:lpstr>ثامنا:تكملة دالة الاستهلاك+دالة الاستثمار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ثامنا:تكملة دالة الاستهلاك+دالة الاستثمار</dc:title>
  <dc:creator>fujitsu</dc:creator>
  <cp:lastModifiedBy>fujitsu</cp:lastModifiedBy>
  <cp:revision>8</cp:revision>
  <dcterms:created xsi:type="dcterms:W3CDTF">2018-04-11T12:22:25Z</dcterms:created>
  <dcterms:modified xsi:type="dcterms:W3CDTF">2018-12-21T09:45:26Z</dcterms:modified>
</cp:coreProperties>
</file>