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95FF917-5C61-4B62-BBFA-EED9AAED5903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6ABA2-1672-4EE3-B266-A690782C238A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سابعا:تكملة دالة الاستهلاك ودالة الادخار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SA" b="1" dirty="0" smtClean="0"/>
              <a:t>-</a:t>
            </a:r>
            <a:r>
              <a:rPr lang="ar-SA" b="1" dirty="0" err="1" smtClean="0"/>
              <a:t>راي</a:t>
            </a:r>
            <a:r>
              <a:rPr lang="ar-SA" b="1" dirty="0" smtClean="0"/>
              <a:t> بينت </a:t>
            </a:r>
            <a:r>
              <a:rPr lang="ar-SA" b="1" dirty="0" err="1" smtClean="0"/>
              <a:t>هانسن</a:t>
            </a:r>
            <a:r>
              <a:rPr lang="ar-SA" b="1" dirty="0" smtClean="0"/>
              <a:t> ,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لغز</a:t>
            </a:r>
            <a:r>
              <a:rPr lang="ar-SA" b="1" dirty="0" smtClean="0"/>
              <a:t> الادخار</a:t>
            </a:r>
          </a:p>
          <a:p>
            <a:r>
              <a:rPr lang="ar-SA" b="1" dirty="0" smtClean="0"/>
              <a:t>-دالة الادخار </a:t>
            </a:r>
            <a:r>
              <a:rPr lang="ar-SA" b="1" dirty="0" err="1" smtClean="0"/>
              <a:t>بالاجل</a:t>
            </a:r>
            <a:r>
              <a:rPr lang="ar-SA" b="1" dirty="0" smtClean="0"/>
              <a:t> الطويل</a:t>
            </a:r>
          </a:p>
          <a:p>
            <a:r>
              <a:rPr lang="ar-SA" b="1" dirty="0" smtClean="0"/>
              <a:t>-</a:t>
            </a:r>
            <a:r>
              <a:rPr lang="ar-SA" b="1" dirty="0" err="1" smtClean="0"/>
              <a:t>الدرسات</a:t>
            </a:r>
            <a:r>
              <a:rPr lang="ar-SA" b="1" dirty="0" smtClean="0"/>
              <a:t> ,</a:t>
            </a:r>
            <a:r>
              <a:rPr lang="ar-S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كوزنتس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,-</a:t>
            </a:r>
            <a:r>
              <a:rPr lang="ar-SA" b="1" dirty="0" err="1" smtClean="0"/>
              <a:t>سمثز</a:t>
            </a:r>
            <a:r>
              <a:rPr lang="ar-SA" b="1" dirty="0" smtClean="0"/>
              <a:t>, </a:t>
            </a:r>
            <a:r>
              <a:rPr lang="ar-SA" b="1" dirty="0" err="1" smtClean="0"/>
              <a:t>ديوزنبري</a:t>
            </a:r>
            <a:r>
              <a:rPr lang="ar-SA" b="1" dirty="0" smtClean="0"/>
              <a:t>,</a:t>
            </a:r>
            <a:r>
              <a:rPr lang="ar-SA" b="1" dirty="0" err="1" smtClean="0"/>
              <a:t>فريدمان</a:t>
            </a:r>
            <a:r>
              <a:rPr lang="ar-SA" b="1" dirty="0" smtClean="0"/>
              <a:t> ,</a:t>
            </a:r>
            <a:r>
              <a:rPr lang="ar-SA" b="1" dirty="0" err="1" smtClean="0"/>
              <a:t>مودكلياني</a:t>
            </a:r>
            <a:endParaRPr lang="ar-IQ" b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8077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53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"/>
            <a:ext cx="8001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610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05799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534399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</TotalTime>
  <Words>27</Words>
  <Application>Microsoft Office PowerPoint</Application>
  <PresentationFormat>عرض على الشاشة (3:4)‏</PresentationFormat>
  <Paragraphs>4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انقلاب</vt:lpstr>
      <vt:lpstr>سابعا:تكملة دالة الاستهلاك ودالة الادخار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سابعا:تكملة دالة الاستهلاك ودالة الادخار</dc:title>
  <dc:creator>fujitsu</dc:creator>
  <cp:lastModifiedBy>fujitsu</cp:lastModifiedBy>
  <cp:revision>6</cp:revision>
  <dcterms:created xsi:type="dcterms:W3CDTF">2018-04-11T12:14:59Z</dcterms:created>
  <dcterms:modified xsi:type="dcterms:W3CDTF">2018-12-20T17:45:02Z</dcterms:modified>
</cp:coreProperties>
</file>