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A947CB-BE94-41F3-867F-31D8F82710A7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9A9F08-F0C9-4AC5-9543-E493639DCBE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سادسا:تكملة دالة الاستهلاك ودالة الادخار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/>
              <a:t>-شكل دالة الاستهلاك</a:t>
            </a:r>
          </a:p>
          <a:p>
            <a:r>
              <a:rPr lang="ar-SA" b="1" dirty="0" smtClean="0"/>
              <a:t>-تطبيقات </a:t>
            </a:r>
            <a:r>
              <a:rPr lang="ar-SA" b="1" dirty="0" err="1" smtClean="0"/>
              <a:t>حولة</a:t>
            </a:r>
            <a:r>
              <a:rPr lang="en-US" b="1" dirty="0" smtClean="0"/>
              <a:t>,MPS,MPC,APC,APS</a:t>
            </a:r>
          </a:p>
          <a:p>
            <a:r>
              <a:rPr lang="ar-SA" b="1" dirty="0" smtClean="0"/>
              <a:t>اشتقاق دالة الادخار من دالة الاستهلاك</a:t>
            </a:r>
          </a:p>
          <a:p>
            <a:r>
              <a:rPr lang="ar-SA" b="1" dirty="0" smtClean="0"/>
              <a:t>-</a:t>
            </a:r>
            <a:r>
              <a:rPr lang="ar-SA" b="1" dirty="0" err="1" smtClean="0"/>
              <a:t>راي</a:t>
            </a:r>
            <a:r>
              <a:rPr lang="ar-SA" b="1" dirty="0" smtClean="0"/>
              <a:t> ادم </a:t>
            </a:r>
            <a:r>
              <a:rPr lang="ar-SA" b="1" dirty="0" err="1" smtClean="0"/>
              <a:t>سيمث</a:t>
            </a:r>
            <a:r>
              <a:rPr lang="ar-SA" b="1" dirty="0" smtClean="0"/>
              <a:t> ومارشال </a:t>
            </a:r>
            <a:r>
              <a:rPr lang="ar-SA" b="1" dirty="0" err="1" smtClean="0"/>
              <a:t>ووكسل</a:t>
            </a:r>
            <a:r>
              <a:rPr lang="ar-SA" b="1" dirty="0" smtClean="0"/>
              <a:t> في الادخار</a:t>
            </a:r>
            <a:endParaRPr lang="ar-IQ" b="1" dirty="0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991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33400"/>
            <a:ext cx="7391399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57200"/>
            <a:ext cx="73913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</TotalTime>
  <Words>27</Words>
  <Application>Microsoft Office PowerPoint</Application>
  <PresentationFormat>عرض على الشاشة (3:4)‏</PresentationFormat>
  <Paragraphs>5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سادسا:تكملة دالة الاستهلاك ودالة الادخار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سادسا:تكملة دالة الاستهلاك ودالة الادخار</dc:title>
  <dc:creator>fujitsu</dc:creator>
  <cp:lastModifiedBy>fujitsu</cp:lastModifiedBy>
  <cp:revision>5</cp:revision>
  <dcterms:created xsi:type="dcterms:W3CDTF">2018-04-11T11:24:25Z</dcterms:created>
  <dcterms:modified xsi:type="dcterms:W3CDTF">2018-12-20T17:28:31Z</dcterms:modified>
</cp:coreProperties>
</file>