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91E52E-AC2F-400C-9E28-0C34103897FA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E0356F4-47EC-41E0-99F5-7343945575E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خامسا:تكملة الطلب والعرض عند </a:t>
            </a:r>
            <a:r>
              <a:rPr lang="ar-SA" b="1" dirty="0" err="1" smtClean="0"/>
              <a:t>كينز</a:t>
            </a:r>
            <a:r>
              <a:rPr lang="ar-SA" b="1" dirty="0" smtClean="0"/>
              <a:t> مع بداية دالة الاستهلاك ودالة الادخار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b="1" dirty="0" err="1" smtClean="0"/>
              <a:t>العلاقه</a:t>
            </a:r>
            <a:r>
              <a:rPr lang="ar-SA" b="1" dirty="0" smtClean="0"/>
              <a:t> بين الطلب الكلي الفعال ومستوى الاستخدام</a:t>
            </a:r>
          </a:p>
          <a:p>
            <a:r>
              <a:rPr lang="ar-SA" b="1" dirty="0" smtClean="0"/>
              <a:t>العرض الكلي</a:t>
            </a:r>
          </a:p>
          <a:p>
            <a:r>
              <a:rPr lang="ar-SA" b="1" dirty="0" smtClean="0"/>
              <a:t>مضمون دالة الاستهلاك ودرجة </a:t>
            </a:r>
            <a:r>
              <a:rPr lang="ar-SA" b="1" dirty="0" err="1" smtClean="0"/>
              <a:t>ميلانها</a:t>
            </a:r>
            <a:endParaRPr lang="ar-IQ" b="1" dirty="0"/>
          </a:p>
        </p:txBody>
      </p:sp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458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915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610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5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</TotalTime>
  <Words>25</Words>
  <Application>Microsoft Office PowerPoint</Application>
  <PresentationFormat>عرض على الشاشة (3:4)‏</PresentationFormat>
  <Paragraphs>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خامسا:تكملة الطلب والعرض عند كينز مع بداية دالة الاستهلاك ودالة الادخار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خامسا:تكملة الطلب والعرض عند كينز مع بداية دالة الاستهلاك ودالة الادخار</dc:title>
  <dc:creator>fujitsu</dc:creator>
  <cp:lastModifiedBy>fujitsu</cp:lastModifiedBy>
  <cp:revision>5</cp:revision>
  <dcterms:created xsi:type="dcterms:W3CDTF">2018-04-11T11:03:44Z</dcterms:created>
  <dcterms:modified xsi:type="dcterms:W3CDTF">2018-12-20T16:59:58Z</dcterms:modified>
</cp:coreProperties>
</file>