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مستطيل مستدير الزوايا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A5488-F4E2-4715-B669-E11B22368A7D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08DFCCA-DB0C-4CC8-A7D9-2FF8F3814CBF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مستطيل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A5488-F4E2-4715-B669-E11B22368A7D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DFCCA-DB0C-4CC8-A7D9-2FF8F3814CB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A5488-F4E2-4715-B669-E11B22368A7D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DFCCA-DB0C-4CC8-A7D9-2FF8F3814CB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A5488-F4E2-4715-B669-E11B22368A7D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DFCCA-DB0C-4CC8-A7D9-2FF8F3814CBF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مستطيل مستدير الزوايا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A5488-F4E2-4715-B669-E11B22368A7D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IQ"/>
          </a:p>
        </p:txBody>
      </p:sp>
      <p:sp>
        <p:nvSpPr>
          <p:cNvPr id="7" name="مستطيل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08DFCCA-DB0C-4CC8-A7D9-2FF8F3814CB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A5488-F4E2-4715-B669-E11B22368A7D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DFCCA-DB0C-4CC8-A7D9-2FF8F3814CBF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A5488-F4E2-4715-B669-E11B22368A7D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DFCCA-DB0C-4CC8-A7D9-2FF8F3814CBF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A5488-F4E2-4715-B669-E11B22368A7D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DFCCA-DB0C-4CC8-A7D9-2FF8F3814CB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A5488-F4E2-4715-B669-E11B22368A7D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DFCCA-DB0C-4CC8-A7D9-2FF8F3814CB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مستطيل مستدير الزوايا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A5488-F4E2-4715-B669-E11B22368A7D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DFCCA-DB0C-4CC8-A7D9-2FF8F3814CBF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A5488-F4E2-4715-B669-E11B22368A7D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08DFCCA-DB0C-4CC8-A7D9-2FF8F3814CBF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مستطيل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مستطيل مستدير الزوايا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DFA5488-F4E2-4715-B669-E11B22368A7D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08DFCCA-DB0C-4CC8-A7D9-2FF8F3814CBF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الطلب والعرض عند </a:t>
            </a:r>
            <a:r>
              <a:rPr lang="ar-SA" b="1" dirty="0" err="1" smtClean="0"/>
              <a:t>الكلاسيك</a:t>
            </a:r>
            <a:r>
              <a:rPr lang="ar-SA" b="1" dirty="0" smtClean="0"/>
              <a:t> </a:t>
            </a:r>
            <a:r>
              <a:rPr lang="ar-SA" b="1" dirty="0" err="1" smtClean="0"/>
              <a:t>وكينز</a:t>
            </a:r>
            <a:r>
              <a:rPr lang="ar-SA" b="1" dirty="0" smtClean="0"/>
              <a:t> </a:t>
            </a:r>
          </a:p>
          <a:p>
            <a:r>
              <a:rPr lang="ar-SA" b="1" dirty="0" smtClean="0"/>
              <a:t>شروط التوازن والطلب الفعال</a:t>
            </a:r>
            <a:endParaRPr lang="ar-IQ" b="1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/>
              <a:t>رابعا:الطلب والعرض الكلي عند </a:t>
            </a:r>
            <a:r>
              <a:rPr lang="ar-SA" b="1" dirty="0" err="1" smtClean="0"/>
              <a:t>الكلاسيك</a:t>
            </a:r>
            <a:r>
              <a:rPr lang="ar-SA" b="1" dirty="0" smtClean="0"/>
              <a:t> والتوازن وعند </a:t>
            </a:r>
            <a:r>
              <a:rPr lang="ar-SA" b="1" dirty="0" err="1" smtClean="0"/>
              <a:t>كينز</a:t>
            </a:r>
            <a:endParaRPr lang="ar-IQ" b="1" dirty="0"/>
          </a:p>
        </p:txBody>
      </p:sp>
    </p:spTree>
  </p:cSld>
  <p:clrMapOvr>
    <a:masterClrMapping/>
  </p:clrMapOvr>
  <p:transition>
    <p:pull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382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838200"/>
            <a:ext cx="7772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2296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05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3058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106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82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57200"/>
            <a:ext cx="79248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وازنة">
  <a:themeElements>
    <a:clrScheme name="موازنة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موازنة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وازن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36</TotalTime>
  <Words>17</Words>
  <Application>Microsoft Office PowerPoint</Application>
  <PresentationFormat>عرض على الشاشة (3:4)‏</PresentationFormat>
  <Paragraphs>3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موازنة</vt:lpstr>
      <vt:lpstr>رابعا:الطلب والعرض الكلي عند الكلاسيك والتوازن وعند كينز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رابعا:الطلب والعرض الكلي عند الكلاسيك والتوازن وعند كينز</dc:title>
  <dc:creator>fujitsu</dc:creator>
  <cp:lastModifiedBy>fujitsu</cp:lastModifiedBy>
  <cp:revision>5</cp:revision>
  <dcterms:created xsi:type="dcterms:W3CDTF">2018-04-11T10:58:03Z</dcterms:created>
  <dcterms:modified xsi:type="dcterms:W3CDTF">2018-12-20T16:39:09Z</dcterms:modified>
</cp:coreProperties>
</file>