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3443" autoAdjust="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229C0E3-AA6A-4CC0-BFD8-86883CCC738F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C3828D-669D-4638-A544-91ED80D6F53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0DF3-D6BB-4D8A-89D8-7A6BCCDEECEE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A211D3-4D4B-40D9-BD5C-CE64C6FE20F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ثالثا:النظريه الكلاسيكيه والانتقادات الموجهه لها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 smtClean="0"/>
              <a:t>الافتراضات </a:t>
            </a:r>
            <a:r>
              <a:rPr lang="ar-SA" b="1" dirty="0" err="1" smtClean="0"/>
              <a:t>والنظريه</a:t>
            </a:r>
            <a:r>
              <a:rPr lang="ar-SA" b="1" dirty="0" smtClean="0"/>
              <a:t> في سوق العمل وسوق السلع والخدمات وسوق راس المال او سعر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وسوق التجاره </a:t>
            </a:r>
            <a:r>
              <a:rPr lang="ar-SA" b="1" dirty="0" err="1" smtClean="0"/>
              <a:t>الخارجيه</a:t>
            </a:r>
            <a:r>
              <a:rPr lang="ar-SA" b="1" dirty="0" smtClean="0"/>
              <a:t> وسوق النقود وتعديلات ويكسل</a:t>
            </a:r>
            <a:endParaRPr lang="ar-IQ" b="1" dirty="0"/>
          </a:p>
        </p:txBody>
      </p:sp>
    </p:spTree>
  </p:cSld>
  <p:clrMapOvr>
    <a:masterClrMapping/>
  </p:clrMapOvr>
  <p:transition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69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26</Words>
  <Application>Microsoft Office PowerPoint</Application>
  <PresentationFormat>عرض على الشاشة (3:4)‏</PresentationFormat>
  <Paragraphs>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ملتقى</vt:lpstr>
      <vt:lpstr>ثالثا:النظريه الكلاسيكيه والانتقادات الموجهه لها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ثالثا:النظريه الكلاسيكيه والانتقادات الموجهه لها</dc:title>
  <dc:creator>fujitsu</dc:creator>
  <cp:lastModifiedBy>fujitsu</cp:lastModifiedBy>
  <cp:revision>8</cp:revision>
  <dcterms:created xsi:type="dcterms:W3CDTF">2018-04-11T10:52:04Z</dcterms:created>
  <dcterms:modified xsi:type="dcterms:W3CDTF">2018-12-20T16:11:21Z</dcterms:modified>
</cp:coreProperties>
</file>