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80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B5289F-98A7-466C-84B4-EAB60357FC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2064178-92BC-4BC4-8FB0-1D1B4CF1FED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4178-92BC-4BC4-8FB0-1D1B4CF1FED6}" type="slidenum">
              <a:rPr lang="ar-IQ" smtClean="0"/>
              <a:pPr/>
              <a:t>8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9B953-D511-4E8A-BE2F-30D1EE38EA09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6B909C-ED4F-4FB9-8632-57B60A89591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ar-SA" b="1" dirty="0" smtClean="0"/>
              <a:t>ثانيا:الدخل </a:t>
            </a:r>
            <a:r>
              <a:rPr lang="ar-SA" b="1" dirty="0" err="1" smtClean="0"/>
              <a:t>والانتاج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طرق حساب الناتج القومي ومشاكل حسابه</a:t>
            </a:r>
            <a:endParaRPr lang="ar-IQ" b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85800"/>
            <a:ext cx="7620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1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534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8229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8153399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495800"/>
            <a:ext cx="822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9</Words>
  <Application>Microsoft Office PowerPoint</Application>
  <PresentationFormat>عرض على الشاشة (3:4)‏</PresentationFormat>
  <Paragraphs>3</Paragraphs>
  <Slides>11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انقلاب</vt:lpstr>
      <vt:lpstr>ثانيا:الدخل والانتاج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ثانيا:الدخل والانتاج</dc:title>
  <dc:creator>fujitsu</dc:creator>
  <cp:lastModifiedBy>fujitsu</cp:lastModifiedBy>
  <cp:revision>8</cp:revision>
  <dcterms:created xsi:type="dcterms:W3CDTF">2018-04-11T10:48:03Z</dcterms:created>
  <dcterms:modified xsi:type="dcterms:W3CDTF">2018-12-20T12:38:30Z</dcterms:modified>
</cp:coreProperties>
</file>