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8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9C1F72-2522-41E7-8F92-4BFBECD76295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1D2526-6015-42E3-ADCF-C99B0B963DA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اولا:تمهيد مفاهيمي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تعريف المصطلحات ذات </a:t>
            </a:r>
            <a:r>
              <a:rPr lang="ar-SA" b="1" dirty="0" err="1" smtClean="0"/>
              <a:t>الاهميه</a:t>
            </a:r>
            <a:endParaRPr lang="ar-IQ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23367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6</Words>
  <Application>Microsoft Office PowerPoint</Application>
  <PresentationFormat>عرض على الشاشة (3:4)‏</PresentationFormat>
  <Paragraphs>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اولا:تمهيد مفاهيمي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اولا:تمهيد مفاهيمي</dc:title>
  <dc:creator>fujitsu</dc:creator>
  <cp:lastModifiedBy>fujitsu</cp:lastModifiedBy>
  <cp:revision>5</cp:revision>
  <dcterms:created xsi:type="dcterms:W3CDTF">2018-04-11T10:34:16Z</dcterms:created>
  <dcterms:modified xsi:type="dcterms:W3CDTF">2018-12-20T12:10:37Z</dcterms:modified>
</cp:coreProperties>
</file>