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0830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6844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9973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0039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9999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5505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4609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275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6580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4068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8107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5D273-01A1-40AE-A6D6-5639AE3A7334}" type="datetimeFigureOut">
              <a:rPr lang="ar-IQ" smtClean="0"/>
              <a:t>06/04/1440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96E10-75C2-4B1C-BD23-DB474ADFE82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9083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88640"/>
            <a:ext cx="8280920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070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Saker</dc:creator>
  <cp:lastModifiedBy>DR.Ahmed Saker</cp:lastModifiedBy>
  <cp:revision>1</cp:revision>
  <dcterms:created xsi:type="dcterms:W3CDTF">2018-12-14T17:46:26Z</dcterms:created>
  <dcterms:modified xsi:type="dcterms:W3CDTF">2018-12-14T17:50:13Z</dcterms:modified>
</cp:coreProperties>
</file>