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diagrams/quickStyle9.xml" ContentType="application/vnd.openxmlformats-officedocument.drawingml.diagramStyle+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3"/>
  </p:notesMasterIdLst>
  <p:sldIdLst>
    <p:sldId id="277" r:id="rId2"/>
    <p:sldId id="272" r:id="rId3"/>
    <p:sldId id="257" r:id="rId4"/>
    <p:sldId id="275" r:id="rId5"/>
    <p:sldId id="273" r:id="rId6"/>
    <p:sldId id="269" r:id="rId7"/>
    <p:sldId id="270" r:id="rId8"/>
    <p:sldId id="279" r:id="rId9"/>
    <p:sldId id="278" r:id="rId10"/>
    <p:sldId id="276"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daa Ghazi" initials="BG" lastIdx="15" clrIdx="0">
    <p:extLst>
      <p:ext uri="{19B8F6BF-5375-455C-9EA6-DF929625EA0E}">
        <p15:presenceInfo xmlns="" xmlns:p15="http://schemas.microsoft.com/office/powerpoint/2012/main" userId="8382a08e29648c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99"/>
    <a:srgbClr val="CBF7FD"/>
    <a:srgbClr val="E2FBFE"/>
    <a:srgbClr val="F0F1F1"/>
    <a:srgbClr val="E9EBEB"/>
    <a:srgbClr val="E3E5E5"/>
    <a:srgbClr val="3CE0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252" autoAdjust="0"/>
    <p:restoredTop sz="95501" autoAdjust="0"/>
  </p:normalViewPr>
  <p:slideViewPr>
    <p:cSldViewPr snapToGrid="0">
      <p:cViewPr varScale="1">
        <p:scale>
          <a:sx n="70" d="100"/>
          <a:sy n="70" d="100"/>
        </p:scale>
        <p:origin x="-1056" y="-90"/>
      </p:cViewPr>
      <p:guideLst>
        <p:guide orient="horz" pos="2160"/>
        <p:guide pos="3840"/>
      </p:guideLst>
    </p:cSldViewPr>
  </p:slideViewPr>
  <p:outlineViewPr>
    <p:cViewPr>
      <p:scale>
        <a:sx n="33" d="100"/>
        <a:sy n="33" d="100"/>
      </p:scale>
      <p:origin x="0" y="-17808"/>
    </p:cViewPr>
  </p:outlineViewPr>
  <p:notesTextViewPr>
    <p:cViewPr>
      <p:scale>
        <a:sx n="1" d="1"/>
        <a:sy n="1" d="1"/>
      </p:scale>
      <p:origin x="0" y="0"/>
    </p:cViewPr>
  </p:notesTextViewPr>
  <p:sorterViewPr>
    <p:cViewPr>
      <p:scale>
        <a:sx n="100" d="100"/>
        <a:sy n="100" d="100"/>
      </p:scale>
      <p:origin x="0" y="-1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3429C-0FD6-4855-9A6F-51B6399EF3E8}" type="doc">
      <dgm:prSet loTypeId="urn:microsoft.com/office/officeart/2005/8/layout/default#1" loCatId="list" qsTypeId="urn:microsoft.com/office/officeart/2005/8/quickstyle/3d7" qsCatId="3D" csTypeId="urn:microsoft.com/office/officeart/2005/8/colors/accent1_2" csCatId="accent1" phldr="1"/>
      <dgm:spPr/>
      <dgm:t>
        <a:bodyPr/>
        <a:lstStyle/>
        <a:p>
          <a:endParaRPr lang="en-US"/>
        </a:p>
      </dgm:t>
    </dgm:pt>
    <dgm:pt modelId="{F15D186C-8D5D-4D74-9453-C801CBB2E8C9}">
      <dgm:prSet phldrT="[Text]" custT="1"/>
      <dgm:spPr/>
      <dgm:t>
        <a:bodyPr/>
        <a:lstStyle/>
        <a:p>
          <a:r>
            <a:rPr lang="ar-IQ" sz="5400" dirty="0">
              <a:latin typeface="Andalus" pitchFamily="18" charset="-78"/>
              <a:cs typeface="Andalus" pitchFamily="18" charset="-78"/>
            </a:rPr>
            <a:t>المحتويات :</a:t>
          </a:r>
          <a:endParaRPr lang="en-US" sz="5400" dirty="0">
            <a:latin typeface="Andalus" pitchFamily="18" charset="-78"/>
            <a:cs typeface="Andalus" pitchFamily="18" charset="-78"/>
          </a:endParaRPr>
        </a:p>
      </dgm:t>
    </dgm:pt>
    <dgm:pt modelId="{18E35752-3E01-478E-B5D8-C855BAEF1CF5}" type="parTrans" cxnId="{DE83813E-98CA-45E8-BD3F-4CF72C77FCDA}">
      <dgm:prSet/>
      <dgm:spPr/>
      <dgm:t>
        <a:bodyPr/>
        <a:lstStyle/>
        <a:p>
          <a:endParaRPr lang="en-US"/>
        </a:p>
      </dgm:t>
    </dgm:pt>
    <dgm:pt modelId="{C5D8CB36-3773-45EB-A389-89E7C66029FF}" type="sibTrans" cxnId="{DE83813E-98CA-45E8-BD3F-4CF72C77FCDA}">
      <dgm:prSet/>
      <dgm:spPr/>
      <dgm:t>
        <a:bodyPr/>
        <a:lstStyle/>
        <a:p>
          <a:endParaRPr lang="en-US"/>
        </a:p>
      </dgm:t>
    </dgm:pt>
    <dgm:pt modelId="{20348DAA-ADC2-444E-8329-6BB46B6800B9}" type="pres">
      <dgm:prSet presAssocID="{C4F3429C-0FD6-4855-9A6F-51B6399EF3E8}" presName="diagram" presStyleCnt="0">
        <dgm:presLayoutVars>
          <dgm:dir/>
          <dgm:resizeHandles val="exact"/>
        </dgm:presLayoutVars>
      </dgm:prSet>
      <dgm:spPr/>
      <dgm:t>
        <a:bodyPr/>
        <a:lstStyle/>
        <a:p>
          <a:endParaRPr lang="en-US"/>
        </a:p>
      </dgm:t>
    </dgm:pt>
    <dgm:pt modelId="{71EBF744-5B83-4E59-9692-C1A2D15B8E48}" type="pres">
      <dgm:prSet presAssocID="{F15D186C-8D5D-4D74-9453-C801CBB2E8C9}" presName="node" presStyleLbl="node1" presStyleIdx="0" presStyleCnt="1" custScaleX="180282" custScaleY="122287" custLinFactNeighborX="5739" custLinFactNeighborY="33758">
        <dgm:presLayoutVars>
          <dgm:bulletEnabled val="1"/>
        </dgm:presLayoutVars>
      </dgm:prSet>
      <dgm:spPr/>
      <dgm:t>
        <a:bodyPr/>
        <a:lstStyle/>
        <a:p>
          <a:endParaRPr lang="en-US"/>
        </a:p>
      </dgm:t>
    </dgm:pt>
  </dgm:ptLst>
  <dgm:cxnLst>
    <dgm:cxn modelId="{519CFF80-DD2E-41EC-BAD8-41E605B3C488}" type="presOf" srcId="{C4F3429C-0FD6-4855-9A6F-51B6399EF3E8}" destId="{20348DAA-ADC2-444E-8329-6BB46B6800B9}" srcOrd="0" destOrd="0" presId="urn:microsoft.com/office/officeart/2005/8/layout/default#1"/>
    <dgm:cxn modelId="{DE83813E-98CA-45E8-BD3F-4CF72C77FCDA}" srcId="{C4F3429C-0FD6-4855-9A6F-51B6399EF3E8}" destId="{F15D186C-8D5D-4D74-9453-C801CBB2E8C9}" srcOrd="0" destOrd="0" parTransId="{18E35752-3E01-478E-B5D8-C855BAEF1CF5}" sibTransId="{C5D8CB36-3773-45EB-A389-89E7C66029FF}"/>
    <dgm:cxn modelId="{3F381D09-3775-4635-B7DF-A3BF5F0EE403}" type="presOf" srcId="{F15D186C-8D5D-4D74-9453-C801CBB2E8C9}" destId="{71EBF744-5B83-4E59-9692-C1A2D15B8E48}" srcOrd="0" destOrd="0" presId="urn:microsoft.com/office/officeart/2005/8/layout/default#1"/>
    <dgm:cxn modelId="{D28C772B-EA2E-463D-A29C-DBAA8ED1040C}" type="presParOf" srcId="{20348DAA-ADC2-444E-8329-6BB46B6800B9}" destId="{71EBF744-5B83-4E59-9692-C1A2D15B8E48}" srcOrd="0"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191F2-56EA-4DD3-8694-2450DFE7B99B}" type="doc">
      <dgm:prSet loTypeId="urn:microsoft.com/office/officeart/2005/8/layout/default#2" loCatId="list" qsTypeId="urn:microsoft.com/office/officeart/2005/8/quickstyle/3d7" qsCatId="3D" csTypeId="urn:microsoft.com/office/officeart/2005/8/colors/accent1_2" csCatId="accent1" phldr="1"/>
      <dgm:spPr/>
      <dgm:t>
        <a:bodyPr/>
        <a:lstStyle/>
        <a:p>
          <a:endParaRPr lang="en-US"/>
        </a:p>
      </dgm:t>
    </dgm:pt>
    <dgm:pt modelId="{6C1A4938-0AF0-4B0C-8EFD-AA2E42828F2D}">
      <dgm:prSet phldrT="[Text]" custT="1"/>
      <dgm:spPr/>
      <dgm:t>
        <a:bodyPr/>
        <a:lstStyle/>
        <a:p>
          <a:r>
            <a:rPr lang="ar-IQ" sz="5400" dirty="0">
              <a:latin typeface="Andalus" pitchFamily="18" charset="-78"/>
              <a:cs typeface="Andalus" pitchFamily="18" charset="-78"/>
            </a:rPr>
            <a:t>المقدمة :</a:t>
          </a:r>
          <a:endParaRPr lang="en-US" sz="5400" dirty="0">
            <a:latin typeface="Andalus" pitchFamily="18" charset="-78"/>
            <a:cs typeface="Andalus" pitchFamily="18" charset="-78"/>
          </a:endParaRPr>
        </a:p>
      </dgm:t>
    </dgm:pt>
    <dgm:pt modelId="{6B215010-03F2-4207-8C5E-E6E057414545}" type="parTrans" cxnId="{81AFD5BF-5737-4380-BF2D-BFED3770C22F}">
      <dgm:prSet/>
      <dgm:spPr/>
      <dgm:t>
        <a:bodyPr/>
        <a:lstStyle/>
        <a:p>
          <a:endParaRPr lang="en-US"/>
        </a:p>
      </dgm:t>
    </dgm:pt>
    <dgm:pt modelId="{390DA4FA-020F-4FA0-81A9-BF1293D937C8}" type="sibTrans" cxnId="{81AFD5BF-5737-4380-BF2D-BFED3770C22F}">
      <dgm:prSet/>
      <dgm:spPr/>
      <dgm:t>
        <a:bodyPr/>
        <a:lstStyle/>
        <a:p>
          <a:endParaRPr lang="en-US"/>
        </a:p>
      </dgm:t>
    </dgm:pt>
    <dgm:pt modelId="{CD865B90-5279-4057-AD7B-B4A32A36CB9A}" type="pres">
      <dgm:prSet presAssocID="{2B0191F2-56EA-4DD3-8694-2450DFE7B99B}" presName="diagram" presStyleCnt="0">
        <dgm:presLayoutVars>
          <dgm:dir/>
          <dgm:resizeHandles val="exact"/>
        </dgm:presLayoutVars>
      </dgm:prSet>
      <dgm:spPr/>
      <dgm:t>
        <a:bodyPr/>
        <a:lstStyle/>
        <a:p>
          <a:endParaRPr lang="en-US"/>
        </a:p>
      </dgm:t>
    </dgm:pt>
    <dgm:pt modelId="{3B1000BD-9427-4CDB-A93E-074B5AE8023A}" type="pres">
      <dgm:prSet presAssocID="{6C1A4938-0AF0-4B0C-8EFD-AA2E42828F2D}" presName="node" presStyleLbl="node1" presStyleIdx="0" presStyleCnt="1" custLinFactNeighborX="19952" custLinFactNeighborY="14560">
        <dgm:presLayoutVars>
          <dgm:bulletEnabled val="1"/>
        </dgm:presLayoutVars>
      </dgm:prSet>
      <dgm:spPr/>
      <dgm:t>
        <a:bodyPr/>
        <a:lstStyle/>
        <a:p>
          <a:endParaRPr lang="en-US"/>
        </a:p>
      </dgm:t>
    </dgm:pt>
  </dgm:ptLst>
  <dgm:cxnLst>
    <dgm:cxn modelId="{A1FE351E-8D0E-42FD-A677-F4C9A6770C64}" type="presOf" srcId="{6C1A4938-0AF0-4B0C-8EFD-AA2E42828F2D}" destId="{3B1000BD-9427-4CDB-A93E-074B5AE8023A}" srcOrd="0" destOrd="0" presId="urn:microsoft.com/office/officeart/2005/8/layout/default#2"/>
    <dgm:cxn modelId="{81AFD5BF-5737-4380-BF2D-BFED3770C22F}" srcId="{2B0191F2-56EA-4DD3-8694-2450DFE7B99B}" destId="{6C1A4938-0AF0-4B0C-8EFD-AA2E42828F2D}" srcOrd="0" destOrd="0" parTransId="{6B215010-03F2-4207-8C5E-E6E057414545}" sibTransId="{390DA4FA-020F-4FA0-81A9-BF1293D937C8}"/>
    <dgm:cxn modelId="{925D7050-99C2-43B4-8ABE-A8FBCC52D5EB}" type="presOf" srcId="{2B0191F2-56EA-4DD3-8694-2450DFE7B99B}" destId="{CD865B90-5279-4057-AD7B-B4A32A36CB9A}" srcOrd="0" destOrd="0" presId="urn:microsoft.com/office/officeart/2005/8/layout/default#2"/>
    <dgm:cxn modelId="{7C44A0A0-3A94-4F11-9CD7-3099E328D249}" type="presParOf" srcId="{CD865B90-5279-4057-AD7B-B4A32A36CB9A}" destId="{3B1000BD-9427-4CDB-A93E-074B5AE8023A}" srcOrd="0"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B72118-8E57-4AC2-86A8-574A779C7572}" type="doc">
      <dgm:prSet loTypeId="urn:microsoft.com/office/officeart/2005/8/layout/default#3" loCatId="list" qsTypeId="urn:microsoft.com/office/officeart/2005/8/quickstyle/3d7" qsCatId="3D" csTypeId="urn:microsoft.com/office/officeart/2005/8/colors/accent1_2" csCatId="accent1" phldr="1"/>
      <dgm:spPr/>
      <dgm:t>
        <a:bodyPr/>
        <a:lstStyle/>
        <a:p>
          <a:endParaRPr lang="en-US"/>
        </a:p>
      </dgm:t>
    </dgm:pt>
    <dgm:pt modelId="{A59B5AAD-2AE8-447B-BAD4-D96A7F067E9D}">
      <dgm:prSet phldrT="[Text]" custT="1"/>
      <dgm:spPr/>
      <dgm:t>
        <a:bodyPr/>
        <a:lstStyle/>
        <a:p>
          <a:pPr rtl="1"/>
          <a:r>
            <a:rPr lang="ar-IQ" sz="5400" b="1" dirty="0">
              <a:latin typeface="Andalus" pitchFamily="18" charset="-78"/>
              <a:cs typeface="Andalus" pitchFamily="18" charset="-78"/>
            </a:rPr>
            <a:t>انواع مواقع التواصل الاجتماعي :</a:t>
          </a:r>
          <a:endParaRPr lang="en-US" sz="5400" dirty="0">
            <a:latin typeface="Andalus" pitchFamily="18" charset="-78"/>
            <a:cs typeface="Andalus" pitchFamily="18" charset="-78"/>
          </a:endParaRPr>
        </a:p>
      </dgm:t>
    </dgm:pt>
    <dgm:pt modelId="{C10E9D2C-74CD-4644-9043-6D6AF031B1E8}" type="parTrans" cxnId="{540BBEB8-EE77-4E25-9D34-52E48DCE7917}">
      <dgm:prSet/>
      <dgm:spPr/>
      <dgm:t>
        <a:bodyPr/>
        <a:lstStyle/>
        <a:p>
          <a:endParaRPr lang="en-US"/>
        </a:p>
      </dgm:t>
    </dgm:pt>
    <dgm:pt modelId="{37CB1173-B36F-4A0F-B222-9D54DF78E2BB}" type="sibTrans" cxnId="{540BBEB8-EE77-4E25-9D34-52E48DCE7917}">
      <dgm:prSet/>
      <dgm:spPr/>
      <dgm:t>
        <a:bodyPr/>
        <a:lstStyle/>
        <a:p>
          <a:endParaRPr lang="en-US"/>
        </a:p>
      </dgm:t>
    </dgm:pt>
    <dgm:pt modelId="{CBCF73A8-8D8E-45E1-AA42-7FB2E15152E4}" type="pres">
      <dgm:prSet presAssocID="{EDB72118-8E57-4AC2-86A8-574A779C7572}" presName="diagram" presStyleCnt="0">
        <dgm:presLayoutVars>
          <dgm:dir/>
          <dgm:resizeHandles val="exact"/>
        </dgm:presLayoutVars>
      </dgm:prSet>
      <dgm:spPr/>
      <dgm:t>
        <a:bodyPr/>
        <a:lstStyle/>
        <a:p>
          <a:endParaRPr lang="en-US"/>
        </a:p>
      </dgm:t>
    </dgm:pt>
    <dgm:pt modelId="{448A7030-B0A5-4C4B-BB3F-6F516BAD935E}" type="pres">
      <dgm:prSet presAssocID="{A59B5AAD-2AE8-447B-BAD4-D96A7F067E9D}" presName="node" presStyleLbl="node1" presStyleIdx="0" presStyleCnt="1" custScaleX="479391">
        <dgm:presLayoutVars>
          <dgm:bulletEnabled val="1"/>
        </dgm:presLayoutVars>
      </dgm:prSet>
      <dgm:spPr/>
      <dgm:t>
        <a:bodyPr/>
        <a:lstStyle/>
        <a:p>
          <a:endParaRPr lang="en-US"/>
        </a:p>
      </dgm:t>
    </dgm:pt>
  </dgm:ptLst>
  <dgm:cxnLst>
    <dgm:cxn modelId="{540BBEB8-EE77-4E25-9D34-52E48DCE7917}" srcId="{EDB72118-8E57-4AC2-86A8-574A779C7572}" destId="{A59B5AAD-2AE8-447B-BAD4-D96A7F067E9D}" srcOrd="0" destOrd="0" parTransId="{C10E9D2C-74CD-4644-9043-6D6AF031B1E8}" sibTransId="{37CB1173-B36F-4A0F-B222-9D54DF78E2BB}"/>
    <dgm:cxn modelId="{8914B473-FB08-497A-A8A7-743A9463EE4E}" type="presOf" srcId="{A59B5AAD-2AE8-447B-BAD4-D96A7F067E9D}" destId="{448A7030-B0A5-4C4B-BB3F-6F516BAD935E}" srcOrd="0" destOrd="0" presId="urn:microsoft.com/office/officeart/2005/8/layout/default#3"/>
    <dgm:cxn modelId="{A6DE7DD9-84F7-498D-BB44-25DD25EFE204}" type="presOf" srcId="{EDB72118-8E57-4AC2-86A8-574A779C7572}" destId="{CBCF73A8-8D8E-45E1-AA42-7FB2E15152E4}" srcOrd="0" destOrd="0" presId="urn:microsoft.com/office/officeart/2005/8/layout/default#3"/>
    <dgm:cxn modelId="{232D7B22-F6F8-4D34-A330-98FEF5EC0F89}" type="presParOf" srcId="{CBCF73A8-8D8E-45E1-AA42-7FB2E15152E4}" destId="{448A7030-B0A5-4C4B-BB3F-6F516BAD935E}" srcOrd="0" destOrd="0" presId="urn:microsoft.com/office/officeart/2005/8/layout/defaul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3A33E-99AF-45E8-A3C9-EDA12FBA8788}" type="doc">
      <dgm:prSet loTypeId="urn:microsoft.com/office/officeart/2005/8/layout/default#5" loCatId="list" qsTypeId="urn:microsoft.com/office/officeart/2005/8/quickstyle/3d7" qsCatId="3D" csTypeId="urn:microsoft.com/office/officeart/2005/8/colors/accent1_2" csCatId="accent1" phldr="1"/>
      <dgm:spPr/>
      <dgm:t>
        <a:bodyPr/>
        <a:lstStyle/>
        <a:p>
          <a:endParaRPr lang="en-US"/>
        </a:p>
      </dgm:t>
    </dgm:pt>
    <dgm:pt modelId="{DCE0D18E-EFB2-42A9-A69D-6D644F3470A8}">
      <dgm:prSet phldrT="[Text]" custT="1"/>
      <dgm:spPr/>
      <dgm:t>
        <a:bodyPr/>
        <a:lstStyle/>
        <a:p>
          <a:r>
            <a:rPr lang="ar-IQ" sz="5400" b="1" dirty="0" smtClean="0">
              <a:latin typeface="Andalus" pitchFamily="18" charset="-78"/>
              <a:cs typeface="Andalus" pitchFamily="18" charset="-78"/>
            </a:rPr>
            <a:t>الاهداف</a:t>
          </a:r>
          <a:endParaRPr lang="en-US" sz="5400" dirty="0">
            <a:latin typeface="Andalus" pitchFamily="18" charset="-78"/>
            <a:cs typeface="Andalus" pitchFamily="18" charset="-78"/>
          </a:endParaRPr>
        </a:p>
      </dgm:t>
    </dgm:pt>
    <dgm:pt modelId="{591BE4C3-032C-4E26-91CC-9679C42B692E}" type="parTrans" cxnId="{55F51C2A-8637-4919-9AC4-DECE9E90F5FE}">
      <dgm:prSet/>
      <dgm:spPr/>
      <dgm:t>
        <a:bodyPr/>
        <a:lstStyle/>
        <a:p>
          <a:endParaRPr lang="en-US"/>
        </a:p>
      </dgm:t>
    </dgm:pt>
    <dgm:pt modelId="{50FDEBCC-2089-46CF-A60C-F0618CB5F27F}" type="sibTrans" cxnId="{55F51C2A-8637-4919-9AC4-DECE9E90F5FE}">
      <dgm:prSet/>
      <dgm:spPr/>
      <dgm:t>
        <a:bodyPr/>
        <a:lstStyle/>
        <a:p>
          <a:endParaRPr lang="en-US"/>
        </a:p>
      </dgm:t>
    </dgm:pt>
    <dgm:pt modelId="{394FF744-37ED-46BE-8FD7-6134A914F8D5}" type="pres">
      <dgm:prSet presAssocID="{81B3A33E-99AF-45E8-A3C9-EDA12FBA8788}" presName="diagram" presStyleCnt="0">
        <dgm:presLayoutVars>
          <dgm:dir/>
          <dgm:resizeHandles val="exact"/>
        </dgm:presLayoutVars>
      </dgm:prSet>
      <dgm:spPr/>
      <dgm:t>
        <a:bodyPr/>
        <a:lstStyle/>
        <a:p>
          <a:endParaRPr lang="en-US"/>
        </a:p>
      </dgm:t>
    </dgm:pt>
    <dgm:pt modelId="{02285FCF-4D1D-47E2-8534-A794141D75D8}" type="pres">
      <dgm:prSet presAssocID="{DCE0D18E-EFB2-42A9-A69D-6D644F3470A8}" presName="node" presStyleLbl="node1" presStyleIdx="0" presStyleCnt="1" custScaleX="472434" custLinFactNeighborX="38679">
        <dgm:presLayoutVars>
          <dgm:bulletEnabled val="1"/>
        </dgm:presLayoutVars>
      </dgm:prSet>
      <dgm:spPr/>
      <dgm:t>
        <a:bodyPr/>
        <a:lstStyle/>
        <a:p>
          <a:endParaRPr lang="en-US"/>
        </a:p>
      </dgm:t>
    </dgm:pt>
  </dgm:ptLst>
  <dgm:cxnLst>
    <dgm:cxn modelId="{55F51C2A-8637-4919-9AC4-DECE9E90F5FE}" srcId="{81B3A33E-99AF-45E8-A3C9-EDA12FBA8788}" destId="{DCE0D18E-EFB2-42A9-A69D-6D644F3470A8}" srcOrd="0" destOrd="0" parTransId="{591BE4C3-032C-4E26-91CC-9679C42B692E}" sibTransId="{50FDEBCC-2089-46CF-A60C-F0618CB5F27F}"/>
    <dgm:cxn modelId="{D1B73117-2917-4202-AEE9-396D0DC6C85A}" type="presOf" srcId="{81B3A33E-99AF-45E8-A3C9-EDA12FBA8788}" destId="{394FF744-37ED-46BE-8FD7-6134A914F8D5}" srcOrd="0" destOrd="0" presId="urn:microsoft.com/office/officeart/2005/8/layout/default#5"/>
    <dgm:cxn modelId="{E2F6FB1B-BB92-48CF-93B7-BAE9B34CB7DA}" type="presOf" srcId="{DCE0D18E-EFB2-42A9-A69D-6D644F3470A8}" destId="{02285FCF-4D1D-47E2-8534-A794141D75D8}" srcOrd="0" destOrd="0" presId="urn:microsoft.com/office/officeart/2005/8/layout/default#5"/>
    <dgm:cxn modelId="{E68A7229-4B10-4DBF-9713-569D39A959D3}" type="presParOf" srcId="{394FF744-37ED-46BE-8FD7-6134A914F8D5}" destId="{02285FCF-4D1D-47E2-8534-A794141D75D8}" srcOrd="0" destOrd="0" presId="urn:microsoft.com/office/officeart/2005/8/layout/defaul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F3429C-0FD6-4855-9A6F-51B6399EF3E8}" type="doc">
      <dgm:prSet loTypeId="urn:microsoft.com/office/officeart/2005/8/layout/default#6" loCatId="list" qsTypeId="urn:microsoft.com/office/officeart/2005/8/quickstyle/3d7" qsCatId="3D" csTypeId="urn:microsoft.com/office/officeart/2005/8/colors/accent1_2" csCatId="accent1" phldr="1"/>
      <dgm:spPr/>
      <dgm:t>
        <a:bodyPr/>
        <a:lstStyle/>
        <a:p>
          <a:endParaRPr lang="en-US"/>
        </a:p>
      </dgm:t>
    </dgm:pt>
    <dgm:pt modelId="{F15D186C-8D5D-4D74-9453-C801CBB2E8C9}">
      <dgm:prSet phldrT="[Text]" custT="1"/>
      <dgm:spPr/>
      <dgm:t>
        <a:bodyPr/>
        <a:lstStyle/>
        <a:p>
          <a:r>
            <a:rPr lang="ar-IQ" sz="5400" dirty="0">
              <a:latin typeface="Andalus" pitchFamily="18" charset="-78"/>
              <a:cs typeface="Andalus" pitchFamily="18" charset="-78"/>
            </a:rPr>
            <a:t>الية العمل :</a:t>
          </a:r>
          <a:endParaRPr lang="en-US" sz="5400" dirty="0">
            <a:latin typeface="Andalus" pitchFamily="18" charset="-78"/>
            <a:cs typeface="Andalus" pitchFamily="18" charset="-78"/>
          </a:endParaRPr>
        </a:p>
      </dgm:t>
    </dgm:pt>
    <dgm:pt modelId="{18E35752-3E01-478E-B5D8-C855BAEF1CF5}" type="parTrans" cxnId="{DE83813E-98CA-45E8-BD3F-4CF72C77FCDA}">
      <dgm:prSet/>
      <dgm:spPr/>
      <dgm:t>
        <a:bodyPr/>
        <a:lstStyle/>
        <a:p>
          <a:endParaRPr lang="en-US"/>
        </a:p>
      </dgm:t>
    </dgm:pt>
    <dgm:pt modelId="{C5D8CB36-3773-45EB-A389-89E7C66029FF}" type="sibTrans" cxnId="{DE83813E-98CA-45E8-BD3F-4CF72C77FCDA}">
      <dgm:prSet/>
      <dgm:spPr/>
      <dgm:t>
        <a:bodyPr/>
        <a:lstStyle/>
        <a:p>
          <a:endParaRPr lang="en-US"/>
        </a:p>
      </dgm:t>
    </dgm:pt>
    <dgm:pt modelId="{20348DAA-ADC2-444E-8329-6BB46B6800B9}" type="pres">
      <dgm:prSet presAssocID="{C4F3429C-0FD6-4855-9A6F-51B6399EF3E8}" presName="diagram" presStyleCnt="0">
        <dgm:presLayoutVars>
          <dgm:dir/>
          <dgm:resizeHandles val="exact"/>
        </dgm:presLayoutVars>
      </dgm:prSet>
      <dgm:spPr/>
      <dgm:t>
        <a:bodyPr/>
        <a:lstStyle/>
        <a:p>
          <a:endParaRPr lang="en-US"/>
        </a:p>
      </dgm:t>
    </dgm:pt>
    <dgm:pt modelId="{71EBF744-5B83-4E59-9692-C1A2D15B8E48}" type="pres">
      <dgm:prSet presAssocID="{F15D186C-8D5D-4D74-9453-C801CBB2E8C9}" presName="node" presStyleLbl="node1" presStyleIdx="0" presStyleCnt="1" custScaleX="180282" custScaleY="122287" custLinFactNeighborX="-764" custLinFactNeighborY="7590">
        <dgm:presLayoutVars>
          <dgm:bulletEnabled val="1"/>
        </dgm:presLayoutVars>
      </dgm:prSet>
      <dgm:spPr/>
      <dgm:t>
        <a:bodyPr/>
        <a:lstStyle/>
        <a:p>
          <a:endParaRPr lang="en-US"/>
        </a:p>
      </dgm:t>
    </dgm:pt>
  </dgm:ptLst>
  <dgm:cxnLst>
    <dgm:cxn modelId="{60DE5B0F-A10B-4CF3-AC12-8F58AD5036D0}" type="presOf" srcId="{F15D186C-8D5D-4D74-9453-C801CBB2E8C9}" destId="{71EBF744-5B83-4E59-9692-C1A2D15B8E48}" srcOrd="0" destOrd="0" presId="urn:microsoft.com/office/officeart/2005/8/layout/default#6"/>
    <dgm:cxn modelId="{DE83813E-98CA-45E8-BD3F-4CF72C77FCDA}" srcId="{C4F3429C-0FD6-4855-9A6F-51B6399EF3E8}" destId="{F15D186C-8D5D-4D74-9453-C801CBB2E8C9}" srcOrd="0" destOrd="0" parTransId="{18E35752-3E01-478E-B5D8-C855BAEF1CF5}" sibTransId="{C5D8CB36-3773-45EB-A389-89E7C66029FF}"/>
    <dgm:cxn modelId="{81DCBCEE-E416-4A1D-858F-CE0FAED991F9}" type="presOf" srcId="{C4F3429C-0FD6-4855-9A6F-51B6399EF3E8}" destId="{20348DAA-ADC2-444E-8329-6BB46B6800B9}" srcOrd="0" destOrd="0" presId="urn:microsoft.com/office/officeart/2005/8/layout/default#6"/>
    <dgm:cxn modelId="{73842A14-CD8A-4C2D-ADA1-F30CE99C5EF8}" type="presParOf" srcId="{20348DAA-ADC2-444E-8329-6BB46B6800B9}" destId="{71EBF744-5B83-4E59-9692-C1A2D15B8E48}" srcOrd="0" destOrd="0" presId="urn:microsoft.com/office/officeart/2005/8/layout/default#6"/>
  </dgm:cxnLst>
  <dgm:bg/>
  <dgm:whole/>
</dgm:dataModel>
</file>

<file path=ppt/diagrams/data6.xml><?xml version="1.0" encoding="utf-8"?>
<dgm:dataModel xmlns:dgm="http://schemas.openxmlformats.org/drawingml/2006/diagram" xmlns:a="http://schemas.openxmlformats.org/drawingml/2006/main">
  <dgm:ptLst>
    <dgm:pt modelId="{A3FE0F3C-DEA4-4E82-9A5D-FF4A451F64A7}" type="doc">
      <dgm:prSet loTypeId="urn:microsoft.com/office/officeart/2005/8/layout/pyramid1" loCatId="pyramid" qsTypeId="urn:microsoft.com/office/officeart/2005/8/quickstyle/simple1" qsCatId="simple" csTypeId="urn:microsoft.com/office/officeart/2005/8/colors/accent1_2" csCatId="accent1" phldr="1"/>
      <dgm:spPr/>
    </dgm:pt>
    <dgm:pt modelId="{1B16AE8B-F415-4F2D-BF66-06600246BCB5}">
      <dgm:prSet phldrT="[Text]"/>
      <dgm:spPr/>
      <dgm:t>
        <a:bodyPr/>
        <a:lstStyle/>
        <a:p>
          <a:r>
            <a:rPr lang="ar-IQ" dirty="0" smtClean="0"/>
            <a:t>مسح بيئي </a:t>
          </a:r>
          <a:endParaRPr lang="en-US" dirty="0"/>
        </a:p>
      </dgm:t>
    </dgm:pt>
    <dgm:pt modelId="{375A884B-70AA-4EC1-AA4D-30AE070B3F44}" type="parTrans" cxnId="{5836C2CD-081B-4262-A218-C8610B700D1A}">
      <dgm:prSet/>
      <dgm:spPr/>
      <dgm:t>
        <a:bodyPr/>
        <a:lstStyle/>
        <a:p>
          <a:endParaRPr lang="en-US"/>
        </a:p>
      </dgm:t>
    </dgm:pt>
    <dgm:pt modelId="{38E850F0-C6C7-414D-AE34-59762C5D7EA4}" type="sibTrans" cxnId="{5836C2CD-081B-4262-A218-C8610B700D1A}">
      <dgm:prSet/>
      <dgm:spPr/>
      <dgm:t>
        <a:bodyPr/>
        <a:lstStyle/>
        <a:p>
          <a:endParaRPr lang="en-US"/>
        </a:p>
      </dgm:t>
    </dgm:pt>
    <dgm:pt modelId="{4872C798-42DF-429B-9C57-2E42E8C65096}">
      <dgm:prSet phldrT="[Text]"/>
      <dgm:spPr/>
      <dgm:t>
        <a:bodyPr/>
        <a:lstStyle/>
        <a:p>
          <a:r>
            <a:rPr lang="ar-IQ" dirty="0" smtClean="0"/>
            <a:t>مواقع التواصل الاجتماعي هي الاكثر استخداما على الشبكة العنكبوتية </a:t>
          </a:r>
          <a:endParaRPr lang="en-US" dirty="0"/>
        </a:p>
      </dgm:t>
    </dgm:pt>
    <dgm:pt modelId="{E04C0C81-83B5-42C4-93C5-92BAC35CA4F1}" type="parTrans" cxnId="{007C77DD-FD53-44E8-AF8F-EE8DE5DA969F}">
      <dgm:prSet/>
      <dgm:spPr/>
      <dgm:t>
        <a:bodyPr/>
        <a:lstStyle/>
        <a:p>
          <a:endParaRPr lang="en-US"/>
        </a:p>
      </dgm:t>
    </dgm:pt>
    <dgm:pt modelId="{F0767063-83C6-4633-9D55-781BF5862796}" type="sibTrans" cxnId="{007C77DD-FD53-44E8-AF8F-EE8DE5DA969F}">
      <dgm:prSet/>
      <dgm:spPr/>
      <dgm:t>
        <a:bodyPr/>
        <a:lstStyle/>
        <a:p>
          <a:endParaRPr lang="en-US"/>
        </a:p>
      </dgm:t>
    </dgm:pt>
    <dgm:pt modelId="{FC0D96ED-4857-4B30-A67E-37F634A198D9}" type="pres">
      <dgm:prSet presAssocID="{A3FE0F3C-DEA4-4E82-9A5D-FF4A451F64A7}" presName="Name0" presStyleCnt="0">
        <dgm:presLayoutVars>
          <dgm:dir/>
          <dgm:animLvl val="lvl"/>
          <dgm:resizeHandles val="exact"/>
        </dgm:presLayoutVars>
      </dgm:prSet>
      <dgm:spPr/>
    </dgm:pt>
    <dgm:pt modelId="{81CB7AE5-928A-47FF-963B-79F7C77E7758}" type="pres">
      <dgm:prSet presAssocID="{1B16AE8B-F415-4F2D-BF66-06600246BCB5}" presName="Name8" presStyleCnt="0"/>
      <dgm:spPr/>
    </dgm:pt>
    <dgm:pt modelId="{5E9D26DD-E862-4F93-9966-072788F4C93E}" type="pres">
      <dgm:prSet presAssocID="{1B16AE8B-F415-4F2D-BF66-06600246BCB5}" presName="level" presStyleLbl="node1" presStyleIdx="0" presStyleCnt="2" custLinFactNeighborX="-926" custLinFactNeighborY="-1672">
        <dgm:presLayoutVars>
          <dgm:chMax val="1"/>
          <dgm:bulletEnabled val="1"/>
        </dgm:presLayoutVars>
      </dgm:prSet>
      <dgm:spPr/>
      <dgm:t>
        <a:bodyPr/>
        <a:lstStyle/>
        <a:p>
          <a:endParaRPr lang="en-US"/>
        </a:p>
      </dgm:t>
    </dgm:pt>
    <dgm:pt modelId="{05998B8A-94A0-4832-A79F-B0EFB42C157E}" type="pres">
      <dgm:prSet presAssocID="{1B16AE8B-F415-4F2D-BF66-06600246BCB5}" presName="levelTx" presStyleLbl="revTx" presStyleIdx="0" presStyleCnt="0">
        <dgm:presLayoutVars>
          <dgm:chMax val="1"/>
          <dgm:bulletEnabled val="1"/>
        </dgm:presLayoutVars>
      </dgm:prSet>
      <dgm:spPr/>
      <dgm:t>
        <a:bodyPr/>
        <a:lstStyle/>
        <a:p>
          <a:endParaRPr lang="en-US"/>
        </a:p>
      </dgm:t>
    </dgm:pt>
    <dgm:pt modelId="{5B83DB05-14FA-4918-A873-C6F4F312AE7C}" type="pres">
      <dgm:prSet presAssocID="{4872C798-42DF-429B-9C57-2E42E8C65096}" presName="Name8" presStyleCnt="0"/>
      <dgm:spPr/>
    </dgm:pt>
    <dgm:pt modelId="{76FB5C9B-98E2-4E1C-A116-72B7D909CEB4}" type="pres">
      <dgm:prSet presAssocID="{4872C798-42DF-429B-9C57-2E42E8C65096}" presName="level" presStyleLbl="node1" presStyleIdx="1" presStyleCnt="2">
        <dgm:presLayoutVars>
          <dgm:chMax val="1"/>
          <dgm:bulletEnabled val="1"/>
        </dgm:presLayoutVars>
      </dgm:prSet>
      <dgm:spPr/>
      <dgm:t>
        <a:bodyPr/>
        <a:lstStyle/>
        <a:p>
          <a:endParaRPr lang="en-US"/>
        </a:p>
      </dgm:t>
    </dgm:pt>
    <dgm:pt modelId="{48389A72-9AB8-430A-9E29-365DF4E877C8}" type="pres">
      <dgm:prSet presAssocID="{4872C798-42DF-429B-9C57-2E42E8C65096}" presName="levelTx" presStyleLbl="revTx" presStyleIdx="0" presStyleCnt="0">
        <dgm:presLayoutVars>
          <dgm:chMax val="1"/>
          <dgm:bulletEnabled val="1"/>
        </dgm:presLayoutVars>
      </dgm:prSet>
      <dgm:spPr/>
      <dgm:t>
        <a:bodyPr/>
        <a:lstStyle/>
        <a:p>
          <a:endParaRPr lang="en-US"/>
        </a:p>
      </dgm:t>
    </dgm:pt>
  </dgm:ptLst>
  <dgm:cxnLst>
    <dgm:cxn modelId="{7BBABA97-B61C-47AE-83F4-0576AD4EB2CE}" type="presOf" srcId="{1B16AE8B-F415-4F2D-BF66-06600246BCB5}" destId="{5E9D26DD-E862-4F93-9966-072788F4C93E}" srcOrd="0" destOrd="0" presId="urn:microsoft.com/office/officeart/2005/8/layout/pyramid1"/>
    <dgm:cxn modelId="{067F3DF1-95AA-45C4-A6CE-855F41154844}" type="presOf" srcId="{A3FE0F3C-DEA4-4E82-9A5D-FF4A451F64A7}" destId="{FC0D96ED-4857-4B30-A67E-37F634A198D9}" srcOrd="0" destOrd="0" presId="urn:microsoft.com/office/officeart/2005/8/layout/pyramid1"/>
    <dgm:cxn modelId="{D51996B7-0453-4F2F-A5A9-B62CB7F5195D}" type="presOf" srcId="{1B16AE8B-F415-4F2D-BF66-06600246BCB5}" destId="{05998B8A-94A0-4832-A79F-B0EFB42C157E}" srcOrd="1" destOrd="0" presId="urn:microsoft.com/office/officeart/2005/8/layout/pyramid1"/>
    <dgm:cxn modelId="{007C77DD-FD53-44E8-AF8F-EE8DE5DA969F}" srcId="{A3FE0F3C-DEA4-4E82-9A5D-FF4A451F64A7}" destId="{4872C798-42DF-429B-9C57-2E42E8C65096}" srcOrd="1" destOrd="0" parTransId="{E04C0C81-83B5-42C4-93C5-92BAC35CA4F1}" sibTransId="{F0767063-83C6-4633-9D55-781BF5862796}"/>
    <dgm:cxn modelId="{5836C2CD-081B-4262-A218-C8610B700D1A}" srcId="{A3FE0F3C-DEA4-4E82-9A5D-FF4A451F64A7}" destId="{1B16AE8B-F415-4F2D-BF66-06600246BCB5}" srcOrd="0" destOrd="0" parTransId="{375A884B-70AA-4EC1-AA4D-30AE070B3F44}" sibTransId="{38E850F0-C6C7-414D-AE34-59762C5D7EA4}"/>
    <dgm:cxn modelId="{AD7315CC-9DFD-4A0E-9D60-6ECABE96F639}" type="presOf" srcId="{4872C798-42DF-429B-9C57-2E42E8C65096}" destId="{76FB5C9B-98E2-4E1C-A116-72B7D909CEB4}" srcOrd="0" destOrd="0" presId="urn:microsoft.com/office/officeart/2005/8/layout/pyramid1"/>
    <dgm:cxn modelId="{AA5F244B-230B-4C95-9BA2-88378A19B272}" type="presOf" srcId="{4872C798-42DF-429B-9C57-2E42E8C65096}" destId="{48389A72-9AB8-430A-9E29-365DF4E877C8}" srcOrd="1" destOrd="0" presId="urn:microsoft.com/office/officeart/2005/8/layout/pyramid1"/>
    <dgm:cxn modelId="{7541E0C7-EE82-472C-84E6-64ACBC92737F}" type="presParOf" srcId="{FC0D96ED-4857-4B30-A67E-37F634A198D9}" destId="{81CB7AE5-928A-47FF-963B-79F7C77E7758}" srcOrd="0" destOrd="0" presId="urn:microsoft.com/office/officeart/2005/8/layout/pyramid1"/>
    <dgm:cxn modelId="{9F5211F3-8A83-4D31-8011-E5CB63A45513}" type="presParOf" srcId="{81CB7AE5-928A-47FF-963B-79F7C77E7758}" destId="{5E9D26DD-E862-4F93-9966-072788F4C93E}" srcOrd="0" destOrd="0" presId="urn:microsoft.com/office/officeart/2005/8/layout/pyramid1"/>
    <dgm:cxn modelId="{5AA36903-C526-4EEC-BDA3-017FC0409ADA}" type="presParOf" srcId="{81CB7AE5-928A-47FF-963B-79F7C77E7758}" destId="{05998B8A-94A0-4832-A79F-B0EFB42C157E}" srcOrd="1" destOrd="0" presId="urn:microsoft.com/office/officeart/2005/8/layout/pyramid1"/>
    <dgm:cxn modelId="{6F22F4D7-1E5D-46A3-8F06-599AD7196A65}" type="presParOf" srcId="{FC0D96ED-4857-4B30-A67E-37F634A198D9}" destId="{5B83DB05-14FA-4918-A873-C6F4F312AE7C}" srcOrd="1" destOrd="0" presId="urn:microsoft.com/office/officeart/2005/8/layout/pyramid1"/>
    <dgm:cxn modelId="{B70834E2-0021-4F3E-A465-C2EDF775A415}" type="presParOf" srcId="{5B83DB05-14FA-4918-A873-C6F4F312AE7C}" destId="{76FB5C9B-98E2-4E1C-A116-72B7D909CEB4}" srcOrd="0" destOrd="0" presId="urn:microsoft.com/office/officeart/2005/8/layout/pyramid1"/>
    <dgm:cxn modelId="{A9BBF0EC-8BE8-4768-9ABD-1AE6D0C6DCDB}" type="presParOf" srcId="{5B83DB05-14FA-4918-A873-C6F4F312AE7C}" destId="{48389A72-9AB8-430A-9E29-365DF4E877C8}" srcOrd="1" destOrd="0" presId="urn:microsoft.com/office/officeart/2005/8/layout/pyramid1"/>
  </dgm:cxnLst>
  <dgm:bg/>
  <dgm:whole/>
</dgm:dataModel>
</file>

<file path=ppt/diagrams/data7.xml><?xml version="1.0" encoding="utf-8"?>
<dgm:dataModel xmlns:dgm="http://schemas.openxmlformats.org/drawingml/2006/diagram" xmlns:a="http://schemas.openxmlformats.org/drawingml/2006/main">
  <dgm:ptLst>
    <dgm:pt modelId="{AA0C9D19-2D6A-471F-A2B2-A324F6F451F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596B99F-90CE-4CA4-A1F4-1050E687822E}">
      <dgm:prSet phldrT="[Text]" custT="1"/>
      <dgm:spPr>
        <a:noFill/>
        <a:ln>
          <a:solidFill>
            <a:schemeClr val="tx1"/>
          </a:solidFill>
        </a:ln>
      </dgm:spPr>
      <dgm:t>
        <a:bodyPr/>
        <a:lstStyle/>
        <a:p>
          <a:r>
            <a:rPr lang="ar-IQ" sz="3600" dirty="0" smtClean="0">
              <a:solidFill>
                <a:schemeClr val="tx1"/>
              </a:solidFill>
              <a:latin typeface="Andalus" pitchFamily="18" charset="-78"/>
              <a:cs typeface="Andalus" pitchFamily="18" charset="-78"/>
            </a:rPr>
            <a:t>مجموعة العمل </a:t>
          </a:r>
          <a:endParaRPr lang="en-US" sz="3600" dirty="0">
            <a:solidFill>
              <a:schemeClr val="tx1"/>
            </a:solidFill>
            <a:latin typeface="Andalus" pitchFamily="18" charset="-78"/>
            <a:cs typeface="Andalus" pitchFamily="18" charset="-78"/>
          </a:endParaRPr>
        </a:p>
      </dgm:t>
    </dgm:pt>
    <dgm:pt modelId="{6960AC3E-DA69-42EC-A7A6-40B9B72E45A9}" type="parTrans" cxnId="{FAD30D77-888A-4FCB-B7DD-7BAB6E6555AB}">
      <dgm:prSet/>
      <dgm:spPr/>
      <dgm:t>
        <a:bodyPr/>
        <a:lstStyle/>
        <a:p>
          <a:endParaRPr lang="en-US"/>
        </a:p>
      </dgm:t>
    </dgm:pt>
    <dgm:pt modelId="{85B54B26-B86C-491F-843F-0F43E495F656}" type="sibTrans" cxnId="{FAD30D77-888A-4FCB-B7DD-7BAB6E6555AB}">
      <dgm:prSet/>
      <dgm:spPr/>
      <dgm:t>
        <a:bodyPr/>
        <a:lstStyle/>
        <a:p>
          <a:endParaRPr lang="en-US"/>
        </a:p>
      </dgm:t>
    </dgm:pt>
    <dgm:pt modelId="{E781A7F6-F572-477E-B0C6-798637A073E1}">
      <dgm:prSet phldrT="[Text]" custT="1"/>
      <dgm:spPr>
        <a:noFill/>
        <a:ln>
          <a:solidFill>
            <a:schemeClr val="tx1"/>
          </a:solidFill>
        </a:ln>
      </dgm:spPr>
      <dgm:t>
        <a:bodyPr/>
        <a:lstStyle/>
        <a:p>
          <a:r>
            <a:rPr lang="ar-IQ" sz="3200" dirty="0" smtClean="0">
              <a:solidFill>
                <a:schemeClr val="tx1"/>
              </a:solidFill>
              <a:latin typeface="Andalus" pitchFamily="18" charset="-78"/>
              <a:cs typeface="Andalus" pitchFamily="18" charset="-78"/>
            </a:rPr>
            <a:t>فريق التصميم</a:t>
          </a:r>
          <a:endParaRPr lang="en-US" sz="3200" dirty="0">
            <a:solidFill>
              <a:schemeClr val="tx1"/>
            </a:solidFill>
            <a:latin typeface="Andalus" pitchFamily="18" charset="-78"/>
            <a:cs typeface="Andalus" pitchFamily="18" charset="-78"/>
          </a:endParaRPr>
        </a:p>
      </dgm:t>
    </dgm:pt>
    <dgm:pt modelId="{B894B90B-1531-43DE-A3B0-19EF9C346293}" type="parTrans" cxnId="{BBA56DCC-5A8F-4AA9-A3F2-F5BC6AABBBF9}">
      <dgm:prSet/>
      <dgm:spPr/>
      <dgm:t>
        <a:bodyPr/>
        <a:lstStyle/>
        <a:p>
          <a:endParaRPr lang="en-US"/>
        </a:p>
      </dgm:t>
    </dgm:pt>
    <dgm:pt modelId="{8D5513A1-22FF-4DAB-9DD2-80D1170B3088}" type="sibTrans" cxnId="{BBA56DCC-5A8F-4AA9-A3F2-F5BC6AABBBF9}">
      <dgm:prSet/>
      <dgm:spPr/>
      <dgm:t>
        <a:bodyPr/>
        <a:lstStyle/>
        <a:p>
          <a:endParaRPr lang="en-US"/>
        </a:p>
      </dgm:t>
    </dgm:pt>
    <dgm:pt modelId="{DFA43970-7100-495E-9DA7-5833CDB48AC9}">
      <dgm:prSet phldrT="[Text]" custT="1"/>
      <dgm:spPr>
        <a:noFill/>
        <a:ln>
          <a:solidFill>
            <a:schemeClr val="tx1"/>
          </a:solidFill>
        </a:ln>
      </dgm:spPr>
      <dgm:t>
        <a:bodyPr/>
        <a:lstStyle/>
        <a:p>
          <a:r>
            <a:rPr lang="ar-IQ" sz="3200" dirty="0" smtClean="0">
              <a:solidFill>
                <a:schemeClr val="tx1"/>
              </a:solidFill>
              <a:latin typeface="Andalus" pitchFamily="18" charset="-78"/>
              <a:cs typeface="Andalus" pitchFamily="18" charset="-78"/>
            </a:rPr>
            <a:t>الفريق الفني</a:t>
          </a:r>
          <a:endParaRPr lang="en-US" sz="3200" dirty="0">
            <a:solidFill>
              <a:schemeClr val="tx1"/>
            </a:solidFill>
            <a:latin typeface="Andalus" pitchFamily="18" charset="-78"/>
            <a:cs typeface="Andalus" pitchFamily="18" charset="-78"/>
          </a:endParaRPr>
        </a:p>
      </dgm:t>
    </dgm:pt>
    <dgm:pt modelId="{15ED6319-A82D-4CDD-8AA9-4D7070832B98}" type="parTrans" cxnId="{562AEB51-01DC-4311-9A12-201EB56F292D}">
      <dgm:prSet/>
      <dgm:spPr/>
      <dgm:t>
        <a:bodyPr/>
        <a:lstStyle/>
        <a:p>
          <a:endParaRPr lang="en-US"/>
        </a:p>
      </dgm:t>
    </dgm:pt>
    <dgm:pt modelId="{90E338B2-B45A-46ED-9D4C-76DF1F108D34}" type="sibTrans" cxnId="{562AEB51-01DC-4311-9A12-201EB56F292D}">
      <dgm:prSet/>
      <dgm:spPr/>
      <dgm:t>
        <a:bodyPr/>
        <a:lstStyle/>
        <a:p>
          <a:endParaRPr lang="en-US"/>
        </a:p>
      </dgm:t>
    </dgm:pt>
    <dgm:pt modelId="{2719708E-B04E-4A0F-81A8-18EEBB5E1220}">
      <dgm:prSet phldrT="[Text]" custT="1"/>
      <dgm:spPr>
        <a:noFill/>
        <a:ln>
          <a:solidFill>
            <a:schemeClr val="tx1"/>
          </a:solidFill>
        </a:ln>
      </dgm:spPr>
      <dgm:t>
        <a:bodyPr/>
        <a:lstStyle/>
        <a:p>
          <a:r>
            <a:rPr lang="ar-IQ" sz="3200" dirty="0" smtClean="0">
              <a:solidFill>
                <a:schemeClr val="tx1"/>
              </a:solidFill>
              <a:latin typeface="Andalus" pitchFamily="18" charset="-78"/>
              <a:cs typeface="Andalus" pitchFamily="18" charset="-78"/>
            </a:rPr>
            <a:t>الفريق الاداري</a:t>
          </a:r>
          <a:endParaRPr lang="en-US" sz="3200" dirty="0">
            <a:solidFill>
              <a:schemeClr val="tx1"/>
            </a:solidFill>
            <a:latin typeface="Andalus" pitchFamily="18" charset="-78"/>
            <a:cs typeface="Andalus" pitchFamily="18" charset="-78"/>
          </a:endParaRPr>
        </a:p>
      </dgm:t>
    </dgm:pt>
    <dgm:pt modelId="{53795D98-730B-4F23-8002-A85049C913E8}" type="parTrans" cxnId="{46E8479F-B8FB-45B5-A3BF-2A3BAC8058F3}">
      <dgm:prSet/>
      <dgm:spPr/>
      <dgm:t>
        <a:bodyPr/>
        <a:lstStyle/>
        <a:p>
          <a:endParaRPr lang="en-US"/>
        </a:p>
      </dgm:t>
    </dgm:pt>
    <dgm:pt modelId="{446C7C30-FF83-41C1-AE64-0150ADAF055F}" type="sibTrans" cxnId="{46E8479F-B8FB-45B5-A3BF-2A3BAC8058F3}">
      <dgm:prSet/>
      <dgm:spPr/>
      <dgm:t>
        <a:bodyPr/>
        <a:lstStyle/>
        <a:p>
          <a:endParaRPr lang="en-US"/>
        </a:p>
      </dgm:t>
    </dgm:pt>
    <dgm:pt modelId="{00B86E53-6CA2-433A-A0D1-745ADC8671EB}" type="pres">
      <dgm:prSet presAssocID="{AA0C9D19-2D6A-471F-A2B2-A324F6F451F9}" presName="composite" presStyleCnt="0">
        <dgm:presLayoutVars>
          <dgm:chMax val="1"/>
          <dgm:dir/>
          <dgm:resizeHandles val="exact"/>
        </dgm:presLayoutVars>
      </dgm:prSet>
      <dgm:spPr/>
      <dgm:t>
        <a:bodyPr/>
        <a:lstStyle/>
        <a:p>
          <a:endParaRPr lang="en-US"/>
        </a:p>
      </dgm:t>
    </dgm:pt>
    <dgm:pt modelId="{BACDD45A-8569-4201-9293-7BD7EBE8054E}" type="pres">
      <dgm:prSet presAssocID="{8596B99F-90CE-4CA4-A1F4-1050E687822E}" presName="roof" presStyleLbl="dkBgShp" presStyleIdx="0" presStyleCnt="2"/>
      <dgm:spPr/>
      <dgm:t>
        <a:bodyPr/>
        <a:lstStyle/>
        <a:p>
          <a:endParaRPr lang="en-US"/>
        </a:p>
      </dgm:t>
    </dgm:pt>
    <dgm:pt modelId="{D1417BF0-C7F2-44B3-8DB9-F13C9AE9143A}" type="pres">
      <dgm:prSet presAssocID="{8596B99F-90CE-4CA4-A1F4-1050E687822E}" presName="pillars" presStyleCnt="0"/>
      <dgm:spPr/>
    </dgm:pt>
    <dgm:pt modelId="{3CBE644B-A4B0-48EA-A443-F7D057D26FEF}" type="pres">
      <dgm:prSet presAssocID="{8596B99F-90CE-4CA4-A1F4-1050E687822E}" presName="pillar1" presStyleLbl="node1" presStyleIdx="0" presStyleCnt="3">
        <dgm:presLayoutVars>
          <dgm:bulletEnabled val="1"/>
        </dgm:presLayoutVars>
      </dgm:prSet>
      <dgm:spPr/>
      <dgm:t>
        <a:bodyPr/>
        <a:lstStyle/>
        <a:p>
          <a:endParaRPr lang="en-US"/>
        </a:p>
      </dgm:t>
    </dgm:pt>
    <dgm:pt modelId="{2B6A4102-11D5-4059-9BFB-7D868D94CCF1}" type="pres">
      <dgm:prSet presAssocID="{DFA43970-7100-495E-9DA7-5833CDB48AC9}" presName="pillarX" presStyleLbl="node1" presStyleIdx="1" presStyleCnt="3">
        <dgm:presLayoutVars>
          <dgm:bulletEnabled val="1"/>
        </dgm:presLayoutVars>
      </dgm:prSet>
      <dgm:spPr/>
      <dgm:t>
        <a:bodyPr/>
        <a:lstStyle/>
        <a:p>
          <a:endParaRPr lang="en-US"/>
        </a:p>
      </dgm:t>
    </dgm:pt>
    <dgm:pt modelId="{F16B87C5-C07C-42CB-9A16-BBB8F8FF7BB7}" type="pres">
      <dgm:prSet presAssocID="{2719708E-B04E-4A0F-81A8-18EEBB5E1220}" presName="pillarX" presStyleLbl="node1" presStyleIdx="2" presStyleCnt="3">
        <dgm:presLayoutVars>
          <dgm:bulletEnabled val="1"/>
        </dgm:presLayoutVars>
      </dgm:prSet>
      <dgm:spPr/>
      <dgm:t>
        <a:bodyPr/>
        <a:lstStyle/>
        <a:p>
          <a:endParaRPr lang="en-US"/>
        </a:p>
      </dgm:t>
    </dgm:pt>
    <dgm:pt modelId="{AD5780A4-87E0-4C0A-9E39-79413348D8FE}" type="pres">
      <dgm:prSet presAssocID="{8596B99F-90CE-4CA4-A1F4-1050E687822E}" presName="base" presStyleLbl="dkBgShp" presStyleIdx="1" presStyleCnt="2"/>
      <dgm:spPr/>
    </dgm:pt>
  </dgm:ptLst>
  <dgm:cxnLst>
    <dgm:cxn modelId="{46E8479F-B8FB-45B5-A3BF-2A3BAC8058F3}" srcId="{8596B99F-90CE-4CA4-A1F4-1050E687822E}" destId="{2719708E-B04E-4A0F-81A8-18EEBB5E1220}" srcOrd="2" destOrd="0" parTransId="{53795D98-730B-4F23-8002-A85049C913E8}" sibTransId="{446C7C30-FF83-41C1-AE64-0150ADAF055F}"/>
    <dgm:cxn modelId="{06455431-1211-4041-8F75-94507C3D70B9}" type="presOf" srcId="{DFA43970-7100-495E-9DA7-5833CDB48AC9}" destId="{2B6A4102-11D5-4059-9BFB-7D868D94CCF1}" srcOrd="0" destOrd="0" presId="urn:microsoft.com/office/officeart/2005/8/layout/hList3"/>
    <dgm:cxn modelId="{BBA56DCC-5A8F-4AA9-A3F2-F5BC6AABBBF9}" srcId="{8596B99F-90CE-4CA4-A1F4-1050E687822E}" destId="{E781A7F6-F572-477E-B0C6-798637A073E1}" srcOrd="0" destOrd="0" parTransId="{B894B90B-1531-43DE-A3B0-19EF9C346293}" sibTransId="{8D5513A1-22FF-4DAB-9DD2-80D1170B3088}"/>
    <dgm:cxn modelId="{6A80E83C-4878-4056-BABD-C62E3094F38C}" type="presOf" srcId="{2719708E-B04E-4A0F-81A8-18EEBB5E1220}" destId="{F16B87C5-C07C-42CB-9A16-BBB8F8FF7BB7}" srcOrd="0" destOrd="0" presId="urn:microsoft.com/office/officeart/2005/8/layout/hList3"/>
    <dgm:cxn modelId="{562AEB51-01DC-4311-9A12-201EB56F292D}" srcId="{8596B99F-90CE-4CA4-A1F4-1050E687822E}" destId="{DFA43970-7100-495E-9DA7-5833CDB48AC9}" srcOrd="1" destOrd="0" parTransId="{15ED6319-A82D-4CDD-8AA9-4D7070832B98}" sibTransId="{90E338B2-B45A-46ED-9D4C-76DF1F108D34}"/>
    <dgm:cxn modelId="{0FFEB4A3-1EA1-4367-BC93-52DD894D7F96}" type="presOf" srcId="{E781A7F6-F572-477E-B0C6-798637A073E1}" destId="{3CBE644B-A4B0-48EA-A443-F7D057D26FEF}" srcOrd="0" destOrd="0" presId="urn:microsoft.com/office/officeart/2005/8/layout/hList3"/>
    <dgm:cxn modelId="{CD197E9E-DE98-4B62-8F37-F05673E09A9D}" type="presOf" srcId="{AA0C9D19-2D6A-471F-A2B2-A324F6F451F9}" destId="{00B86E53-6CA2-433A-A0D1-745ADC8671EB}" srcOrd="0" destOrd="0" presId="urn:microsoft.com/office/officeart/2005/8/layout/hList3"/>
    <dgm:cxn modelId="{FAD30D77-888A-4FCB-B7DD-7BAB6E6555AB}" srcId="{AA0C9D19-2D6A-471F-A2B2-A324F6F451F9}" destId="{8596B99F-90CE-4CA4-A1F4-1050E687822E}" srcOrd="0" destOrd="0" parTransId="{6960AC3E-DA69-42EC-A7A6-40B9B72E45A9}" sibTransId="{85B54B26-B86C-491F-843F-0F43E495F656}"/>
    <dgm:cxn modelId="{3BFE1005-90C2-4B59-BA44-860092F9C57F}" type="presOf" srcId="{8596B99F-90CE-4CA4-A1F4-1050E687822E}" destId="{BACDD45A-8569-4201-9293-7BD7EBE8054E}" srcOrd="0" destOrd="0" presId="urn:microsoft.com/office/officeart/2005/8/layout/hList3"/>
    <dgm:cxn modelId="{3CB419C0-FB30-4D93-B17F-F3A568D685F3}" type="presParOf" srcId="{00B86E53-6CA2-433A-A0D1-745ADC8671EB}" destId="{BACDD45A-8569-4201-9293-7BD7EBE8054E}" srcOrd="0" destOrd="0" presId="urn:microsoft.com/office/officeart/2005/8/layout/hList3"/>
    <dgm:cxn modelId="{D6B9DF36-5A49-4C46-AC91-53411F1B138D}" type="presParOf" srcId="{00B86E53-6CA2-433A-A0D1-745ADC8671EB}" destId="{D1417BF0-C7F2-44B3-8DB9-F13C9AE9143A}" srcOrd="1" destOrd="0" presId="urn:microsoft.com/office/officeart/2005/8/layout/hList3"/>
    <dgm:cxn modelId="{FD13874F-A6D2-42CD-B433-895A22F36A46}" type="presParOf" srcId="{D1417BF0-C7F2-44B3-8DB9-F13C9AE9143A}" destId="{3CBE644B-A4B0-48EA-A443-F7D057D26FEF}" srcOrd="0" destOrd="0" presId="urn:microsoft.com/office/officeart/2005/8/layout/hList3"/>
    <dgm:cxn modelId="{56560C39-1706-460F-B0EF-CF82EC2F5806}" type="presParOf" srcId="{D1417BF0-C7F2-44B3-8DB9-F13C9AE9143A}" destId="{2B6A4102-11D5-4059-9BFB-7D868D94CCF1}" srcOrd="1" destOrd="0" presId="urn:microsoft.com/office/officeart/2005/8/layout/hList3"/>
    <dgm:cxn modelId="{74CA3A40-3BAA-499E-9590-72F38388D89E}" type="presParOf" srcId="{D1417BF0-C7F2-44B3-8DB9-F13C9AE9143A}" destId="{F16B87C5-C07C-42CB-9A16-BBB8F8FF7BB7}" srcOrd="2" destOrd="0" presId="urn:microsoft.com/office/officeart/2005/8/layout/hList3"/>
    <dgm:cxn modelId="{DE0E73E9-EAF4-46F9-9B62-90FD26DBD726}" type="presParOf" srcId="{00B86E53-6CA2-433A-A0D1-745ADC8671EB}" destId="{AD5780A4-87E0-4C0A-9E39-79413348D8FE}" srcOrd="2" destOrd="0" presId="urn:microsoft.com/office/officeart/2005/8/layout/hList3"/>
  </dgm:cxnLst>
  <dgm:bg/>
  <dgm:whole/>
</dgm:dataModel>
</file>

<file path=ppt/diagrams/data8.xml><?xml version="1.0" encoding="utf-8"?>
<dgm:dataModel xmlns:dgm="http://schemas.openxmlformats.org/drawingml/2006/diagram" xmlns:a="http://schemas.openxmlformats.org/drawingml/2006/main">
  <dgm:ptLst>
    <dgm:pt modelId="{5F5F13C3-805E-45F6-A44E-BBDC7C31CA7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71B585E-9DF3-4A18-A4AB-FBA32915ECD5}">
      <dgm:prSet phldrT="[Text]" custT="1"/>
      <dgm:spPr>
        <a:noFill/>
        <a:ln>
          <a:solidFill>
            <a:schemeClr val="tx1"/>
          </a:solidFill>
        </a:ln>
      </dgm:spPr>
      <dgm:t>
        <a:bodyPr/>
        <a:lstStyle/>
        <a:p>
          <a:pPr algn="ctr" rtl="1"/>
          <a:r>
            <a:rPr lang="ar-IQ" sz="3600" b="1" dirty="0" smtClean="0">
              <a:solidFill>
                <a:srgbClr val="00B050"/>
              </a:solidFill>
              <a:latin typeface="Andalus" pitchFamily="18" charset="-78"/>
              <a:cs typeface="Andalus" pitchFamily="18" charset="-78"/>
            </a:rPr>
            <a:t>تصميم الموقع </a:t>
          </a:r>
          <a:endParaRPr lang="en-US" sz="3600" b="1" dirty="0">
            <a:solidFill>
              <a:srgbClr val="00B050"/>
            </a:solidFill>
            <a:latin typeface="Andalus" pitchFamily="18" charset="-78"/>
            <a:cs typeface="Andalus" pitchFamily="18" charset="-78"/>
          </a:endParaRPr>
        </a:p>
      </dgm:t>
    </dgm:pt>
    <dgm:pt modelId="{EEF74E85-81C4-4C94-A86D-D2BF45AC5C33}" type="parTrans" cxnId="{6E2CC4F3-5657-4B5A-B579-0C574AD3644C}">
      <dgm:prSet/>
      <dgm:spPr/>
      <dgm:t>
        <a:bodyPr/>
        <a:lstStyle/>
        <a:p>
          <a:endParaRPr lang="en-US"/>
        </a:p>
      </dgm:t>
    </dgm:pt>
    <dgm:pt modelId="{2C4B2206-37A8-448A-ADD3-EDE18D1CB257}" type="sibTrans" cxnId="{6E2CC4F3-5657-4B5A-B579-0C574AD3644C}">
      <dgm:prSet/>
      <dgm:spPr>
        <a:solidFill>
          <a:schemeClr val="accent1">
            <a:lumMod val="75000"/>
            <a:alpha val="90000"/>
          </a:schemeClr>
        </a:solidFill>
      </dgm:spPr>
      <dgm:t>
        <a:bodyPr/>
        <a:lstStyle/>
        <a:p>
          <a:endParaRPr lang="en-US"/>
        </a:p>
      </dgm:t>
    </dgm:pt>
    <dgm:pt modelId="{CB957925-5F3B-4FC7-B938-A8FF78414B27}">
      <dgm:prSet phldrT="[Text]" custT="1"/>
      <dgm:spPr>
        <a:noFill/>
        <a:ln>
          <a:solidFill>
            <a:schemeClr val="tx1"/>
          </a:solidFill>
        </a:ln>
      </dgm:spPr>
      <dgm:t>
        <a:bodyPr/>
        <a:lstStyle/>
        <a:p>
          <a:pPr algn="ctr" rtl="1"/>
          <a:r>
            <a:rPr lang="ar-IQ" sz="3600" b="1" dirty="0" smtClean="0">
              <a:solidFill>
                <a:srgbClr val="00B050"/>
              </a:solidFill>
              <a:latin typeface="Andalus" pitchFamily="18" charset="-78"/>
              <a:cs typeface="Andalus" pitchFamily="18" charset="-78"/>
            </a:rPr>
            <a:t>حجز النطاق الالكتروني</a:t>
          </a:r>
          <a:endParaRPr lang="en-US" sz="3600" b="1" dirty="0">
            <a:solidFill>
              <a:srgbClr val="00B050"/>
            </a:solidFill>
            <a:latin typeface="Andalus" pitchFamily="18" charset="-78"/>
            <a:cs typeface="Andalus" pitchFamily="18" charset="-78"/>
          </a:endParaRPr>
        </a:p>
      </dgm:t>
    </dgm:pt>
    <dgm:pt modelId="{8F2CD415-60A2-45FC-BF3B-69F0AE06BA87}" type="parTrans" cxnId="{E0BC1AEE-1EE8-42A2-8AD2-53D81907B0C6}">
      <dgm:prSet/>
      <dgm:spPr/>
      <dgm:t>
        <a:bodyPr/>
        <a:lstStyle/>
        <a:p>
          <a:endParaRPr lang="en-US"/>
        </a:p>
      </dgm:t>
    </dgm:pt>
    <dgm:pt modelId="{03A89424-FD6B-4255-8AAE-A69A8A94BC20}" type="sibTrans" cxnId="{E0BC1AEE-1EE8-42A2-8AD2-53D81907B0C6}">
      <dgm:prSet/>
      <dgm:spPr>
        <a:solidFill>
          <a:schemeClr val="accent1">
            <a:lumMod val="75000"/>
            <a:alpha val="90000"/>
          </a:schemeClr>
        </a:solidFill>
      </dgm:spPr>
      <dgm:t>
        <a:bodyPr/>
        <a:lstStyle/>
        <a:p>
          <a:endParaRPr lang="en-US"/>
        </a:p>
      </dgm:t>
    </dgm:pt>
    <dgm:pt modelId="{4F6DAD44-9DF1-4171-9D93-C0741E694C6B}">
      <dgm:prSet phldrT="[Text]" custT="1"/>
      <dgm:spPr>
        <a:noFill/>
        <a:ln>
          <a:solidFill>
            <a:schemeClr val="tx1"/>
          </a:solidFill>
        </a:ln>
      </dgm:spPr>
      <dgm:t>
        <a:bodyPr/>
        <a:lstStyle/>
        <a:p>
          <a:pPr algn="ctr" rtl="1"/>
          <a:r>
            <a:rPr lang="ar-IQ" sz="3600" b="1" dirty="0" smtClean="0">
              <a:solidFill>
                <a:srgbClr val="00B050"/>
              </a:solidFill>
              <a:latin typeface="Andalus" pitchFamily="18" charset="-78"/>
              <a:cs typeface="Andalus" pitchFamily="18" charset="-78"/>
            </a:rPr>
            <a:t>انشاء البنية التحتية</a:t>
          </a:r>
          <a:endParaRPr lang="en-US" sz="3600" b="1" dirty="0">
            <a:solidFill>
              <a:srgbClr val="00B050"/>
            </a:solidFill>
            <a:latin typeface="Andalus" pitchFamily="18" charset="-78"/>
            <a:cs typeface="Andalus" pitchFamily="18" charset="-78"/>
          </a:endParaRPr>
        </a:p>
      </dgm:t>
    </dgm:pt>
    <dgm:pt modelId="{CC937F23-C1B7-43A8-BFBE-FA8E3A0ABEFD}" type="parTrans" cxnId="{46DE9588-5F72-4F47-BA3C-209A548064CB}">
      <dgm:prSet/>
      <dgm:spPr/>
      <dgm:t>
        <a:bodyPr/>
        <a:lstStyle/>
        <a:p>
          <a:endParaRPr lang="en-US"/>
        </a:p>
      </dgm:t>
    </dgm:pt>
    <dgm:pt modelId="{B9C546AE-D498-400B-A63F-7BA5AE021873}" type="sibTrans" cxnId="{46DE9588-5F72-4F47-BA3C-209A548064CB}">
      <dgm:prSet/>
      <dgm:spPr/>
      <dgm:t>
        <a:bodyPr/>
        <a:lstStyle/>
        <a:p>
          <a:endParaRPr lang="en-US"/>
        </a:p>
      </dgm:t>
    </dgm:pt>
    <dgm:pt modelId="{259D6EBB-DB9E-4C05-BC70-07507F1FA822}" type="pres">
      <dgm:prSet presAssocID="{5F5F13C3-805E-45F6-A44E-BBDC7C31CA73}" presName="outerComposite" presStyleCnt="0">
        <dgm:presLayoutVars>
          <dgm:chMax val="5"/>
          <dgm:dir/>
          <dgm:resizeHandles val="exact"/>
        </dgm:presLayoutVars>
      </dgm:prSet>
      <dgm:spPr/>
      <dgm:t>
        <a:bodyPr/>
        <a:lstStyle/>
        <a:p>
          <a:endParaRPr lang="en-US"/>
        </a:p>
      </dgm:t>
    </dgm:pt>
    <dgm:pt modelId="{E9BB49BA-A211-4727-B4DB-652ADAE3F3A5}" type="pres">
      <dgm:prSet presAssocID="{5F5F13C3-805E-45F6-A44E-BBDC7C31CA73}" presName="dummyMaxCanvas" presStyleCnt="0">
        <dgm:presLayoutVars/>
      </dgm:prSet>
      <dgm:spPr/>
    </dgm:pt>
    <dgm:pt modelId="{B6FD9383-AA3B-4482-98B2-5FAC61D87018}" type="pres">
      <dgm:prSet presAssocID="{5F5F13C3-805E-45F6-A44E-BBDC7C31CA73}" presName="ThreeNodes_1" presStyleLbl="node1" presStyleIdx="0" presStyleCnt="3">
        <dgm:presLayoutVars>
          <dgm:bulletEnabled val="1"/>
        </dgm:presLayoutVars>
      </dgm:prSet>
      <dgm:spPr/>
      <dgm:t>
        <a:bodyPr/>
        <a:lstStyle/>
        <a:p>
          <a:endParaRPr lang="en-US"/>
        </a:p>
      </dgm:t>
    </dgm:pt>
    <dgm:pt modelId="{3CCF89E4-ADCC-42EC-AB65-186A99D06F74}" type="pres">
      <dgm:prSet presAssocID="{5F5F13C3-805E-45F6-A44E-BBDC7C31CA73}" presName="ThreeNodes_2" presStyleLbl="node1" presStyleIdx="1" presStyleCnt="3" custScaleX="100118" custScaleY="103330">
        <dgm:presLayoutVars>
          <dgm:bulletEnabled val="1"/>
        </dgm:presLayoutVars>
      </dgm:prSet>
      <dgm:spPr/>
      <dgm:t>
        <a:bodyPr/>
        <a:lstStyle/>
        <a:p>
          <a:endParaRPr lang="en-US"/>
        </a:p>
      </dgm:t>
    </dgm:pt>
    <dgm:pt modelId="{E9969429-E1D6-4794-B4C6-1D3ADFC798CB}" type="pres">
      <dgm:prSet presAssocID="{5F5F13C3-805E-45F6-A44E-BBDC7C31CA73}" presName="ThreeNodes_3" presStyleLbl="node1" presStyleIdx="2" presStyleCnt="3">
        <dgm:presLayoutVars>
          <dgm:bulletEnabled val="1"/>
        </dgm:presLayoutVars>
      </dgm:prSet>
      <dgm:spPr/>
      <dgm:t>
        <a:bodyPr/>
        <a:lstStyle/>
        <a:p>
          <a:endParaRPr lang="en-US"/>
        </a:p>
      </dgm:t>
    </dgm:pt>
    <dgm:pt modelId="{8B9964DC-40FD-4744-B03B-07E37400637B}" type="pres">
      <dgm:prSet presAssocID="{5F5F13C3-805E-45F6-A44E-BBDC7C31CA73}" presName="ThreeConn_1-2" presStyleLbl="fgAccFollowNode1" presStyleIdx="0" presStyleCnt="2">
        <dgm:presLayoutVars>
          <dgm:bulletEnabled val="1"/>
        </dgm:presLayoutVars>
      </dgm:prSet>
      <dgm:spPr/>
      <dgm:t>
        <a:bodyPr/>
        <a:lstStyle/>
        <a:p>
          <a:endParaRPr lang="en-US"/>
        </a:p>
      </dgm:t>
    </dgm:pt>
    <dgm:pt modelId="{3FFABD8B-9E81-4224-AFE4-E71FC44D27F9}" type="pres">
      <dgm:prSet presAssocID="{5F5F13C3-805E-45F6-A44E-BBDC7C31CA73}" presName="ThreeConn_2-3" presStyleLbl="fgAccFollowNode1" presStyleIdx="1" presStyleCnt="2">
        <dgm:presLayoutVars>
          <dgm:bulletEnabled val="1"/>
        </dgm:presLayoutVars>
      </dgm:prSet>
      <dgm:spPr/>
      <dgm:t>
        <a:bodyPr/>
        <a:lstStyle/>
        <a:p>
          <a:endParaRPr lang="en-US"/>
        </a:p>
      </dgm:t>
    </dgm:pt>
    <dgm:pt modelId="{AF407D96-8260-4128-B184-A9947B655AB3}" type="pres">
      <dgm:prSet presAssocID="{5F5F13C3-805E-45F6-A44E-BBDC7C31CA73}" presName="ThreeNodes_1_text" presStyleLbl="node1" presStyleIdx="2" presStyleCnt="3">
        <dgm:presLayoutVars>
          <dgm:bulletEnabled val="1"/>
        </dgm:presLayoutVars>
      </dgm:prSet>
      <dgm:spPr/>
      <dgm:t>
        <a:bodyPr/>
        <a:lstStyle/>
        <a:p>
          <a:endParaRPr lang="en-US"/>
        </a:p>
      </dgm:t>
    </dgm:pt>
    <dgm:pt modelId="{2D2FB796-EC6F-4BD0-8843-2E420FE8564B}" type="pres">
      <dgm:prSet presAssocID="{5F5F13C3-805E-45F6-A44E-BBDC7C31CA73}" presName="ThreeNodes_2_text" presStyleLbl="node1" presStyleIdx="2" presStyleCnt="3">
        <dgm:presLayoutVars>
          <dgm:bulletEnabled val="1"/>
        </dgm:presLayoutVars>
      </dgm:prSet>
      <dgm:spPr/>
      <dgm:t>
        <a:bodyPr/>
        <a:lstStyle/>
        <a:p>
          <a:endParaRPr lang="en-US"/>
        </a:p>
      </dgm:t>
    </dgm:pt>
    <dgm:pt modelId="{21F92477-4779-4DB1-A078-E90388640AE4}" type="pres">
      <dgm:prSet presAssocID="{5F5F13C3-805E-45F6-A44E-BBDC7C31CA73}" presName="ThreeNodes_3_text" presStyleLbl="node1" presStyleIdx="2" presStyleCnt="3">
        <dgm:presLayoutVars>
          <dgm:bulletEnabled val="1"/>
        </dgm:presLayoutVars>
      </dgm:prSet>
      <dgm:spPr/>
      <dgm:t>
        <a:bodyPr/>
        <a:lstStyle/>
        <a:p>
          <a:endParaRPr lang="en-US"/>
        </a:p>
      </dgm:t>
    </dgm:pt>
  </dgm:ptLst>
  <dgm:cxnLst>
    <dgm:cxn modelId="{2D9CAC29-C7FF-4B67-8928-564626B3401B}" type="presOf" srcId="{CB957925-5F3B-4FC7-B938-A8FF78414B27}" destId="{2D2FB796-EC6F-4BD0-8843-2E420FE8564B}" srcOrd="1" destOrd="0" presId="urn:microsoft.com/office/officeart/2005/8/layout/vProcess5"/>
    <dgm:cxn modelId="{8EC58924-3094-4551-84D9-3FD5764A760E}" type="presOf" srcId="{CB957925-5F3B-4FC7-B938-A8FF78414B27}" destId="{3CCF89E4-ADCC-42EC-AB65-186A99D06F74}" srcOrd="0" destOrd="0" presId="urn:microsoft.com/office/officeart/2005/8/layout/vProcess5"/>
    <dgm:cxn modelId="{E0BC1AEE-1EE8-42A2-8AD2-53D81907B0C6}" srcId="{5F5F13C3-805E-45F6-A44E-BBDC7C31CA73}" destId="{CB957925-5F3B-4FC7-B938-A8FF78414B27}" srcOrd="1" destOrd="0" parTransId="{8F2CD415-60A2-45FC-BF3B-69F0AE06BA87}" sibTransId="{03A89424-FD6B-4255-8AAE-A69A8A94BC20}"/>
    <dgm:cxn modelId="{EC328FE6-0BE4-441F-ABE1-CE309B248266}" type="presOf" srcId="{03A89424-FD6B-4255-8AAE-A69A8A94BC20}" destId="{3FFABD8B-9E81-4224-AFE4-E71FC44D27F9}" srcOrd="0" destOrd="0" presId="urn:microsoft.com/office/officeart/2005/8/layout/vProcess5"/>
    <dgm:cxn modelId="{F8F0B737-B301-4596-991E-6D62F8F1037E}" type="presOf" srcId="{2C4B2206-37A8-448A-ADD3-EDE18D1CB257}" destId="{8B9964DC-40FD-4744-B03B-07E37400637B}" srcOrd="0" destOrd="0" presId="urn:microsoft.com/office/officeart/2005/8/layout/vProcess5"/>
    <dgm:cxn modelId="{ECBC70D2-49C0-435F-AF4D-F75DEF5D316D}" type="presOf" srcId="{671B585E-9DF3-4A18-A4AB-FBA32915ECD5}" destId="{B6FD9383-AA3B-4482-98B2-5FAC61D87018}" srcOrd="0" destOrd="0" presId="urn:microsoft.com/office/officeart/2005/8/layout/vProcess5"/>
    <dgm:cxn modelId="{46DE9588-5F72-4F47-BA3C-209A548064CB}" srcId="{5F5F13C3-805E-45F6-A44E-BBDC7C31CA73}" destId="{4F6DAD44-9DF1-4171-9D93-C0741E694C6B}" srcOrd="2" destOrd="0" parTransId="{CC937F23-C1B7-43A8-BFBE-FA8E3A0ABEFD}" sibTransId="{B9C546AE-D498-400B-A63F-7BA5AE021873}"/>
    <dgm:cxn modelId="{6E2CC4F3-5657-4B5A-B579-0C574AD3644C}" srcId="{5F5F13C3-805E-45F6-A44E-BBDC7C31CA73}" destId="{671B585E-9DF3-4A18-A4AB-FBA32915ECD5}" srcOrd="0" destOrd="0" parTransId="{EEF74E85-81C4-4C94-A86D-D2BF45AC5C33}" sibTransId="{2C4B2206-37A8-448A-ADD3-EDE18D1CB257}"/>
    <dgm:cxn modelId="{F2A44ED3-4887-43A6-8993-F20B6F82DE6E}" type="presOf" srcId="{4F6DAD44-9DF1-4171-9D93-C0741E694C6B}" destId="{21F92477-4779-4DB1-A078-E90388640AE4}" srcOrd="1" destOrd="0" presId="urn:microsoft.com/office/officeart/2005/8/layout/vProcess5"/>
    <dgm:cxn modelId="{8B46B778-3607-40B2-ABA9-E001892CE09A}" type="presOf" srcId="{4F6DAD44-9DF1-4171-9D93-C0741E694C6B}" destId="{E9969429-E1D6-4794-B4C6-1D3ADFC798CB}" srcOrd="0" destOrd="0" presId="urn:microsoft.com/office/officeart/2005/8/layout/vProcess5"/>
    <dgm:cxn modelId="{BE279403-2DE6-4D6A-9A58-525FA2397A01}" type="presOf" srcId="{5F5F13C3-805E-45F6-A44E-BBDC7C31CA73}" destId="{259D6EBB-DB9E-4C05-BC70-07507F1FA822}" srcOrd="0" destOrd="0" presId="urn:microsoft.com/office/officeart/2005/8/layout/vProcess5"/>
    <dgm:cxn modelId="{1FCF25E0-6AFE-49F9-8388-AA3A5AB85E21}" type="presOf" srcId="{671B585E-9DF3-4A18-A4AB-FBA32915ECD5}" destId="{AF407D96-8260-4128-B184-A9947B655AB3}" srcOrd="1" destOrd="0" presId="urn:microsoft.com/office/officeart/2005/8/layout/vProcess5"/>
    <dgm:cxn modelId="{D058E51D-B158-48B5-9FCA-C340041ED20F}" type="presParOf" srcId="{259D6EBB-DB9E-4C05-BC70-07507F1FA822}" destId="{E9BB49BA-A211-4727-B4DB-652ADAE3F3A5}" srcOrd="0" destOrd="0" presId="urn:microsoft.com/office/officeart/2005/8/layout/vProcess5"/>
    <dgm:cxn modelId="{626E4945-062A-4307-8105-F869154CA83C}" type="presParOf" srcId="{259D6EBB-DB9E-4C05-BC70-07507F1FA822}" destId="{B6FD9383-AA3B-4482-98B2-5FAC61D87018}" srcOrd="1" destOrd="0" presId="urn:microsoft.com/office/officeart/2005/8/layout/vProcess5"/>
    <dgm:cxn modelId="{D3B8D623-31A8-4E03-A936-8520945EC1C1}" type="presParOf" srcId="{259D6EBB-DB9E-4C05-BC70-07507F1FA822}" destId="{3CCF89E4-ADCC-42EC-AB65-186A99D06F74}" srcOrd="2" destOrd="0" presId="urn:microsoft.com/office/officeart/2005/8/layout/vProcess5"/>
    <dgm:cxn modelId="{D66A7E2E-1622-4B87-9A05-8090D45D52EE}" type="presParOf" srcId="{259D6EBB-DB9E-4C05-BC70-07507F1FA822}" destId="{E9969429-E1D6-4794-B4C6-1D3ADFC798CB}" srcOrd="3" destOrd="0" presId="urn:microsoft.com/office/officeart/2005/8/layout/vProcess5"/>
    <dgm:cxn modelId="{62DA6CCB-E679-4069-8D03-774F668A3A85}" type="presParOf" srcId="{259D6EBB-DB9E-4C05-BC70-07507F1FA822}" destId="{8B9964DC-40FD-4744-B03B-07E37400637B}" srcOrd="4" destOrd="0" presId="urn:microsoft.com/office/officeart/2005/8/layout/vProcess5"/>
    <dgm:cxn modelId="{76C59524-F719-4411-BBCC-DA4072E7C398}" type="presParOf" srcId="{259D6EBB-DB9E-4C05-BC70-07507F1FA822}" destId="{3FFABD8B-9E81-4224-AFE4-E71FC44D27F9}" srcOrd="5" destOrd="0" presId="urn:microsoft.com/office/officeart/2005/8/layout/vProcess5"/>
    <dgm:cxn modelId="{41EB8451-7740-4F5D-B8FD-49C2967FA787}" type="presParOf" srcId="{259D6EBB-DB9E-4C05-BC70-07507F1FA822}" destId="{AF407D96-8260-4128-B184-A9947B655AB3}" srcOrd="6" destOrd="0" presId="urn:microsoft.com/office/officeart/2005/8/layout/vProcess5"/>
    <dgm:cxn modelId="{030F389B-DF82-4BE5-A67F-97E725DE953A}" type="presParOf" srcId="{259D6EBB-DB9E-4C05-BC70-07507F1FA822}" destId="{2D2FB796-EC6F-4BD0-8843-2E420FE8564B}" srcOrd="7" destOrd="0" presId="urn:microsoft.com/office/officeart/2005/8/layout/vProcess5"/>
    <dgm:cxn modelId="{55AC0398-5E23-4FFE-AF80-F90748732CD1}" type="presParOf" srcId="{259D6EBB-DB9E-4C05-BC70-07507F1FA822}" destId="{21F92477-4779-4DB1-A078-E90388640AE4}" srcOrd="8" destOrd="0" presId="urn:microsoft.com/office/officeart/2005/8/layout/vProcess5"/>
  </dgm:cxnLst>
  <dgm:bg/>
  <dgm:whole/>
</dgm:dataModel>
</file>

<file path=ppt/diagrams/data9.xml><?xml version="1.0" encoding="utf-8"?>
<dgm:dataModel xmlns:dgm="http://schemas.openxmlformats.org/drawingml/2006/diagram" xmlns:a="http://schemas.openxmlformats.org/drawingml/2006/main">
  <dgm:ptLst>
    <dgm:pt modelId="{C4F3429C-0FD6-4855-9A6F-51B6399EF3E8}" type="doc">
      <dgm:prSet loTypeId="urn:microsoft.com/office/officeart/2005/8/layout/default#7" loCatId="list" qsTypeId="urn:microsoft.com/office/officeart/2005/8/quickstyle/3d7" qsCatId="3D" csTypeId="urn:microsoft.com/office/officeart/2005/8/colors/accent1_2" csCatId="accent1" phldr="1"/>
      <dgm:spPr/>
      <dgm:t>
        <a:bodyPr/>
        <a:lstStyle/>
        <a:p>
          <a:endParaRPr lang="en-US"/>
        </a:p>
      </dgm:t>
    </dgm:pt>
    <dgm:pt modelId="{F15D186C-8D5D-4D74-9453-C801CBB2E8C9}">
      <dgm:prSet phldrT="[Text]" custT="1"/>
      <dgm:spPr/>
      <dgm:t>
        <a:bodyPr/>
        <a:lstStyle/>
        <a:p>
          <a:r>
            <a:rPr lang="ar-IQ" sz="5400" dirty="0">
              <a:latin typeface="Andalus" pitchFamily="18" charset="-78"/>
              <a:cs typeface="Andalus" pitchFamily="18" charset="-78"/>
            </a:rPr>
            <a:t>الخلاصة :</a:t>
          </a:r>
          <a:endParaRPr lang="en-US" sz="5400" dirty="0">
            <a:latin typeface="Andalus" pitchFamily="18" charset="-78"/>
            <a:cs typeface="Andalus" pitchFamily="18" charset="-78"/>
          </a:endParaRPr>
        </a:p>
      </dgm:t>
    </dgm:pt>
    <dgm:pt modelId="{18E35752-3E01-478E-B5D8-C855BAEF1CF5}" type="parTrans" cxnId="{DE83813E-98CA-45E8-BD3F-4CF72C77FCDA}">
      <dgm:prSet/>
      <dgm:spPr/>
      <dgm:t>
        <a:bodyPr/>
        <a:lstStyle/>
        <a:p>
          <a:endParaRPr lang="en-US"/>
        </a:p>
      </dgm:t>
    </dgm:pt>
    <dgm:pt modelId="{C5D8CB36-3773-45EB-A389-89E7C66029FF}" type="sibTrans" cxnId="{DE83813E-98CA-45E8-BD3F-4CF72C77FCDA}">
      <dgm:prSet/>
      <dgm:spPr/>
      <dgm:t>
        <a:bodyPr/>
        <a:lstStyle/>
        <a:p>
          <a:endParaRPr lang="en-US"/>
        </a:p>
      </dgm:t>
    </dgm:pt>
    <dgm:pt modelId="{20348DAA-ADC2-444E-8329-6BB46B6800B9}" type="pres">
      <dgm:prSet presAssocID="{C4F3429C-0FD6-4855-9A6F-51B6399EF3E8}" presName="diagram" presStyleCnt="0">
        <dgm:presLayoutVars>
          <dgm:dir/>
          <dgm:resizeHandles val="exact"/>
        </dgm:presLayoutVars>
      </dgm:prSet>
      <dgm:spPr/>
      <dgm:t>
        <a:bodyPr/>
        <a:lstStyle/>
        <a:p>
          <a:endParaRPr lang="en-US"/>
        </a:p>
      </dgm:t>
    </dgm:pt>
    <dgm:pt modelId="{71EBF744-5B83-4E59-9692-C1A2D15B8E48}" type="pres">
      <dgm:prSet presAssocID="{F15D186C-8D5D-4D74-9453-C801CBB2E8C9}" presName="node" presStyleLbl="node1" presStyleIdx="0" presStyleCnt="1" custScaleX="180282" custScaleY="122287" custLinFactNeighborX="18348" custLinFactNeighborY="-29687">
        <dgm:presLayoutVars>
          <dgm:bulletEnabled val="1"/>
        </dgm:presLayoutVars>
      </dgm:prSet>
      <dgm:spPr/>
      <dgm:t>
        <a:bodyPr/>
        <a:lstStyle/>
        <a:p>
          <a:endParaRPr lang="en-US"/>
        </a:p>
      </dgm:t>
    </dgm:pt>
  </dgm:ptLst>
  <dgm:cxnLst>
    <dgm:cxn modelId="{6A6EE9E5-75B8-4314-ADD5-2B4C72C07E3F}" type="presOf" srcId="{F15D186C-8D5D-4D74-9453-C801CBB2E8C9}" destId="{71EBF744-5B83-4E59-9692-C1A2D15B8E48}" srcOrd="0" destOrd="0" presId="urn:microsoft.com/office/officeart/2005/8/layout/default#7"/>
    <dgm:cxn modelId="{E1EA7B1D-63D9-4C72-ACA5-52DB9CA908FE}" type="presOf" srcId="{C4F3429C-0FD6-4855-9A6F-51B6399EF3E8}" destId="{20348DAA-ADC2-444E-8329-6BB46B6800B9}" srcOrd="0" destOrd="0" presId="urn:microsoft.com/office/officeart/2005/8/layout/default#7"/>
    <dgm:cxn modelId="{DE83813E-98CA-45E8-BD3F-4CF72C77FCDA}" srcId="{C4F3429C-0FD6-4855-9A6F-51B6399EF3E8}" destId="{F15D186C-8D5D-4D74-9453-C801CBB2E8C9}" srcOrd="0" destOrd="0" parTransId="{18E35752-3E01-478E-B5D8-C855BAEF1CF5}" sibTransId="{C5D8CB36-3773-45EB-A389-89E7C66029FF}"/>
    <dgm:cxn modelId="{6645C83C-7BF4-4974-9D39-793ADD5523BB}" type="presParOf" srcId="{20348DAA-ADC2-444E-8329-6BB46B6800B9}" destId="{71EBF744-5B83-4E59-9692-C1A2D15B8E48}" srcOrd="0" destOrd="0" presId="urn:microsoft.com/office/officeart/2005/8/layout/default#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F744-5B83-4E59-9692-C1A2D15B8E48}">
      <dsp:nvSpPr>
        <dsp:cNvPr id="0" name=""/>
        <dsp:cNvSpPr/>
      </dsp:nvSpPr>
      <dsp:spPr>
        <a:xfrm>
          <a:off x="178703" y="667"/>
          <a:ext cx="2806812" cy="1142332"/>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IQ" sz="5400" kern="1200" dirty="0">
              <a:latin typeface="Andalus" pitchFamily="18" charset="-78"/>
              <a:cs typeface="Andalus" pitchFamily="18" charset="-78"/>
            </a:rPr>
            <a:t>المحتويات :</a:t>
          </a:r>
          <a:endParaRPr lang="en-US" sz="5400" kern="1200" dirty="0">
            <a:latin typeface="Andalus" pitchFamily="18" charset="-78"/>
            <a:cs typeface="Andalus" pitchFamily="18" charset="-78"/>
          </a:endParaRPr>
        </a:p>
      </dsp:txBody>
      <dsp:txXfrm>
        <a:off x="178703" y="667"/>
        <a:ext cx="2806812" cy="1142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000BD-9427-4CDB-A93E-074B5AE8023A}">
      <dsp:nvSpPr>
        <dsp:cNvPr id="0" name=""/>
        <dsp:cNvSpPr/>
      </dsp:nvSpPr>
      <dsp:spPr>
        <a:xfrm>
          <a:off x="1245312" y="425"/>
          <a:ext cx="2738863" cy="1643317"/>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IQ" sz="5400" kern="1200" dirty="0">
              <a:latin typeface="Andalus" pitchFamily="18" charset="-78"/>
              <a:cs typeface="Andalus" pitchFamily="18" charset="-78"/>
            </a:rPr>
            <a:t>المقدمة :</a:t>
          </a:r>
          <a:endParaRPr lang="en-US" sz="5400" kern="1200" dirty="0">
            <a:latin typeface="Andalus" pitchFamily="18" charset="-78"/>
            <a:cs typeface="Andalus" pitchFamily="18" charset="-78"/>
          </a:endParaRPr>
        </a:p>
      </dsp:txBody>
      <dsp:txXfrm>
        <a:off x="1245312" y="425"/>
        <a:ext cx="2738863" cy="1643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A7030-B0A5-4C4B-BB3F-6F516BAD935E}">
      <dsp:nvSpPr>
        <dsp:cNvPr id="0" name=""/>
        <dsp:cNvSpPr/>
      </dsp:nvSpPr>
      <dsp:spPr>
        <a:xfrm>
          <a:off x="152402" y="143"/>
          <a:ext cx="7728852" cy="967333"/>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ar-IQ" sz="5400" b="1" kern="1200" dirty="0">
              <a:latin typeface="Andalus" pitchFamily="18" charset="-78"/>
              <a:cs typeface="Andalus" pitchFamily="18" charset="-78"/>
            </a:rPr>
            <a:t>انواع مواقع التواصل الاجتماعي :</a:t>
          </a:r>
          <a:endParaRPr lang="en-US" sz="5400" kern="1200" dirty="0">
            <a:latin typeface="Andalus" pitchFamily="18" charset="-78"/>
            <a:cs typeface="Andalus" pitchFamily="18" charset="-78"/>
          </a:endParaRPr>
        </a:p>
      </dsp:txBody>
      <dsp:txXfrm>
        <a:off x="152402" y="143"/>
        <a:ext cx="7728852" cy="9673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5FCF-4D1D-47E2-8534-A794141D75D8}">
      <dsp:nvSpPr>
        <dsp:cNvPr id="0" name=""/>
        <dsp:cNvSpPr/>
      </dsp:nvSpPr>
      <dsp:spPr>
        <a:xfrm>
          <a:off x="8085" y="826"/>
          <a:ext cx="7005942" cy="889767"/>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IQ" sz="5400" b="1" kern="1200" dirty="0">
              <a:latin typeface="Andalus" pitchFamily="18" charset="-78"/>
              <a:cs typeface="Andalus" pitchFamily="18" charset="-78"/>
            </a:rPr>
            <a:t>تضمن تحقيق الاهداف الاتية :</a:t>
          </a:r>
          <a:endParaRPr lang="en-US" sz="5400" kern="1200" dirty="0">
            <a:latin typeface="Andalus" pitchFamily="18" charset="-78"/>
            <a:cs typeface="Andalus" pitchFamily="18" charset="-78"/>
          </a:endParaRPr>
        </a:p>
      </dsp:txBody>
      <dsp:txXfrm>
        <a:off x="8085" y="826"/>
        <a:ext cx="7005942" cy="8897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F744-5B83-4E59-9692-C1A2D15B8E48}">
      <dsp:nvSpPr>
        <dsp:cNvPr id="0" name=""/>
        <dsp:cNvSpPr/>
      </dsp:nvSpPr>
      <dsp:spPr>
        <a:xfrm>
          <a:off x="4697" y="0"/>
          <a:ext cx="2665930" cy="108499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IQ" sz="5400" kern="1200" dirty="0">
              <a:latin typeface="Andalus" pitchFamily="18" charset="-78"/>
              <a:cs typeface="Andalus" pitchFamily="18" charset="-78"/>
            </a:rPr>
            <a:t>الخلاصة :</a:t>
          </a:r>
          <a:endParaRPr lang="en-US" sz="5400" kern="1200" dirty="0">
            <a:latin typeface="Andalus" pitchFamily="18" charset="-78"/>
            <a:cs typeface="Andalus" pitchFamily="18" charset="-78"/>
          </a:endParaRPr>
        </a:p>
      </dsp:txBody>
      <dsp:txXfrm>
        <a:off x="4697" y="0"/>
        <a:ext cx="2665930" cy="10849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2EB2A-FDD9-4DC8-9279-68B033E767C6}" type="datetimeFigureOut">
              <a:rPr lang="en-US" smtClean="0"/>
              <a:pPr/>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80B71-9608-42E0-BD2C-C0ED8AE8AB53}" type="slidenum">
              <a:rPr lang="en-US" smtClean="0"/>
              <a:pPr/>
              <a:t>‹#›</a:t>
            </a:fld>
            <a:endParaRPr lang="en-US"/>
          </a:p>
        </p:txBody>
      </p:sp>
    </p:spTree>
    <p:extLst>
      <p:ext uri="{BB962C8B-B14F-4D97-AF65-F5344CB8AC3E}">
        <p14:creationId xmlns="" xmlns:p14="http://schemas.microsoft.com/office/powerpoint/2010/main" val="203895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157566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6238F-16D7-4414-9757-F44ACAAADD12}"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29650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326525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408674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101176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32643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86225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53650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66612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185312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238F-16D7-4414-9757-F44ACAAADD12}"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84918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96238F-16D7-4414-9757-F44ACAAADD12}"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334138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6238F-16D7-4414-9757-F44ACAAADD12}"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10093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96238F-16D7-4414-9757-F44ACAAADD12}"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122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6238F-16D7-4414-9757-F44ACAAADD12}"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39658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6238F-16D7-4414-9757-F44ACAAADD12}"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85678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6238F-16D7-4414-9757-F44ACAAADD12}"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294519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96238F-16D7-4414-9757-F44ACAAADD12}" type="datetimeFigureOut">
              <a:rPr lang="en-US" smtClean="0"/>
              <a:pPr/>
              <a:t>12/4/2017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E6125C-3C7A-4DD7-A0D9-CEB1E120C30D}" type="slidenum">
              <a:rPr lang="en-US" smtClean="0"/>
              <a:pPr/>
              <a:t>‹#›</a:t>
            </a:fld>
            <a:endParaRPr lang="en-US"/>
          </a:p>
        </p:txBody>
      </p:sp>
    </p:spTree>
    <p:extLst>
      <p:ext uri="{BB962C8B-B14F-4D97-AF65-F5344CB8AC3E}">
        <p14:creationId xmlns="" xmlns:p14="http://schemas.microsoft.com/office/powerpoint/2010/main" val="15892993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7.jpeg"/><Relationship Id="rId12" Type="http://schemas.openxmlformats.org/officeDocument/2006/relationships/image" Target="../media/image12.jpeg"/><Relationship Id="rId1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diagramColors" Target="../diagrams/colors3.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QuickStyle" Target="../diagrams/quickStyle3.xml"/><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b="-3000"/>
          </a:stretch>
        </a:blipFill>
        <a:effectLst/>
      </p:bgPr>
    </p:bg>
    <p:spTree>
      <p:nvGrpSpPr>
        <p:cNvPr id="1" name=""/>
        <p:cNvGrpSpPr/>
        <p:nvPr/>
      </p:nvGrpSpPr>
      <p:grpSpPr>
        <a:xfrm>
          <a:off x="0" y="0"/>
          <a:ext cx="0" cy="0"/>
          <a:chOff x="0" y="0"/>
          <a:chExt cx="0" cy="0"/>
        </a:xfrm>
      </p:grpSpPr>
      <p:sp>
        <p:nvSpPr>
          <p:cNvPr id="3" name="Subtitle 2"/>
          <p:cNvSpPr txBox="1">
            <a:spLocks/>
          </p:cNvSpPr>
          <p:nvPr/>
        </p:nvSpPr>
        <p:spPr>
          <a:xfrm>
            <a:off x="2948457" y="4107976"/>
            <a:ext cx="6987644" cy="120889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ar-IQ" sz="6600" dirty="0">
                <a:solidFill>
                  <a:srgbClr val="000099"/>
                </a:solidFill>
                <a:latin typeface="Andalus" panose="02020603050405020304" pitchFamily="18" charset="-78"/>
                <a:cs typeface="Andalus" panose="02020603050405020304" pitchFamily="18" charset="-78"/>
              </a:rPr>
              <a:t>موقع تواصل إجتماعي</a:t>
            </a:r>
            <a:endParaRPr lang="en-US" sz="6600" dirty="0">
              <a:solidFill>
                <a:srgbClr val="000099"/>
              </a:solidFill>
              <a:latin typeface="Andalus" panose="02020603050405020304" pitchFamily="18" charset="-78"/>
              <a:cs typeface="Andalus" panose="02020603050405020304" pitchFamily="18" charset="-78"/>
            </a:endParaRPr>
          </a:p>
          <a:p>
            <a:pPr marL="0" indent="0">
              <a:buNone/>
            </a:pPr>
            <a:endParaRPr lang="en-US" dirty="0"/>
          </a:p>
        </p:txBody>
      </p:sp>
      <p:sp>
        <p:nvSpPr>
          <p:cNvPr id="6" name="TextBox 5"/>
          <p:cNvSpPr txBox="1"/>
          <p:nvPr/>
        </p:nvSpPr>
        <p:spPr>
          <a:xfrm>
            <a:off x="7425762" y="5254388"/>
            <a:ext cx="4219076" cy="1569660"/>
          </a:xfrm>
          <a:prstGeom prst="rect">
            <a:avLst/>
          </a:prstGeom>
          <a:noFill/>
        </p:spPr>
        <p:txBody>
          <a:bodyPr wrap="square" rtlCol="0">
            <a:spAutoFit/>
          </a:bodyPr>
          <a:lstStyle/>
          <a:p>
            <a:pPr algn="r"/>
            <a:r>
              <a:rPr lang="ar-IQ" sz="2400" b="1" dirty="0" smtClean="0">
                <a:latin typeface="Simplified Arabic" panose="02020603050405020304" pitchFamily="18" charset="-78"/>
                <a:cs typeface="Simplified Arabic" panose="02020603050405020304" pitchFamily="18" charset="-78"/>
              </a:rPr>
              <a:t>اعداد</a:t>
            </a:r>
          </a:p>
          <a:p>
            <a:pPr algn="r"/>
            <a:r>
              <a:rPr lang="ar-IQ" sz="2400" dirty="0" smtClean="0">
                <a:latin typeface="Simplified Arabic" panose="02020603050405020304" pitchFamily="18" charset="-78"/>
                <a:cs typeface="Simplified Arabic" panose="02020603050405020304" pitchFamily="18" charset="-78"/>
              </a:rPr>
              <a:t>أحمد </a:t>
            </a:r>
            <a:r>
              <a:rPr lang="ar-IQ" sz="2400" dirty="0">
                <a:latin typeface="Simplified Arabic" panose="02020603050405020304" pitchFamily="18" charset="-78"/>
                <a:cs typeface="Simplified Arabic" panose="02020603050405020304" pitchFamily="18" charset="-78"/>
              </a:rPr>
              <a:t>محمود </a:t>
            </a:r>
            <a:r>
              <a:rPr lang="ar-IQ" sz="2400" dirty="0" smtClean="0">
                <a:latin typeface="Simplified Arabic" panose="02020603050405020304" pitchFamily="18" charset="-78"/>
                <a:cs typeface="Simplified Arabic" panose="02020603050405020304" pitchFamily="18" charset="-78"/>
              </a:rPr>
              <a:t>محمد</a:t>
            </a:r>
          </a:p>
          <a:p>
            <a:pPr algn="r"/>
            <a:r>
              <a:rPr lang="ar-IQ" sz="2400" dirty="0" smtClean="0">
                <a:latin typeface="Simplified Arabic" panose="02020603050405020304" pitchFamily="18" charset="-78"/>
                <a:cs typeface="Simplified Arabic" panose="02020603050405020304" pitchFamily="18" charset="-78"/>
              </a:rPr>
              <a:t>اسعد كاظم </a:t>
            </a:r>
          </a:p>
          <a:p>
            <a:pPr algn="r"/>
            <a:r>
              <a:rPr lang="ar-IQ" sz="2400" dirty="0" smtClean="0">
                <a:latin typeface="Simplified Arabic" panose="02020603050405020304" pitchFamily="18" charset="-78"/>
                <a:cs typeface="Simplified Arabic" panose="02020603050405020304" pitchFamily="18" charset="-78"/>
              </a:rPr>
              <a:t>الاء حسن هادي </a:t>
            </a:r>
            <a:endParaRPr lang="ar-IQ" sz="2400" dirty="0">
              <a:latin typeface="Simplified Arabic" panose="02020603050405020304" pitchFamily="18" charset="-78"/>
              <a:cs typeface="Simplified Arabic" panose="02020603050405020304" pitchFamily="18" charset="-78"/>
            </a:endParaRPr>
          </a:p>
        </p:txBody>
      </p:sp>
      <p:sp>
        <p:nvSpPr>
          <p:cNvPr id="7" name="TextBox 6"/>
          <p:cNvSpPr txBox="1"/>
          <p:nvPr/>
        </p:nvSpPr>
        <p:spPr>
          <a:xfrm>
            <a:off x="6455391" y="545910"/>
            <a:ext cx="5308979" cy="1200329"/>
          </a:xfrm>
          <a:prstGeom prst="rect">
            <a:avLst/>
          </a:prstGeom>
          <a:noFill/>
        </p:spPr>
        <p:txBody>
          <a:bodyPr wrap="square" rtlCol="0">
            <a:spAutoFit/>
          </a:bodyPr>
          <a:lstStyle/>
          <a:p>
            <a:pPr algn="r" rtl="1"/>
            <a:r>
              <a:rPr lang="ar-IQ" b="1" dirty="0" smtClean="0"/>
              <a:t>الجامعة المستنصرية </a:t>
            </a:r>
          </a:p>
          <a:p>
            <a:pPr algn="r" rtl="1"/>
            <a:r>
              <a:rPr lang="ar-IQ" b="1" dirty="0" smtClean="0"/>
              <a:t>كلية الادارة والاقتصاد</a:t>
            </a:r>
          </a:p>
          <a:p>
            <a:pPr algn="r" rtl="1"/>
            <a:r>
              <a:rPr lang="ar-IQ" b="1" dirty="0" smtClean="0"/>
              <a:t>قسم ادارة الاعمال </a:t>
            </a:r>
          </a:p>
          <a:p>
            <a:pPr algn="r" rtl="1"/>
            <a:r>
              <a:rPr lang="ar-IQ" b="1" dirty="0" smtClean="0"/>
              <a:t>برنامج الدبلوم العالي في التخطيط الاستراتيجي</a:t>
            </a:r>
            <a:endParaRPr lang="en-US" b="1" dirty="0"/>
          </a:p>
        </p:txBody>
      </p:sp>
      <p:sp>
        <p:nvSpPr>
          <p:cNvPr id="8" name="TextBox 7"/>
          <p:cNvSpPr txBox="1"/>
          <p:nvPr/>
        </p:nvSpPr>
        <p:spPr>
          <a:xfrm>
            <a:off x="4831307" y="3616657"/>
            <a:ext cx="3098042" cy="584775"/>
          </a:xfrm>
          <a:prstGeom prst="rect">
            <a:avLst/>
          </a:prstGeom>
          <a:noFill/>
        </p:spPr>
        <p:txBody>
          <a:bodyPr wrap="square" rtlCol="0">
            <a:spAutoFit/>
          </a:bodyPr>
          <a:lstStyle/>
          <a:p>
            <a:pPr algn="ctr" rtl="1"/>
            <a:r>
              <a:rPr lang="ar-IQ" sz="3200" b="1" dirty="0" smtClean="0"/>
              <a:t>دراسة حالة </a:t>
            </a:r>
            <a:endParaRPr lang="en-US" sz="3200" b="1" dirty="0"/>
          </a:p>
        </p:txBody>
      </p:sp>
    </p:spTree>
    <p:extLst>
      <p:ext uri="{BB962C8B-B14F-4D97-AF65-F5344CB8AC3E}">
        <p14:creationId xmlns="" xmlns:p14="http://schemas.microsoft.com/office/powerpoint/2010/main" val="334588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8806544" y="3254828"/>
          <a:ext cx="267062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4517571" y="4637315"/>
            <a:ext cx="6857999"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IQ" sz="2800" b="1" dirty="0">
                <a:solidFill>
                  <a:srgbClr val="7030A0"/>
                </a:solidFill>
                <a:latin typeface="Simplified Arabic" panose="02020603050405020304" pitchFamily="18" charset="-78"/>
                <a:cs typeface="Simplified Arabic" panose="02020603050405020304" pitchFamily="18" charset="-78"/>
              </a:rPr>
              <a:t>ان نجاح </a:t>
            </a:r>
            <a:r>
              <a:rPr lang="ar-IQ" sz="2800" b="1" dirty="0" smtClean="0">
                <a:solidFill>
                  <a:srgbClr val="7030A0"/>
                </a:solidFill>
                <a:latin typeface="Simplified Arabic" panose="02020603050405020304" pitchFamily="18" charset="-78"/>
                <a:cs typeface="Simplified Arabic" panose="02020603050405020304" pitchFamily="18" charset="-78"/>
              </a:rPr>
              <a:t>المشروع </a:t>
            </a:r>
            <a:r>
              <a:rPr lang="ar-SA" sz="2800" b="1" dirty="0">
                <a:solidFill>
                  <a:srgbClr val="7030A0"/>
                </a:solidFill>
                <a:latin typeface="Simplified Arabic" panose="02020603050405020304" pitchFamily="18" charset="-78"/>
                <a:cs typeface="Simplified Arabic" panose="02020603050405020304" pitchFamily="18" charset="-78"/>
              </a:rPr>
              <a:t>يحتاج الى ارادة حقيقية لتحقيقه</a:t>
            </a:r>
            <a:r>
              <a:rPr lang="ar-IQ" sz="2800" b="1" dirty="0">
                <a:solidFill>
                  <a:srgbClr val="7030A0"/>
                </a:solidFill>
                <a:latin typeface="Simplified Arabic" panose="02020603050405020304" pitchFamily="18" charset="-78"/>
                <a:cs typeface="Simplified Arabic" panose="02020603050405020304" pitchFamily="18" charset="-78"/>
              </a:rPr>
              <a:t>ا</a:t>
            </a:r>
            <a:r>
              <a:rPr lang="ar-SA" sz="2800" b="1" dirty="0">
                <a:solidFill>
                  <a:srgbClr val="7030A0"/>
                </a:solidFill>
                <a:latin typeface="Simplified Arabic" panose="02020603050405020304" pitchFamily="18" charset="-78"/>
                <a:cs typeface="Simplified Arabic" panose="02020603050405020304" pitchFamily="18" charset="-78"/>
              </a:rPr>
              <a:t> على ارض الواقع</a:t>
            </a:r>
            <a:r>
              <a:rPr lang="ar-IQ" sz="2800" b="1" dirty="0" smtClean="0">
                <a:solidFill>
                  <a:srgbClr val="7030A0"/>
                </a:solidFill>
                <a:latin typeface="Simplified Arabic" panose="02020603050405020304" pitchFamily="18" charset="-78"/>
                <a:cs typeface="Simplified Arabic" panose="02020603050405020304" pitchFamily="18" charset="-78"/>
              </a:rPr>
              <a:t>، مدعوم </a:t>
            </a:r>
            <a:r>
              <a:rPr lang="ar-IQ" sz="2800" b="1" dirty="0">
                <a:solidFill>
                  <a:srgbClr val="7030A0"/>
                </a:solidFill>
                <a:latin typeface="Simplified Arabic" panose="02020603050405020304" pitchFamily="18" charset="-78"/>
                <a:cs typeface="Simplified Arabic" panose="02020603050405020304" pitchFamily="18" charset="-78"/>
              </a:rPr>
              <a:t>بالاستثمار </a:t>
            </a:r>
            <a:r>
              <a:rPr lang="ar-IQ" sz="2800" b="1" dirty="0" smtClean="0">
                <a:solidFill>
                  <a:srgbClr val="7030A0"/>
                </a:solidFill>
                <a:latin typeface="Simplified Arabic" panose="02020603050405020304" pitchFamily="18" charset="-78"/>
                <a:cs typeface="Simplified Arabic" panose="02020603050405020304" pitchFamily="18" charset="-78"/>
              </a:rPr>
              <a:t>المستقبلي </a:t>
            </a:r>
            <a:r>
              <a:rPr lang="ar-IQ" sz="2800" b="1" dirty="0">
                <a:solidFill>
                  <a:srgbClr val="7030A0"/>
                </a:solidFill>
                <a:latin typeface="Simplified Arabic" panose="02020603050405020304" pitchFamily="18" charset="-78"/>
                <a:cs typeface="Simplified Arabic" panose="02020603050405020304" pitchFamily="18" charset="-78"/>
              </a:rPr>
              <a:t>لتأسيس شبكة تواصل اجتماعي عربية عملاقة، تنافس باقي مواقع التواصل الاجتماعي ذائعة الصيت</a:t>
            </a:r>
            <a:r>
              <a:rPr lang="ar-SA" sz="2800" b="1" dirty="0">
                <a:solidFill>
                  <a:srgbClr val="7030A0"/>
                </a:solidFill>
                <a:latin typeface="Simplified Arabic" panose="02020603050405020304" pitchFamily="18" charset="-78"/>
                <a:cs typeface="Simplified Arabic" panose="02020603050405020304" pitchFamily="18" charset="-78"/>
              </a:rPr>
              <a:t> </a:t>
            </a:r>
            <a:r>
              <a:rPr lang="ar-IQ" sz="2800" b="1" dirty="0">
                <a:solidFill>
                  <a:srgbClr val="7030A0"/>
                </a:solidFill>
                <a:latin typeface="Simplified Arabic" panose="02020603050405020304" pitchFamily="18" charset="-78"/>
                <a:cs typeface="Simplified Arabic" panose="02020603050405020304" pitchFamily="18" charset="-78"/>
              </a:rPr>
              <a:t>.</a:t>
            </a:r>
          </a:p>
        </p:txBody>
      </p:sp>
    </p:spTree>
    <p:extLst>
      <p:ext uri="{BB962C8B-B14F-4D97-AF65-F5344CB8AC3E}">
        <p14:creationId xmlns="" xmlns:p14="http://schemas.microsoft.com/office/powerpoint/2010/main" val="3684166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04886" y="395416"/>
            <a:ext cx="3373395" cy="584775"/>
          </a:xfrm>
          <a:prstGeom prst="rect">
            <a:avLst/>
          </a:prstGeom>
          <a:noFill/>
        </p:spPr>
        <p:txBody>
          <a:bodyPr wrap="square" rtlCol="0">
            <a:spAutoFit/>
          </a:bodyPr>
          <a:lstStyle/>
          <a:p>
            <a:endParaRPr lang="en-US" sz="3200" dirty="0">
              <a:latin typeface="Simplified Arabic" panose="02020603050405020304" pitchFamily="18" charset="-78"/>
              <a:cs typeface="Simplified Arabic" panose="02020603050405020304" pitchFamily="18" charset="-78"/>
            </a:endParaRPr>
          </a:p>
        </p:txBody>
      </p:sp>
      <p:sp>
        <p:nvSpPr>
          <p:cNvPr id="4" name="TextBox 3"/>
          <p:cNvSpPr txBox="1"/>
          <p:nvPr/>
        </p:nvSpPr>
        <p:spPr>
          <a:xfrm>
            <a:off x="2972360" y="722869"/>
            <a:ext cx="7178156" cy="2123658"/>
          </a:xfrm>
          <a:prstGeom prst="rect">
            <a:avLst/>
          </a:prstGeom>
          <a:noFill/>
        </p:spPr>
        <p:txBody>
          <a:bodyPr wrap="square" rtlCol="0">
            <a:spAutoFit/>
          </a:bodyPr>
          <a:lstStyle/>
          <a:p>
            <a:pPr algn="ctr" rtl="1"/>
            <a:r>
              <a:rPr lang="ar-IQ" sz="6600" b="1" dirty="0">
                <a:latin typeface="Andalus" panose="02020603050405020304" pitchFamily="18" charset="-78"/>
                <a:cs typeface="Andalus" panose="02020603050405020304" pitchFamily="18" charset="-78"/>
              </a:rPr>
              <a:t>وفي الختام نرجوا ان نكون قد وفقنا في إيصال الفكرة </a:t>
            </a:r>
            <a:endParaRPr lang="en-US" sz="6600" b="1" dirty="0">
              <a:latin typeface="Andalus" panose="02020603050405020304" pitchFamily="18" charset="-78"/>
              <a:cs typeface="Andalus" panose="02020603050405020304" pitchFamily="18" charset="-78"/>
            </a:endParaRPr>
          </a:p>
        </p:txBody>
      </p:sp>
      <p:sp>
        <p:nvSpPr>
          <p:cNvPr id="6" name="TextBox 5"/>
          <p:cNvSpPr txBox="1"/>
          <p:nvPr/>
        </p:nvSpPr>
        <p:spPr>
          <a:xfrm>
            <a:off x="1942218" y="4654729"/>
            <a:ext cx="5406390" cy="1477328"/>
          </a:xfrm>
          <a:prstGeom prst="rect">
            <a:avLst/>
          </a:prstGeom>
          <a:solidFill>
            <a:schemeClr val="accent2"/>
          </a:solidFill>
          <a:ln>
            <a:solidFill>
              <a:schemeClr val="accent1"/>
            </a:solidFill>
          </a:ln>
        </p:spPr>
        <p:txBody>
          <a:bodyPr wrap="square" rtlCol="0">
            <a:spAutoFit/>
          </a:bodyPr>
          <a:lstStyle/>
          <a:p>
            <a:pPr algn="r" rtl="1"/>
            <a:r>
              <a:rPr lang="ar-IQ" b="1" dirty="0">
                <a:latin typeface="Simplified Arabic" panose="02020603050405020304" pitchFamily="18" charset="-78"/>
                <a:cs typeface="Simplified Arabic" panose="02020603050405020304" pitchFamily="18" charset="-78"/>
              </a:rPr>
              <a:t>شركة فيسبوك تقدر عوائدها السنوية لعام 2016 مابين 5-6 مليار دولار من خلال :</a:t>
            </a:r>
          </a:p>
          <a:p>
            <a:pPr marL="285750" indent="-285750" algn="r" rtl="1">
              <a:buFontTx/>
              <a:buChar char="-"/>
            </a:pPr>
            <a:r>
              <a:rPr lang="ar-IQ" b="1" dirty="0">
                <a:latin typeface="Simplified Arabic" panose="02020603050405020304" pitchFamily="18" charset="-78"/>
                <a:cs typeface="Simplified Arabic" panose="02020603050405020304" pitchFamily="18" charset="-78"/>
              </a:rPr>
              <a:t>منذ نشأتها كانت تربح بنسبة 98% من خلال بيع المعلومات غير البيانات الشخصية .</a:t>
            </a:r>
          </a:p>
          <a:p>
            <a:pPr marL="285750" indent="-285750" algn="r" rtl="1">
              <a:buFontTx/>
              <a:buChar char="-"/>
            </a:pPr>
            <a:r>
              <a:rPr lang="ar-IQ" b="1" dirty="0">
                <a:latin typeface="Simplified Arabic" panose="02020603050405020304" pitchFamily="18" charset="-78"/>
                <a:cs typeface="Simplified Arabic" panose="02020603050405020304" pitchFamily="18" charset="-78"/>
              </a:rPr>
              <a:t>الاتجاه نحو الاعلانات (بصورة ذكية) كمصدر دخل بنسبة 85% .</a:t>
            </a:r>
          </a:p>
        </p:txBody>
      </p:sp>
      <p:sp>
        <p:nvSpPr>
          <p:cNvPr id="7" name="TextBox 6"/>
          <p:cNvSpPr txBox="1"/>
          <p:nvPr/>
        </p:nvSpPr>
        <p:spPr>
          <a:xfrm>
            <a:off x="8000971" y="5418144"/>
            <a:ext cx="3291840" cy="646331"/>
          </a:xfrm>
          <a:prstGeom prst="rect">
            <a:avLst/>
          </a:prstGeom>
          <a:solidFill>
            <a:schemeClr val="accent2"/>
          </a:solidFill>
        </p:spPr>
        <p:txBody>
          <a:bodyPr wrap="square" rtlCol="0">
            <a:spAutoFit/>
          </a:bodyPr>
          <a:lstStyle/>
          <a:p>
            <a:pPr algn="justLow" rtl="1"/>
            <a:r>
              <a:rPr lang="ar-IQ" b="1" dirty="0">
                <a:latin typeface="Simplified Arabic" panose="02020603050405020304" pitchFamily="18" charset="-78"/>
                <a:cs typeface="Simplified Arabic" panose="02020603050405020304" pitchFamily="18" charset="-78"/>
              </a:rPr>
              <a:t>سناب شات وصلت ارباحه للعام 2016 الى 350 مليون دولار .</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 xmlns:p14="http://schemas.microsoft.com/office/powerpoint/2010/main" val="125592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11000"/>
          </a:stretch>
        </a:blipFill>
        <a:effectLst/>
      </p:bgPr>
    </p:bg>
    <p:spTree>
      <p:nvGrpSpPr>
        <p:cNvPr id="1" name=""/>
        <p:cNvGrpSpPr/>
        <p:nvPr/>
      </p:nvGrpSpPr>
      <p:grpSpPr>
        <a:xfrm>
          <a:off x="0" y="0"/>
          <a:ext cx="0" cy="0"/>
          <a:chOff x="0" y="0"/>
          <a:chExt cx="0" cy="0"/>
        </a:xfrm>
      </p:grpSpPr>
      <p:sp>
        <p:nvSpPr>
          <p:cNvPr id="5" name="Rounded Rectangle 4"/>
          <p:cNvSpPr/>
          <p:nvPr/>
        </p:nvSpPr>
        <p:spPr>
          <a:xfrm>
            <a:off x="7075715" y="1589315"/>
            <a:ext cx="4876800" cy="4920342"/>
          </a:xfrm>
          <a:prstGeom prst="roundRect">
            <a:avLst/>
          </a:prstGeom>
          <a:solidFill>
            <a:schemeClr val="accent1">
              <a:lumMod val="75000"/>
            </a:schemeClr>
          </a:solidFill>
          <a:ln>
            <a:solidFill>
              <a:schemeClr val="accent1">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solidFill>
                  <a:schemeClr val="bg1"/>
                </a:solidFill>
                <a:latin typeface="Simplified Arabic" panose="02020603050405020304" pitchFamily="18" charset="-78"/>
                <a:cs typeface="Simplified Arabic" panose="02020603050405020304" pitchFamily="18" charset="-78"/>
              </a:rPr>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المقدمة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انواع مواقع التواصل الاجتماعي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الرؤية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الاهداف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متطلبات انشاء موقع تواصل </a:t>
            </a:r>
            <a:r>
              <a:rPr lang="en-US" sz="2800" dirty="0" smtClean="0">
                <a:solidFill>
                  <a:schemeClr val="bg1"/>
                </a:solidFill>
                <a:latin typeface="Simplified Arabic" panose="02020603050405020304" pitchFamily="18" charset="-78"/>
                <a:cs typeface="Simplified Arabic" panose="02020603050405020304" pitchFamily="18" charset="-78"/>
              </a:rPr>
              <a:t>   </a:t>
            </a:r>
            <a:r>
              <a:rPr lang="ar-IQ" sz="2800" dirty="0" smtClean="0">
                <a:solidFill>
                  <a:schemeClr val="bg1"/>
                </a:solidFill>
                <a:latin typeface="Simplified Arabic" panose="02020603050405020304" pitchFamily="18" charset="-78"/>
                <a:cs typeface="Simplified Arabic" panose="02020603050405020304" pitchFamily="18" charset="-78"/>
              </a:rPr>
              <a:t>الاجتماعي </a:t>
            </a:r>
            <a:r>
              <a:rPr lang="ar-IQ" sz="2800" dirty="0">
                <a:solidFill>
                  <a:schemeClr val="bg1"/>
                </a:solidFill>
                <a:latin typeface="Simplified Arabic" panose="02020603050405020304" pitchFamily="18" charset="-78"/>
                <a:cs typeface="Simplified Arabic" panose="02020603050405020304" pitchFamily="18" charset="-78"/>
              </a:rPr>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الية العمل </a:t>
            </a:r>
            <a:br>
              <a:rPr lang="ar-IQ" sz="2800" dirty="0">
                <a:solidFill>
                  <a:schemeClr val="bg1"/>
                </a:solidFill>
                <a:latin typeface="Simplified Arabic" panose="02020603050405020304" pitchFamily="18" charset="-78"/>
                <a:cs typeface="Simplified Arabic" panose="02020603050405020304" pitchFamily="18" charset="-78"/>
              </a:rPr>
            </a:br>
            <a:r>
              <a:rPr lang="ar-IQ" sz="2800" dirty="0">
                <a:solidFill>
                  <a:schemeClr val="bg1"/>
                </a:solidFill>
                <a:latin typeface="Simplified Arabic" panose="02020603050405020304" pitchFamily="18" charset="-78"/>
                <a:cs typeface="Simplified Arabic" panose="02020603050405020304" pitchFamily="18" charset="-78"/>
              </a:rPr>
              <a:t>* الخلاصة </a:t>
            </a:r>
            <a:br>
              <a:rPr lang="ar-IQ" sz="2800" dirty="0">
                <a:solidFill>
                  <a:schemeClr val="bg1"/>
                </a:solidFill>
                <a:latin typeface="Simplified Arabic" panose="02020603050405020304" pitchFamily="18" charset="-78"/>
                <a:cs typeface="Simplified Arabic" panose="02020603050405020304" pitchFamily="18" charset="-78"/>
              </a:rPr>
            </a:br>
            <a:endParaRPr lang="en-US" sz="2800" strike="sngStrike" dirty="0">
              <a:solidFill>
                <a:schemeClr val="bg1"/>
              </a:solidFill>
            </a:endParaRPr>
          </a:p>
        </p:txBody>
      </p:sp>
      <p:graphicFrame>
        <p:nvGraphicFramePr>
          <p:cNvPr id="11" name="Diagram 10"/>
          <p:cNvGraphicFramePr/>
          <p:nvPr/>
        </p:nvGraphicFramePr>
        <p:xfrm>
          <a:off x="8676711" y="315686"/>
          <a:ext cx="298551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71841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5" name="Trapezoid 4"/>
          <p:cNvSpPr/>
          <p:nvPr/>
        </p:nvSpPr>
        <p:spPr>
          <a:xfrm>
            <a:off x="4386943" y="2253343"/>
            <a:ext cx="7630886" cy="3494314"/>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2800" b="1" dirty="0">
                <a:ln>
                  <a:solidFill>
                    <a:schemeClr val="bg1"/>
                  </a:solidFill>
                </a:ln>
                <a:solidFill>
                  <a:srgbClr val="000099"/>
                </a:solidFill>
                <a:latin typeface="Simplified Arabic" panose="02020603050405020304" pitchFamily="18" charset="-78"/>
                <a:cs typeface="Simplified Arabic" panose="02020603050405020304" pitchFamily="18" charset="-78"/>
              </a:rPr>
              <a:t>تعرف مواقع التواصل الاجتماعي بأنها تطبيقات تكنولوجية حديثة تعتمد على الويب لتتيح التواصل والتفاعل بين الناس، من خلال الرسائل المكتوبة، والرسائل الصوتية المسموعة، والرسائل المرئية، وتقوم على تفعيل وبناء المجتمعات الحيّة في بقاع العالم.</a:t>
            </a:r>
            <a:endParaRPr lang="en-US" sz="2800" b="1" dirty="0">
              <a:ln>
                <a:solidFill>
                  <a:schemeClr val="bg1"/>
                </a:solidFill>
              </a:ln>
              <a:solidFill>
                <a:srgbClr val="000099"/>
              </a:solidFill>
            </a:endParaRPr>
          </a:p>
        </p:txBody>
      </p:sp>
      <p:sp>
        <p:nvSpPr>
          <p:cNvPr id="8" name="Parallelogram 7"/>
          <p:cNvSpPr/>
          <p:nvPr/>
        </p:nvSpPr>
        <p:spPr>
          <a:xfrm>
            <a:off x="1230087" y="2275113"/>
            <a:ext cx="3646714" cy="3472544"/>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2800" b="1" dirty="0">
                <a:solidFill>
                  <a:srgbClr val="0070C0"/>
                </a:solidFill>
                <a:latin typeface="Simplified Arabic" panose="02020603050405020304" pitchFamily="18" charset="-78"/>
                <a:cs typeface="Simplified Arabic" panose="02020603050405020304" pitchFamily="18" charset="-78"/>
              </a:rPr>
              <a:t>فهذا النوع من المواقع هو الأكثر إستخداما من قبل مستخدمي الشبكة العنكبوتية.</a:t>
            </a:r>
            <a:endParaRPr lang="en-US" sz="2800" dirty="0">
              <a:solidFill>
                <a:srgbClr val="0070C0"/>
              </a:solidFill>
            </a:endParaRPr>
          </a:p>
        </p:txBody>
      </p:sp>
      <p:graphicFrame>
        <p:nvGraphicFramePr>
          <p:cNvPr id="9" name="Diagram 8"/>
          <p:cNvGraphicFramePr/>
          <p:nvPr/>
        </p:nvGraphicFramePr>
        <p:xfrm>
          <a:off x="7478486" y="457200"/>
          <a:ext cx="4136572" cy="1643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39017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35676" y="1252040"/>
            <a:ext cx="10589741" cy="5355312"/>
          </a:xfrm>
          <a:prstGeom prst="rect">
            <a:avLst/>
          </a:prstGeom>
          <a:noFill/>
        </p:spPr>
        <p:txBody>
          <a:bodyPr wrap="square" rtlCol="0">
            <a:spAutoFit/>
          </a:bodyPr>
          <a:lstStyle/>
          <a:p>
            <a:pPr marL="342895" indent="-342895" algn="justLow" rtl="1">
              <a:lnSpc>
                <a:spcPct val="150000"/>
              </a:lnSpc>
              <a:spcBef>
                <a:spcPts val="0"/>
              </a:spcBef>
              <a:spcAft>
                <a:spcPts val="0"/>
              </a:spcAft>
              <a:buFont typeface="Arial" panose="020B0604020202020204" pitchFamily="34" charset="0"/>
              <a:buChar char="•"/>
            </a:pPr>
            <a:r>
              <a:rPr lang="ar-SA" sz="2400" b="1" dirty="0">
                <a:latin typeface="Simplified Arabic" panose="02020603050405020304" pitchFamily="18" charset="-78"/>
                <a:cs typeface="Simplified Arabic" panose="02020603050405020304" pitchFamily="18" charset="-78"/>
              </a:rPr>
              <a:t>مواقع تختص في تبادل وإيجاد المعلومات</a:t>
            </a:r>
            <a:r>
              <a:rPr lang="ar-IQ" sz="2400" b="1" dirty="0">
                <a:latin typeface="Simplified Arabic" panose="02020603050405020304" pitchFamily="18" charset="-78"/>
                <a:cs typeface="Simplified Arabic" panose="02020603050405020304" pitchFamily="18" charset="-78"/>
              </a:rPr>
              <a:t> والاراء </a:t>
            </a:r>
            <a:r>
              <a:rPr lang="ar-SA" sz="2400" b="1" dirty="0">
                <a:latin typeface="Simplified Arabic" panose="02020603050405020304" pitchFamily="18" charset="-78"/>
                <a:cs typeface="Simplified Arabic" panose="02020603050405020304" pitchFamily="18" charset="-78"/>
              </a:rPr>
              <a:t>، وفي الاتصالات، ومن أمثلته</a:t>
            </a:r>
            <a:r>
              <a:rPr lang="ar-IQ" sz="2400" b="1" dirty="0">
                <a:latin typeface="Simplified Arabic" panose="02020603050405020304" pitchFamily="18" charset="-78"/>
                <a:cs typeface="Simplified Arabic" panose="02020603050405020304" pitchFamily="18" charset="-78"/>
              </a:rPr>
              <a:t>ا : </a:t>
            </a:r>
          </a:p>
          <a:p>
            <a:pPr marL="342895" indent="-342895" algn="justLow" rtl="1">
              <a:lnSpc>
                <a:spcPct val="150000"/>
              </a:lnSpc>
              <a:spcBef>
                <a:spcPts val="0"/>
              </a:spcBef>
              <a:spcAft>
                <a:spcPts val="0"/>
              </a:spcAft>
            </a:pPr>
            <a:endParaRPr lang="ar-IQ" sz="2400" b="1" dirty="0">
              <a:latin typeface="Simplified Arabic" panose="02020603050405020304" pitchFamily="18" charset="-78"/>
              <a:cs typeface="Simplified Arabic" panose="02020603050405020304" pitchFamily="18" charset="-78"/>
            </a:endParaRPr>
          </a:p>
          <a:p>
            <a:pPr marL="342895" indent="-342895" algn="justLow" rtl="1">
              <a:lnSpc>
                <a:spcPct val="150000"/>
              </a:lnSpc>
              <a:spcBef>
                <a:spcPts val="0"/>
              </a:spcBef>
              <a:spcAft>
                <a:spcPts val="0"/>
              </a:spcAft>
              <a:buFont typeface="Arial" panose="020B0604020202020204" pitchFamily="34" charset="0"/>
              <a:buChar char="•"/>
            </a:pPr>
            <a:r>
              <a:rPr lang="ar-SA" sz="2400" b="1" dirty="0">
                <a:latin typeface="Simplified Arabic" panose="02020603050405020304" pitchFamily="18" charset="-78"/>
                <a:cs typeface="Simplified Arabic" panose="02020603050405020304" pitchFamily="18" charset="-78"/>
              </a:rPr>
              <a:t>مواقع بناء فرق العمل، والتعاون، </a:t>
            </a:r>
            <a:r>
              <a:rPr lang="ar-IQ" sz="2400" b="1" dirty="0">
                <a:latin typeface="Simplified Arabic" panose="02020603050405020304" pitchFamily="18" charset="-78"/>
                <a:cs typeface="Simplified Arabic" panose="02020603050405020304" pitchFamily="18" charset="-78"/>
              </a:rPr>
              <a:t>والملاحة </a:t>
            </a:r>
            <a:r>
              <a:rPr lang="ar-SA" sz="2400" b="1" dirty="0">
                <a:latin typeface="Simplified Arabic" panose="02020603050405020304" pitchFamily="18" charset="-78"/>
                <a:cs typeface="Simplified Arabic" panose="02020603050405020304" pitchFamily="18" charset="-78"/>
              </a:rPr>
              <a:t>ومن أمثلتها</a:t>
            </a:r>
            <a:r>
              <a:rPr lang="en-US" sz="2400" b="1" dirty="0">
                <a:latin typeface="Simplified Arabic" panose="02020603050405020304" pitchFamily="18" charset="-78"/>
                <a:cs typeface="Simplified Arabic" panose="02020603050405020304" pitchFamily="18" charset="-78"/>
              </a:rPr>
              <a:t>:</a:t>
            </a:r>
            <a:r>
              <a:rPr lang="ar-IQ" sz="2400" b="1" dirty="0">
                <a:latin typeface="Simplified Arabic" panose="02020603050405020304" pitchFamily="18" charset="-78"/>
                <a:cs typeface="Simplified Arabic" panose="02020603050405020304" pitchFamily="18" charset="-78"/>
              </a:rPr>
              <a:t> </a:t>
            </a:r>
          </a:p>
          <a:p>
            <a:pPr algn="justLow" rtl="1">
              <a:lnSpc>
                <a:spcPct val="150000"/>
              </a:lnSpc>
              <a:spcBef>
                <a:spcPts val="0"/>
              </a:spcBef>
              <a:spcAft>
                <a:spcPts val="0"/>
              </a:spcAft>
            </a:pPr>
            <a:r>
              <a:rPr lang="ar-IQ" sz="2400" dirty="0">
                <a:latin typeface="Simplified Arabic" panose="02020603050405020304" pitchFamily="18" charset="-78"/>
                <a:cs typeface="Simplified Arabic" panose="02020603050405020304" pitchFamily="18" charset="-78"/>
              </a:rPr>
              <a:t>       </a:t>
            </a:r>
          </a:p>
          <a:p>
            <a:pPr marL="342895" indent="-342895" algn="justLow" rtl="1">
              <a:lnSpc>
                <a:spcPct val="150000"/>
              </a:lnSpc>
              <a:spcBef>
                <a:spcPts val="0"/>
              </a:spcBef>
              <a:spcAft>
                <a:spcPts val="0"/>
              </a:spcAft>
              <a:buFont typeface="Arial" panose="020B0604020202020204" pitchFamily="34" charset="0"/>
              <a:buChar char="•"/>
            </a:pPr>
            <a:r>
              <a:rPr lang="ar-SA" sz="2400" b="1" dirty="0">
                <a:latin typeface="Simplified Arabic" panose="02020603050405020304" pitchFamily="18" charset="-78"/>
                <a:cs typeface="Simplified Arabic" panose="02020603050405020304" pitchFamily="18" charset="-78"/>
              </a:rPr>
              <a:t>مواقع الوسائط المتعددة، ومن أمثلتها</a:t>
            </a:r>
            <a:r>
              <a:rPr lang="en-US" sz="2400" b="1" dirty="0">
                <a:latin typeface="Simplified Arabic" panose="02020603050405020304" pitchFamily="18" charset="-78"/>
                <a:cs typeface="Simplified Arabic" panose="02020603050405020304" pitchFamily="18" charset="-78"/>
              </a:rPr>
              <a:t>:</a:t>
            </a:r>
            <a:endParaRPr lang="ar-IQ" sz="2400" b="1" dirty="0">
              <a:latin typeface="Simplified Arabic" panose="02020603050405020304" pitchFamily="18" charset="-78"/>
              <a:cs typeface="Simplified Arabic" panose="02020603050405020304" pitchFamily="18" charset="-78"/>
            </a:endParaRPr>
          </a:p>
          <a:p>
            <a:pPr algn="justLow" rtl="1">
              <a:lnSpc>
                <a:spcPct val="150000"/>
              </a:lnSpc>
              <a:spcBef>
                <a:spcPts val="0"/>
              </a:spcBef>
              <a:spcAft>
                <a:spcPts val="0"/>
              </a:spcAft>
            </a:pPr>
            <a:r>
              <a:rPr lang="ar-IQ" sz="2400" dirty="0">
                <a:latin typeface="Simplified Arabic" panose="02020603050405020304" pitchFamily="18" charset="-78"/>
                <a:cs typeface="Simplified Arabic" panose="02020603050405020304" pitchFamily="18" charset="-78"/>
              </a:rPr>
              <a:t>       </a:t>
            </a:r>
            <a:endParaRPr lang="en-US" sz="2400" dirty="0">
              <a:latin typeface="Simplified Arabic" panose="02020603050405020304" pitchFamily="18" charset="-78"/>
              <a:cs typeface="Simplified Arabic" panose="02020603050405020304" pitchFamily="18" charset="-78"/>
            </a:endParaRPr>
          </a:p>
          <a:p>
            <a:pPr marL="342895" indent="-342895" algn="justLow" rtl="1">
              <a:lnSpc>
                <a:spcPct val="150000"/>
              </a:lnSpc>
              <a:spcBef>
                <a:spcPts val="0"/>
              </a:spcBef>
              <a:spcAft>
                <a:spcPts val="0"/>
              </a:spcAft>
              <a:buFont typeface="Arial" panose="020B0604020202020204" pitchFamily="34" charset="0"/>
              <a:buChar char="•"/>
            </a:pPr>
            <a:r>
              <a:rPr lang="ar-SA" sz="2400" b="1" dirty="0">
                <a:latin typeface="Simplified Arabic" panose="02020603050405020304" pitchFamily="18" charset="-78"/>
                <a:cs typeface="Simplified Arabic" panose="02020603050405020304" pitchFamily="18" charset="-78"/>
              </a:rPr>
              <a:t>مواقع الاستعراض، ومن أمثلتها</a:t>
            </a:r>
            <a:r>
              <a:rPr lang="en-US" sz="2400" b="1" dirty="0">
                <a:latin typeface="Simplified Arabic" panose="02020603050405020304" pitchFamily="18" charset="-78"/>
                <a:cs typeface="Simplified Arabic" panose="02020603050405020304" pitchFamily="18" charset="-78"/>
              </a:rPr>
              <a:t>:</a:t>
            </a:r>
            <a:endParaRPr lang="ar-IQ" sz="2400" b="1" dirty="0">
              <a:latin typeface="Simplified Arabic" panose="02020603050405020304" pitchFamily="18" charset="-78"/>
              <a:cs typeface="Simplified Arabic" panose="02020603050405020304" pitchFamily="18" charset="-78"/>
            </a:endParaRPr>
          </a:p>
          <a:p>
            <a:pPr algn="justLow" rtl="1">
              <a:lnSpc>
                <a:spcPct val="150000"/>
              </a:lnSpc>
              <a:spcBef>
                <a:spcPts val="0"/>
              </a:spcBef>
              <a:spcAft>
                <a:spcPts val="0"/>
              </a:spcAft>
            </a:pPr>
            <a:r>
              <a:rPr lang="ar-IQ" sz="2400" dirty="0">
                <a:latin typeface="Simplified Arabic" panose="02020603050405020304" pitchFamily="18" charset="-78"/>
                <a:cs typeface="Simplified Arabic" panose="02020603050405020304" pitchFamily="18" charset="-78"/>
              </a:rPr>
              <a:t>       </a:t>
            </a:r>
            <a:endParaRPr lang="en-US" sz="2400" dirty="0">
              <a:latin typeface="Simplified Arabic" panose="02020603050405020304" pitchFamily="18" charset="-78"/>
              <a:cs typeface="Simplified Arabic" panose="02020603050405020304" pitchFamily="18" charset="-78"/>
            </a:endParaRPr>
          </a:p>
          <a:p>
            <a:pPr marL="342895" indent="-342895" algn="justLow" rtl="1">
              <a:lnSpc>
                <a:spcPct val="150000"/>
              </a:lnSpc>
              <a:spcBef>
                <a:spcPts val="0"/>
              </a:spcBef>
              <a:spcAft>
                <a:spcPts val="0"/>
              </a:spcAft>
              <a:buFont typeface="Arial" panose="020B0604020202020204" pitchFamily="34" charset="0"/>
              <a:buChar char="•"/>
            </a:pPr>
            <a:r>
              <a:rPr lang="ar-SA" sz="2400" b="1" dirty="0">
                <a:latin typeface="Simplified Arabic" panose="02020603050405020304" pitchFamily="18" charset="-78"/>
                <a:cs typeface="Simplified Arabic" panose="02020603050405020304" pitchFamily="18" charset="-78"/>
              </a:rPr>
              <a:t>مواقع الاجتماعية والترفيهية، ومن أمثلتها</a:t>
            </a:r>
            <a:r>
              <a:rPr lang="en-US" sz="2400" b="1" dirty="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a:p>
            <a:endParaRPr lang="en-US" dirty="0"/>
          </a:p>
        </p:txBody>
      </p:sp>
      <p:graphicFrame>
        <p:nvGraphicFramePr>
          <p:cNvPr id="6" name="Diagram 5"/>
          <p:cNvGraphicFramePr/>
          <p:nvPr/>
        </p:nvGraphicFramePr>
        <p:xfrm>
          <a:off x="3864429" y="262467"/>
          <a:ext cx="8033657" cy="96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21235183850289179584.png"/>
          <p:cNvPicPr>
            <a:picLocks noChangeAspect="1"/>
          </p:cNvPicPr>
          <p:nvPr/>
        </p:nvPicPr>
        <p:blipFill>
          <a:blip r:embed="rId6" cstate="print"/>
          <a:stretch>
            <a:fillRect/>
          </a:stretch>
        </p:blipFill>
        <p:spPr>
          <a:xfrm>
            <a:off x="8847365" y="1869621"/>
            <a:ext cx="646753" cy="646753"/>
          </a:xfrm>
          <a:prstGeom prst="rect">
            <a:avLst/>
          </a:prstGeom>
        </p:spPr>
      </p:pic>
      <p:pic>
        <p:nvPicPr>
          <p:cNvPr id="8" name="Picture 7" descr="e9918f2ba16e.original.jpeg"/>
          <p:cNvPicPr>
            <a:picLocks noChangeAspect="1"/>
          </p:cNvPicPr>
          <p:nvPr/>
        </p:nvPicPr>
        <p:blipFill>
          <a:blip r:embed="rId7" cstate="print"/>
          <a:stretch>
            <a:fillRect/>
          </a:stretch>
        </p:blipFill>
        <p:spPr>
          <a:xfrm>
            <a:off x="4973053" y="1913488"/>
            <a:ext cx="1177376" cy="426941"/>
          </a:xfrm>
          <a:prstGeom prst="rect">
            <a:avLst/>
          </a:prstGeom>
        </p:spPr>
      </p:pic>
      <p:pic>
        <p:nvPicPr>
          <p:cNvPr id="9" name="Picture 8" descr="facebook-square-logo-alpha.png"/>
          <p:cNvPicPr>
            <a:picLocks noChangeAspect="1"/>
          </p:cNvPicPr>
          <p:nvPr/>
        </p:nvPicPr>
        <p:blipFill>
          <a:blip r:embed="rId8" cstate="print"/>
          <a:stretch>
            <a:fillRect/>
          </a:stretch>
        </p:blipFill>
        <p:spPr>
          <a:xfrm>
            <a:off x="10478140" y="1889312"/>
            <a:ext cx="551897" cy="551897"/>
          </a:xfrm>
          <a:prstGeom prst="rect">
            <a:avLst/>
          </a:prstGeom>
        </p:spPr>
      </p:pic>
      <p:pic>
        <p:nvPicPr>
          <p:cNvPr id="10" name="Picture 9" descr="hqdefault.jpg"/>
          <p:cNvPicPr>
            <a:picLocks noChangeAspect="1"/>
          </p:cNvPicPr>
          <p:nvPr/>
        </p:nvPicPr>
        <p:blipFill>
          <a:blip r:embed="rId9" cstate="print"/>
          <a:stretch>
            <a:fillRect/>
          </a:stretch>
        </p:blipFill>
        <p:spPr>
          <a:xfrm>
            <a:off x="10225370" y="6213690"/>
            <a:ext cx="856287" cy="496880"/>
          </a:xfrm>
          <a:prstGeom prst="rect">
            <a:avLst/>
          </a:prstGeom>
        </p:spPr>
      </p:pic>
      <p:pic>
        <p:nvPicPr>
          <p:cNvPr id="11" name="Picture 10" descr="images (1).jpg"/>
          <p:cNvPicPr>
            <a:picLocks noChangeAspect="1"/>
          </p:cNvPicPr>
          <p:nvPr/>
        </p:nvPicPr>
        <p:blipFill>
          <a:blip r:embed="rId10" cstate="print"/>
          <a:stretch>
            <a:fillRect/>
          </a:stretch>
        </p:blipFill>
        <p:spPr>
          <a:xfrm>
            <a:off x="9263744" y="3995058"/>
            <a:ext cx="620485" cy="620485"/>
          </a:xfrm>
          <a:prstGeom prst="rect">
            <a:avLst/>
          </a:prstGeom>
        </p:spPr>
      </p:pic>
      <p:pic>
        <p:nvPicPr>
          <p:cNvPr id="12" name="Picture 11" descr="Virtual-World.jpg"/>
          <p:cNvPicPr>
            <a:picLocks noChangeAspect="1"/>
          </p:cNvPicPr>
          <p:nvPr/>
        </p:nvPicPr>
        <p:blipFill>
          <a:blip r:embed="rId11" cstate="print"/>
          <a:stretch>
            <a:fillRect/>
          </a:stretch>
        </p:blipFill>
        <p:spPr>
          <a:xfrm>
            <a:off x="8240486" y="6256811"/>
            <a:ext cx="957943" cy="457050"/>
          </a:xfrm>
          <a:prstGeom prst="rect">
            <a:avLst/>
          </a:prstGeom>
        </p:spPr>
      </p:pic>
      <p:pic>
        <p:nvPicPr>
          <p:cNvPr id="13" name="Picture 12" descr="Wiki.jpg"/>
          <p:cNvPicPr>
            <a:picLocks noChangeAspect="1"/>
          </p:cNvPicPr>
          <p:nvPr/>
        </p:nvPicPr>
        <p:blipFill>
          <a:blip r:embed="rId12" cstate="print"/>
          <a:stretch>
            <a:fillRect/>
          </a:stretch>
        </p:blipFill>
        <p:spPr>
          <a:xfrm>
            <a:off x="7238207" y="1948430"/>
            <a:ext cx="849879" cy="566203"/>
          </a:xfrm>
          <a:prstGeom prst="rect">
            <a:avLst/>
          </a:prstGeom>
        </p:spPr>
      </p:pic>
      <p:pic>
        <p:nvPicPr>
          <p:cNvPr id="14" name="Picture 13" descr="السعر-1000x480.jpg"/>
          <p:cNvPicPr>
            <a:picLocks noChangeAspect="1"/>
          </p:cNvPicPr>
          <p:nvPr/>
        </p:nvPicPr>
        <p:blipFill>
          <a:blip r:embed="rId13" cstate="print"/>
          <a:stretch>
            <a:fillRect/>
          </a:stretch>
        </p:blipFill>
        <p:spPr>
          <a:xfrm>
            <a:off x="9034674" y="5143032"/>
            <a:ext cx="1100888" cy="528426"/>
          </a:xfrm>
          <a:prstGeom prst="rect">
            <a:avLst/>
          </a:prstGeom>
        </p:spPr>
      </p:pic>
      <p:pic>
        <p:nvPicPr>
          <p:cNvPr id="15" name="Picture 14" descr="images (2).jpg"/>
          <p:cNvPicPr>
            <a:picLocks noChangeAspect="1"/>
          </p:cNvPicPr>
          <p:nvPr/>
        </p:nvPicPr>
        <p:blipFill>
          <a:blip r:embed="rId14"/>
          <a:stretch>
            <a:fillRect/>
          </a:stretch>
        </p:blipFill>
        <p:spPr>
          <a:xfrm flipH="1">
            <a:off x="7083085" y="2923494"/>
            <a:ext cx="939686" cy="585649"/>
          </a:xfrm>
          <a:prstGeom prst="rect">
            <a:avLst/>
          </a:prstGeom>
        </p:spPr>
      </p:pic>
      <p:pic>
        <p:nvPicPr>
          <p:cNvPr id="16" name="Picture 15" descr="News.jpg"/>
          <p:cNvPicPr>
            <a:picLocks noChangeAspect="1"/>
          </p:cNvPicPr>
          <p:nvPr/>
        </p:nvPicPr>
        <p:blipFill>
          <a:blip r:embed="rId15" cstate="print"/>
          <a:stretch>
            <a:fillRect/>
          </a:stretch>
        </p:blipFill>
        <p:spPr>
          <a:xfrm flipH="1">
            <a:off x="9667547" y="2904993"/>
            <a:ext cx="973012" cy="643750"/>
          </a:xfrm>
          <a:prstGeom prst="rect">
            <a:avLst/>
          </a:prstGeom>
        </p:spPr>
      </p:pic>
    </p:spTree>
    <p:extLst>
      <p:ext uri="{BB962C8B-B14F-4D97-AF65-F5344CB8AC3E}">
        <p14:creationId xmlns="" xmlns:p14="http://schemas.microsoft.com/office/powerpoint/2010/main" val="212374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t="-18000" r="-14000" b="-3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859512" y="2568279"/>
            <a:ext cx="1230796" cy="822564"/>
          </a:xfrm>
          <a:prstGeom prst="rect">
            <a:avLst/>
          </a:prstGeom>
        </p:spPr>
      </p:pic>
      <p:pic>
        <p:nvPicPr>
          <p:cNvPr id="3" name="Picture 2"/>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8683994" y="1152769"/>
            <a:ext cx="1209624" cy="907218"/>
          </a:xfrm>
          <a:prstGeom prst="rect">
            <a:avLst/>
          </a:prstGeom>
        </p:spPr>
      </p:pic>
      <p:pic>
        <p:nvPicPr>
          <p:cNvPr id="4" name="Picture 3"/>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7549539" y="561154"/>
            <a:ext cx="840495" cy="840495"/>
          </a:xfrm>
          <a:prstGeom prst="rect">
            <a:avLst/>
          </a:prstGeom>
        </p:spPr>
      </p:pic>
      <p:pic>
        <p:nvPicPr>
          <p:cNvPr id="7" name="Picture 6"/>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3980862" y="589458"/>
            <a:ext cx="915723" cy="915723"/>
          </a:xfrm>
          <a:prstGeom prst="rect">
            <a:avLst/>
          </a:prstGeom>
        </p:spPr>
      </p:pic>
      <p:pic>
        <p:nvPicPr>
          <p:cNvPr id="8" name="Picture 7"/>
          <p:cNvPicPr>
            <a:picLocks noChangeAspect="1"/>
          </p:cNvPicPr>
          <p:nvPr/>
        </p:nvPicPr>
        <p:blipFill>
          <a:blip r:embed="rId7" cstate="screen">
            <a:extLst>
              <a:ext uri="{28A0092B-C50C-407E-A947-70E740481C1C}">
                <a14:useLocalDpi xmlns="" xmlns:a14="http://schemas.microsoft.com/office/drawing/2010/main" val="0"/>
              </a:ext>
            </a:extLst>
          </a:blip>
          <a:stretch>
            <a:fillRect/>
          </a:stretch>
        </p:blipFill>
        <p:spPr>
          <a:xfrm>
            <a:off x="2577179" y="1476877"/>
            <a:ext cx="929745" cy="929745"/>
          </a:xfrm>
          <a:prstGeom prst="rect">
            <a:avLst/>
          </a:prstGeom>
        </p:spPr>
      </p:pic>
      <p:pic>
        <p:nvPicPr>
          <p:cNvPr id="9" name="Picture 8"/>
          <p:cNvPicPr>
            <a:picLocks noChangeAspect="1"/>
          </p:cNvPicPr>
          <p:nvPr/>
        </p:nvPicPr>
        <p:blipFill>
          <a:blip r:embed="rId8" cstate="screen">
            <a:extLst>
              <a:ext uri="{28A0092B-C50C-407E-A947-70E740481C1C}">
                <a14:useLocalDpi xmlns="" xmlns:a14="http://schemas.microsoft.com/office/drawing/2010/main" val="0"/>
              </a:ext>
            </a:extLst>
          </a:blip>
          <a:stretch>
            <a:fillRect/>
          </a:stretch>
        </p:blipFill>
        <p:spPr>
          <a:xfrm>
            <a:off x="8811379" y="3617718"/>
            <a:ext cx="929672" cy="929672"/>
          </a:xfrm>
          <a:prstGeom prst="rect">
            <a:avLst/>
          </a:prstGeom>
        </p:spPr>
      </p:pic>
      <p:pic>
        <p:nvPicPr>
          <p:cNvPr id="10" name="Picture 9"/>
          <p:cNvPicPr>
            <a:picLocks noChangeAspect="1"/>
          </p:cNvPicPr>
          <p:nvPr/>
        </p:nvPicPr>
        <p:blipFill>
          <a:blip r:embed="rId9" cstate="screen">
            <a:extLst>
              <a:ext uri="{28A0092B-C50C-407E-A947-70E740481C1C}">
                <a14:useLocalDpi xmlns="" xmlns:a14="http://schemas.microsoft.com/office/drawing/2010/main" val="0"/>
              </a:ext>
            </a:extLst>
          </a:blip>
          <a:stretch>
            <a:fillRect/>
          </a:stretch>
        </p:blipFill>
        <p:spPr>
          <a:xfrm>
            <a:off x="9455862" y="2406622"/>
            <a:ext cx="875512" cy="833641"/>
          </a:xfrm>
          <a:prstGeom prst="rect">
            <a:avLst/>
          </a:prstGeom>
        </p:spPr>
      </p:pic>
      <p:pic>
        <p:nvPicPr>
          <p:cNvPr id="11" name="Picture 10"/>
          <p:cNvPicPr>
            <a:picLocks noChangeAspect="1"/>
          </p:cNvPicPr>
          <p:nvPr/>
        </p:nvPicPr>
        <p:blipFill>
          <a:blip r:embed="rId10" cstate="screen">
            <a:extLst>
              <a:ext uri="{28A0092B-C50C-407E-A947-70E740481C1C}">
                <a14:useLocalDpi xmlns="" xmlns:a14="http://schemas.microsoft.com/office/drawing/2010/main" val="0"/>
              </a:ext>
            </a:extLst>
          </a:blip>
          <a:stretch>
            <a:fillRect/>
          </a:stretch>
        </p:blipFill>
        <p:spPr>
          <a:xfrm>
            <a:off x="2673691" y="3714157"/>
            <a:ext cx="833233" cy="833233"/>
          </a:xfrm>
          <a:prstGeom prst="rect">
            <a:avLst/>
          </a:prstGeom>
        </p:spPr>
      </p:pic>
      <p:pic>
        <p:nvPicPr>
          <p:cNvPr id="12" name="Picture 11"/>
          <p:cNvPicPr>
            <a:picLocks noChangeAspect="1"/>
          </p:cNvPicPr>
          <p:nvPr/>
        </p:nvPicPr>
        <p:blipFill>
          <a:blip r:embed="rId11" cstate="screen">
            <a:extLst>
              <a:ext uri="{28A0092B-C50C-407E-A947-70E740481C1C}">
                <a14:useLocalDpi xmlns="" xmlns:a14="http://schemas.microsoft.com/office/drawing/2010/main" val="0"/>
              </a:ext>
            </a:extLst>
          </a:blip>
          <a:stretch>
            <a:fillRect/>
          </a:stretch>
        </p:blipFill>
        <p:spPr>
          <a:xfrm>
            <a:off x="3850337" y="4699687"/>
            <a:ext cx="991537" cy="991537"/>
          </a:xfrm>
          <a:prstGeom prst="rect">
            <a:avLst/>
          </a:prstGeom>
        </p:spPr>
      </p:pic>
      <p:pic>
        <p:nvPicPr>
          <p:cNvPr id="13" name="Picture 12"/>
          <p:cNvPicPr>
            <a:picLocks noChangeAspect="1"/>
          </p:cNvPicPr>
          <p:nvPr/>
        </p:nvPicPr>
        <p:blipFill>
          <a:blip r:embed="rId12" cstate="screen">
            <a:extLst>
              <a:ext uri="{28A0092B-C50C-407E-A947-70E740481C1C}">
                <a14:useLocalDpi xmlns="" xmlns:a14="http://schemas.microsoft.com/office/drawing/2010/main" val="0"/>
              </a:ext>
            </a:extLst>
          </a:blip>
          <a:stretch>
            <a:fillRect/>
          </a:stretch>
        </p:blipFill>
        <p:spPr>
          <a:xfrm>
            <a:off x="7376225" y="4601894"/>
            <a:ext cx="1187124" cy="1187124"/>
          </a:xfrm>
          <a:prstGeom prst="rect">
            <a:avLst/>
          </a:prstGeom>
        </p:spPr>
      </p:pic>
      <p:pic>
        <p:nvPicPr>
          <p:cNvPr id="17" name="Picture 16"/>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5422742" y="5116529"/>
            <a:ext cx="1385830" cy="1746146"/>
          </a:xfrm>
          <a:prstGeom prst="rect">
            <a:avLst/>
          </a:prstGeom>
        </p:spPr>
      </p:pic>
      <p:sp>
        <p:nvSpPr>
          <p:cNvPr id="19" name="Rounded Rectangular Callout 18"/>
          <p:cNvSpPr/>
          <p:nvPr/>
        </p:nvSpPr>
        <p:spPr>
          <a:xfrm>
            <a:off x="4105190" y="1513625"/>
            <a:ext cx="4037913" cy="2812715"/>
          </a:xfrm>
          <a:prstGeom prst="wedgeRoundRectCallout">
            <a:avLst>
              <a:gd name="adj1" fmla="val -310"/>
              <a:gd name="adj2" fmla="val 7759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4400" dirty="0">
                <a:solidFill>
                  <a:schemeClr val="tx1"/>
                </a:solidFill>
                <a:latin typeface="Andalus" panose="02020603050405020304" pitchFamily="18" charset="-78"/>
                <a:cs typeface="Andalus" panose="02020603050405020304" pitchFamily="18" charset="-78"/>
              </a:rPr>
              <a:t>موقع تواصل اجتماعي </a:t>
            </a:r>
            <a:r>
              <a:rPr lang="ar-IQ" sz="4400" dirty="0" smtClean="0">
                <a:solidFill>
                  <a:schemeClr val="tx1"/>
                </a:solidFill>
                <a:latin typeface="Andalus" panose="02020603050405020304" pitchFamily="18" charset="-78"/>
                <a:cs typeface="Andalus" panose="02020603050405020304" pitchFamily="18" charset="-78"/>
              </a:rPr>
              <a:t>عربي</a:t>
            </a:r>
            <a:r>
              <a:rPr lang="ar-IQ" sz="4400" dirty="0" smtClean="0">
                <a:solidFill>
                  <a:schemeClr val="tx1"/>
                </a:solidFill>
                <a:latin typeface="Andalus" panose="02020603050405020304" pitchFamily="18" charset="-78"/>
                <a:cs typeface="Andalus" panose="02020603050405020304" pitchFamily="18" charset="-78"/>
              </a:rPr>
              <a:t>، ذا مردود مالي على المدى المستقبلي المستدام .</a:t>
            </a:r>
            <a:endParaRPr lang="en-US" sz="4400" dirty="0">
              <a:solidFill>
                <a:schemeClr val="tx1"/>
              </a:solidFill>
              <a:latin typeface="Andalus" panose="02020603050405020304" pitchFamily="18" charset="-78"/>
              <a:cs typeface="Andalus" panose="02020603050405020304" pitchFamily="18" charset="-78"/>
            </a:endParaRPr>
          </a:p>
        </p:txBody>
      </p:sp>
      <p:grpSp>
        <p:nvGrpSpPr>
          <p:cNvPr id="16" name="Diagram group"/>
          <p:cNvGrpSpPr/>
          <p:nvPr/>
        </p:nvGrpSpPr>
        <p:grpSpPr>
          <a:xfrm>
            <a:off x="10037480" y="0"/>
            <a:ext cx="2154520" cy="1292712"/>
            <a:chOff x="223582" y="739"/>
            <a:chExt cx="2154520" cy="1292712"/>
          </a:xfrm>
          <a:scene3d>
            <a:camera prst="perspectiveLeft" zoom="91000"/>
            <a:lightRig rig="threePt" dir="t">
              <a:rot lat="0" lon="0" rev="20640000"/>
            </a:lightRig>
          </a:scene3d>
        </p:grpSpPr>
        <p:grpSp>
          <p:nvGrpSpPr>
            <p:cNvPr id="18" name="Group 17"/>
            <p:cNvGrpSpPr/>
            <p:nvPr/>
          </p:nvGrpSpPr>
          <p:grpSpPr>
            <a:xfrm>
              <a:off x="223582" y="739"/>
              <a:ext cx="2154520" cy="1292712"/>
              <a:chOff x="223582" y="739"/>
              <a:chExt cx="2154520" cy="1292712"/>
            </a:xfrm>
          </p:grpSpPr>
          <p:sp>
            <p:nvSpPr>
              <p:cNvPr id="20" name="Rectangle 19"/>
              <p:cNvSpPr/>
              <p:nvPr/>
            </p:nvSpPr>
            <p:spPr>
              <a:xfrm>
                <a:off x="223582" y="739"/>
                <a:ext cx="2154520" cy="1292712"/>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ectangle 20"/>
              <p:cNvSpPr/>
              <p:nvPr/>
            </p:nvSpPr>
            <p:spPr>
              <a:xfrm>
                <a:off x="223582" y="739"/>
                <a:ext cx="2154520" cy="12927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IQ" sz="5400" kern="1200" dirty="0">
                    <a:latin typeface="Andalus" pitchFamily="18" charset="-78"/>
                    <a:cs typeface="Andalus" pitchFamily="18" charset="-78"/>
                  </a:rPr>
                  <a:t>الرؤية :</a:t>
                </a:r>
                <a:endParaRPr lang="en-US" sz="5400" kern="1200" dirty="0">
                  <a:latin typeface="Andalus" pitchFamily="18" charset="-78"/>
                  <a:cs typeface="Andalus" pitchFamily="18" charset="-78"/>
                </a:endParaRPr>
              </a:p>
            </p:txBody>
          </p:sp>
        </p:grpSp>
      </p:grpSp>
    </p:spTree>
    <p:extLst>
      <p:ext uri="{BB962C8B-B14F-4D97-AF65-F5344CB8AC3E}">
        <p14:creationId xmlns="" xmlns:p14="http://schemas.microsoft.com/office/powerpoint/2010/main" val="2107970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8000" r="-8000"/>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4321629" y="621694"/>
          <a:ext cx="7014028" cy="891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nip Single Corner Rectangle 7"/>
          <p:cNvSpPr/>
          <p:nvPr/>
        </p:nvSpPr>
        <p:spPr>
          <a:xfrm>
            <a:off x="2416629" y="2002971"/>
            <a:ext cx="7130142" cy="1055915"/>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IQ" sz="2800" b="1" dirty="0">
              <a:solidFill>
                <a:srgbClr val="000099"/>
              </a:solidFill>
              <a:latin typeface="Simplified Arabic" panose="02020603050405020304" pitchFamily="18" charset="-78"/>
              <a:cs typeface="Simplified Arabic" panose="02020603050405020304" pitchFamily="18" charset="-78"/>
            </a:endParaRPr>
          </a:p>
          <a:p>
            <a:pPr algn="justLow" rtl="1"/>
            <a:r>
              <a:rPr lang="ar-IQ" sz="2800" b="1" dirty="0">
                <a:solidFill>
                  <a:srgbClr val="000099"/>
                </a:solidFill>
                <a:latin typeface="Simplified Arabic" panose="02020603050405020304" pitchFamily="18" charset="-78"/>
                <a:cs typeface="Simplified Arabic" panose="02020603050405020304" pitchFamily="18" charset="-78"/>
              </a:rPr>
              <a:t>* الحصول على مردود مالي ممتاز عند النظر الى المدى </a:t>
            </a:r>
            <a:r>
              <a:rPr lang="ar-IQ" sz="2800" b="1" dirty="0" smtClean="0">
                <a:solidFill>
                  <a:srgbClr val="000099"/>
                </a:solidFill>
                <a:latin typeface="Simplified Arabic" panose="02020603050405020304" pitchFamily="18" charset="-78"/>
                <a:cs typeface="Simplified Arabic" panose="02020603050405020304" pitchFamily="18" charset="-78"/>
              </a:rPr>
              <a:t>المستقبلي.</a:t>
            </a:r>
            <a:endParaRPr lang="ar-IQ" sz="2800" b="1" dirty="0">
              <a:solidFill>
                <a:srgbClr val="000099"/>
              </a:solidFill>
              <a:latin typeface="Simplified Arabic" panose="02020603050405020304" pitchFamily="18" charset="-78"/>
              <a:cs typeface="Simplified Arabic" panose="02020603050405020304" pitchFamily="18" charset="-78"/>
            </a:endParaRPr>
          </a:p>
          <a:p>
            <a:pPr algn="justLow" rtl="1"/>
            <a:endParaRPr lang="en-US" sz="2800" dirty="0">
              <a:solidFill>
                <a:srgbClr val="000099"/>
              </a:solidFill>
            </a:endParaRPr>
          </a:p>
        </p:txBody>
      </p:sp>
      <p:sp>
        <p:nvSpPr>
          <p:cNvPr id="9" name="Snip Single Corner Rectangle 8"/>
          <p:cNvSpPr/>
          <p:nvPr/>
        </p:nvSpPr>
        <p:spPr>
          <a:xfrm>
            <a:off x="4169227" y="3429001"/>
            <a:ext cx="7086600" cy="838199"/>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99"/>
                </a:solidFill>
              </a:ln>
            </a:endParaRPr>
          </a:p>
        </p:txBody>
      </p:sp>
      <p:sp>
        <p:nvSpPr>
          <p:cNvPr id="11" name="TextBox 10"/>
          <p:cNvSpPr txBox="1"/>
          <p:nvPr/>
        </p:nvSpPr>
        <p:spPr>
          <a:xfrm>
            <a:off x="4180114" y="3548743"/>
            <a:ext cx="6999515" cy="800219"/>
          </a:xfrm>
          <a:prstGeom prst="rect">
            <a:avLst/>
          </a:prstGeom>
          <a:noFill/>
        </p:spPr>
        <p:txBody>
          <a:bodyPr wrap="square" rtlCol="0">
            <a:spAutoFit/>
          </a:bodyPr>
          <a:lstStyle/>
          <a:p>
            <a:pPr algn="ctr" rtl="1"/>
            <a:r>
              <a:rPr lang="ar-IQ" sz="2800" b="1" dirty="0">
                <a:solidFill>
                  <a:srgbClr val="000099"/>
                </a:solidFill>
                <a:latin typeface="Simplified Arabic" panose="02020603050405020304" pitchFamily="18" charset="-78"/>
                <a:cs typeface="Simplified Arabic" panose="02020603050405020304" pitchFamily="18" charset="-78"/>
              </a:rPr>
              <a:t>* الحصول على شبكة تواصل اجتماعية عربية.</a:t>
            </a:r>
          </a:p>
          <a:p>
            <a:endParaRPr lang="en-US" dirty="0"/>
          </a:p>
        </p:txBody>
      </p:sp>
      <p:sp>
        <p:nvSpPr>
          <p:cNvPr id="12" name="Snip Single Corner Rectangle 11"/>
          <p:cNvSpPr/>
          <p:nvPr/>
        </p:nvSpPr>
        <p:spPr>
          <a:xfrm>
            <a:off x="2362200" y="4561114"/>
            <a:ext cx="7707085" cy="1719943"/>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b="1" dirty="0" smtClean="0">
                <a:solidFill>
                  <a:srgbClr val="000099"/>
                </a:solidFill>
                <a:latin typeface="Simplified Arabic" panose="02020603050405020304" pitchFamily="18" charset="-78"/>
                <a:cs typeface="Simplified Arabic" panose="02020603050405020304" pitchFamily="18" charset="-78"/>
              </a:rPr>
              <a:t>* </a:t>
            </a:r>
            <a:r>
              <a:rPr lang="ar-IQ" sz="2800" b="1" dirty="0">
                <a:solidFill>
                  <a:srgbClr val="000099"/>
                </a:solidFill>
                <a:latin typeface="Simplified Arabic" panose="02020603050405020304" pitchFamily="18" charset="-78"/>
                <a:cs typeface="Simplified Arabic" panose="02020603050405020304" pitchFamily="18" charset="-78"/>
              </a:rPr>
              <a:t>منافسة بقية مواقع التواصل الاجتماعي للمستخدم </a:t>
            </a:r>
            <a:r>
              <a:rPr lang="ar-IQ" sz="2800" b="1" dirty="0" smtClean="0">
                <a:solidFill>
                  <a:srgbClr val="000099"/>
                </a:solidFill>
                <a:latin typeface="Simplified Arabic" panose="02020603050405020304" pitchFamily="18" charset="-78"/>
                <a:cs typeface="Simplified Arabic" panose="02020603050405020304" pitchFamily="18" charset="-78"/>
              </a:rPr>
              <a:t>العربي</a:t>
            </a:r>
            <a:r>
              <a:rPr lang="ar-IQ" sz="2800" b="1" dirty="0">
                <a:solidFill>
                  <a:srgbClr val="000099"/>
                </a:solidFill>
                <a:latin typeface="Simplified Arabic" panose="02020603050405020304" pitchFamily="18" charset="-78"/>
                <a:cs typeface="Simplified Arabic" panose="02020603050405020304" pitchFamily="18" charset="-78"/>
              </a:rPr>
              <a:t> </a:t>
            </a:r>
            <a:r>
              <a:rPr lang="ar-IQ" sz="2800" b="1" dirty="0" smtClean="0">
                <a:solidFill>
                  <a:srgbClr val="000099"/>
                </a:solidFill>
                <a:latin typeface="Simplified Arabic" panose="02020603050405020304" pitchFamily="18" charset="-78"/>
                <a:cs typeface="Simplified Arabic" panose="02020603050405020304" pitchFamily="18" charset="-78"/>
              </a:rPr>
              <a:t>، ومن خلال ذلك ممكن تحقيق التعاون الاستثماري مع تلك المواقع ذائعة الصيت .</a:t>
            </a:r>
            <a:endParaRPr lang="en-US" b="1" strike="sngStrike"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 xmlns:p14="http://schemas.microsoft.com/office/powerpoint/2010/main" val="339044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000" b="-10000"/>
          </a:stretch>
        </a:blipFill>
        <a:effectLst/>
      </p:bgPr>
    </p:bg>
    <p:spTree>
      <p:nvGrpSpPr>
        <p:cNvPr id="1" name=""/>
        <p:cNvGrpSpPr/>
        <p:nvPr/>
      </p:nvGrpSpPr>
      <p:grpSpPr>
        <a:xfrm>
          <a:off x="0" y="0"/>
          <a:ext cx="0" cy="0"/>
          <a:chOff x="0" y="0"/>
          <a:chExt cx="0" cy="0"/>
        </a:xfrm>
      </p:grpSpPr>
      <p:sp>
        <p:nvSpPr>
          <p:cNvPr id="13" name="Rectangle 12"/>
          <p:cNvSpPr/>
          <p:nvPr/>
        </p:nvSpPr>
        <p:spPr>
          <a:xfrm>
            <a:off x="10134306" y="1733374"/>
            <a:ext cx="1328057" cy="1049017"/>
          </a:xfrm>
          <a:prstGeom prst="rect">
            <a:avLst/>
          </a:prstGeom>
          <a:solidFill>
            <a:schemeClr val="accent1">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latin typeface="Simplified Arabic" panose="02020603050405020304" pitchFamily="18" charset="-78"/>
                <a:cs typeface="Simplified Arabic" panose="02020603050405020304" pitchFamily="18" charset="-78"/>
              </a:rPr>
              <a:t>حجز نطاق الكتروني</a:t>
            </a:r>
            <a:endParaRPr lang="en-US" sz="1600" b="1" dirty="0">
              <a:solidFill>
                <a:schemeClr val="tx1"/>
              </a:solidFill>
              <a:latin typeface="Simplified Arabic" panose="02020603050405020304" pitchFamily="18" charset="-78"/>
              <a:cs typeface="Simplified Arabic" panose="02020603050405020304" pitchFamily="18" charset="-78"/>
            </a:endParaRPr>
          </a:p>
        </p:txBody>
      </p:sp>
      <p:sp>
        <p:nvSpPr>
          <p:cNvPr id="14" name="Rectangle 13"/>
          <p:cNvSpPr/>
          <p:nvPr/>
        </p:nvSpPr>
        <p:spPr>
          <a:xfrm>
            <a:off x="5262466" y="255005"/>
            <a:ext cx="2129169" cy="903944"/>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متطلبات انشاء موقع تواصل اجتماعي</a:t>
            </a:r>
            <a:endParaRPr lang="en-US" sz="1600" b="1"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endParaRPr>
          </a:p>
        </p:txBody>
      </p:sp>
      <p:sp>
        <p:nvSpPr>
          <p:cNvPr id="15" name="Rectangle 14"/>
          <p:cNvSpPr/>
          <p:nvPr/>
        </p:nvSpPr>
        <p:spPr>
          <a:xfrm>
            <a:off x="1514233" y="1733376"/>
            <a:ext cx="1328057" cy="1049016"/>
          </a:xfrm>
          <a:prstGeom prst="rect">
            <a:avLst/>
          </a:prstGeom>
          <a:solidFill>
            <a:schemeClr val="accent1">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latin typeface="Simplified Arabic" panose="02020603050405020304" pitchFamily="18" charset="-78"/>
                <a:cs typeface="Simplified Arabic" panose="02020603050405020304" pitchFamily="18" charset="-78"/>
              </a:rPr>
              <a:t>تصميم الموقع</a:t>
            </a:r>
          </a:p>
          <a:p>
            <a:pPr algn="ctr"/>
            <a:r>
              <a:rPr lang="en-US" sz="1600" b="1" dirty="0">
                <a:solidFill>
                  <a:schemeClr val="tx1"/>
                </a:solidFill>
                <a:latin typeface="Simplified Arabic" panose="02020603050405020304" pitchFamily="18" charset="-78"/>
                <a:cs typeface="Simplified Arabic" panose="02020603050405020304" pitchFamily="18" charset="-78"/>
              </a:rPr>
              <a:t>DESIGN</a:t>
            </a:r>
          </a:p>
        </p:txBody>
      </p:sp>
      <p:sp>
        <p:nvSpPr>
          <p:cNvPr id="16" name="Rectangle 15"/>
          <p:cNvSpPr/>
          <p:nvPr/>
        </p:nvSpPr>
        <p:spPr>
          <a:xfrm>
            <a:off x="3893396" y="1733376"/>
            <a:ext cx="1328057" cy="1049016"/>
          </a:xfrm>
          <a:prstGeom prst="rect">
            <a:avLst/>
          </a:prstGeom>
          <a:solidFill>
            <a:schemeClr val="accent1">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600" b="1" dirty="0" smtClean="0">
                <a:solidFill>
                  <a:schemeClr val="tx1"/>
                </a:solidFill>
                <a:latin typeface="Simplified Arabic" panose="02020603050405020304" pitchFamily="18" charset="-78"/>
                <a:cs typeface="Simplified Arabic" panose="02020603050405020304" pitchFamily="18" charset="-78"/>
              </a:rPr>
              <a:t>مركز البيانات</a:t>
            </a:r>
          </a:p>
          <a:p>
            <a:pPr algn="ctr" rtl="1"/>
            <a:r>
              <a:rPr lang="en-US" sz="1600" b="1" dirty="0" smtClean="0">
                <a:solidFill>
                  <a:schemeClr val="tx1"/>
                </a:solidFill>
                <a:latin typeface="Simplified Arabic" panose="02020603050405020304" pitchFamily="18" charset="-78"/>
                <a:cs typeface="Simplified Arabic" panose="02020603050405020304" pitchFamily="18" charset="-78"/>
              </a:rPr>
              <a:t>DATA Center</a:t>
            </a:r>
            <a:endParaRPr lang="en-US" sz="1600" b="1" dirty="0">
              <a:solidFill>
                <a:schemeClr val="tx1"/>
              </a:solidFill>
              <a:latin typeface="Simplified Arabic" panose="02020603050405020304" pitchFamily="18" charset="-78"/>
              <a:cs typeface="Simplified Arabic" panose="02020603050405020304" pitchFamily="18" charset="-78"/>
            </a:endParaRPr>
          </a:p>
        </p:txBody>
      </p:sp>
      <p:sp>
        <p:nvSpPr>
          <p:cNvPr id="17" name="Rectangle 16"/>
          <p:cNvSpPr/>
          <p:nvPr/>
        </p:nvSpPr>
        <p:spPr>
          <a:xfrm>
            <a:off x="7094314" y="1733374"/>
            <a:ext cx="1328057" cy="1049018"/>
          </a:xfrm>
          <a:prstGeom prst="rect">
            <a:avLst/>
          </a:prstGeom>
          <a:solidFill>
            <a:schemeClr val="accent1">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latin typeface="Simplified Arabic" panose="02020603050405020304" pitchFamily="18" charset="-78"/>
                <a:cs typeface="Simplified Arabic" panose="02020603050405020304" pitchFamily="18" charset="-78"/>
              </a:rPr>
              <a:t>نظام خوادم </a:t>
            </a:r>
            <a:r>
              <a:rPr lang="en-US" sz="1600" b="1" dirty="0">
                <a:solidFill>
                  <a:schemeClr val="tx1"/>
                </a:solidFill>
                <a:latin typeface="Simplified Arabic" panose="02020603050405020304" pitchFamily="18" charset="-78"/>
                <a:cs typeface="Simplified Arabic" panose="02020603050405020304" pitchFamily="18" charset="-78"/>
              </a:rPr>
              <a:t>DNS</a:t>
            </a:r>
            <a:r>
              <a:rPr lang="ar-IQ" sz="1600" b="1" dirty="0">
                <a:solidFill>
                  <a:schemeClr val="tx1"/>
                </a:solidFill>
                <a:latin typeface="Simplified Arabic" panose="02020603050405020304" pitchFamily="18" charset="-78"/>
                <a:cs typeface="Simplified Arabic" panose="02020603050405020304" pitchFamily="18" charset="-78"/>
              </a:rPr>
              <a:t> </a:t>
            </a:r>
          </a:p>
          <a:p>
            <a:pPr algn="ctr"/>
            <a:r>
              <a:rPr lang="ar-IQ" sz="1600" b="1" dirty="0">
                <a:solidFill>
                  <a:schemeClr val="tx1"/>
                </a:solidFill>
                <a:latin typeface="Simplified Arabic" panose="02020603050405020304" pitchFamily="18" charset="-78"/>
                <a:cs typeface="Simplified Arabic" panose="02020603050405020304" pitchFamily="18" charset="-78"/>
              </a:rPr>
              <a:t>لاستضافة الموقع </a:t>
            </a:r>
            <a:endParaRPr lang="en-US" sz="1600" b="1" dirty="0">
              <a:solidFill>
                <a:schemeClr val="tx1"/>
              </a:solidFill>
              <a:latin typeface="Simplified Arabic" panose="02020603050405020304" pitchFamily="18" charset="-78"/>
              <a:cs typeface="Simplified Arabic" panose="02020603050405020304" pitchFamily="18" charset="-78"/>
            </a:endParaRPr>
          </a:p>
        </p:txBody>
      </p:sp>
      <p:sp>
        <p:nvSpPr>
          <p:cNvPr id="23" name="Rounded Rectangle 22"/>
          <p:cNvSpPr/>
          <p:nvPr/>
        </p:nvSpPr>
        <p:spPr>
          <a:xfrm>
            <a:off x="5604119" y="4614876"/>
            <a:ext cx="1430064" cy="780614"/>
          </a:xfrm>
          <a:prstGeom prst="roundRect">
            <a:avLst/>
          </a:prstGeom>
          <a:solidFill>
            <a:srgbClr val="3CE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Simplified Arabic" panose="02020603050405020304" pitchFamily="18" charset="-78"/>
                <a:cs typeface="Simplified Arabic" panose="02020603050405020304" pitchFamily="18" charset="-78"/>
              </a:rPr>
              <a:t>ملف النطاق</a:t>
            </a:r>
            <a:r>
              <a:rPr lang="en-US" sz="1600" b="1" dirty="0">
                <a:solidFill>
                  <a:schemeClr val="tx1"/>
                </a:solidFill>
                <a:latin typeface="Simplified Arabic" panose="02020603050405020304" pitchFamily="18" charset="-78"/>
                <a:cs typeface="Simplified Arabic" panose="02020603050405020304" pitchFamily="18" charset="-78"/>
              </a:rPr>
              <a:t> (Zone File)</a:t>
            </a:r>
          </a:p>
        </p:txBody>
      </p:sp>
      <p:sp>
        <p:nvSpPr>
          <p:cNvPr id="24" name="Rounded Rectangle 23"/>
          <p:cNvSpPr/>
          <p:nvPr/>
        </p:nvSpPr>
        <p:spPr>
          <a:xfrm>
            <a:off x="2950071" y="4614876"/>
            <a:ext cx="1239158" cy="780614"/>
          </a:xfrm>
          <a:prstGeom prst="roundRect">
            <a:avLst/>
          </a:prstGeom>
          <a:solidFill>
            <a:srgbClr val="3CE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solidFill>
                  <a:schemeClr val="tx1"/>
                </a:solidFill>
                <a:latin typeface="Simplified Arabic" panose="02020603050405020304" pitchFamily="18" charset="-78"/>
                <a:cs typeface="Simplified Arabic" panose="02020603050405020304" pitchFamily="18" charset="-78"/>
              </a:rPr>
              <a:t>المستخدم</a:t>
            </a:r>
            <a:r>
              <a:rPr lang="en-US" sz="1600" b="1" dirty="0">
                <a:solidFill>
                  <a:schemeClr val="tx1"/>
                </a:solidFill>
                <a:latin typeface="Simplified Arabic" panose="02020603050405020304" pitchFamily="18" charset="-78"/>
                <a:cs typeface="Simplified Arabic" panose="02020603050405020304" pitchFamily="18" charset="-78"/>
              </a:rPr>
              <a:t> (User)</a:t>
            </a:r>
          </a:p>
        </p:txBody>
      </p:sp>
      <p:sp>
        <p:nvSpPr>
          <p:cNvPr id="25" name="Rounded Rectangle 24"/>
          <p:cNvSpPr/>
          <p:nvPr/>
        </p:nvSpPr>
        <p:spPr>
          <a:xfrm>
            <a:off x="10076101" y="4614875"/>
            <a:ext cx="2006556" cy="800130"/>
          </a:xfrm>
          <a:prstGeom prst="roundRect">
            <a:avLst/>
          </a:prstGeom>
          <a:solidFill>
            <a:srgbClr val="3CE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600" b="1" dirty="0">
                <a:solidFill>
                  <a:schemeClr val="tx1"/>
                </a:solidFill>
                <a:latin typeface="Simplified Arabic" panose="02020603050405020304" pitchFamily="18" charset="-78"/>
                <a:cs typeface="Simplified Arabic" panose="02020603050405020304" pitchFamily="18" charset="-78"/>
              </a:rPr>
              <a:t>فضاء</a:t>
            </a:r>
            <a:r>
              <a:rPr lang="ar-SA" sz="1600" b="1" dirty="0">
                <a:solidFill>
                  <a:schemeClr val="tx1"/>
                </a:solidFill>
                <a:latin typeface="Simplified Arabic" panose="02020603050405020304" pitchFamily="18" charset="-78"/>
                <a:cs typeface="Simplified Arabic" panose="02020603050405020304" pitchFamily="18" charset="-78"/>
              </a:rPr>
              <a:t> الأسماء</a:t>
            </a:r>
            <a:r>
              <a:rPr lang="en-US" sz="1600" b="1" dirty="0">
                <a:solidFill>
                  <a:schemeClr val="tx1"/>
                </a:solidFill>
                <a:latin typeface="Simplified Arabic" panose="02020603050405020304" pitchFamily="18" charset="-78"/>
                <a:cs typeface="Simplified Arabic" panose="02020603050405020304" pitchFamily="18" charset="-78"/>
              </a:rPr>
              <a:t> (Domain Name Space)</a:t>
            </a:r>
            <a:endParaRPr lang="en-US" sz="2000" b="1" dirty="0">
              <a:solidFill>
                <a:schemeClr val="tx1"/>
              </a:solidFill>
              <a:latin typeface="Simplified Arabic" panose="02020603050405020304" pitchFamily="18" charset="-78"/>
              <a:cs typeface="Simplified Arabic" panose="02020603050405020304" pitchFamily="18" charset="-78"/>
            </a:endParaRPr>
          </a:p>
        </p:txBody>
      </p:sp>
      <p:sp>
        <p:nvSpPr>
          <p:cNvPr id="26" name="Rounded Rectangle 25"/>
          <p:cNvSpPr/>
          <p:nvPr/>
        </p:nvSpPr>
        <p:spPr>
          <a:xfrm>
            <a:off x="7034183" y="4614876"/>
            <a:ext cx="1710008" cy="780614"/>
          </a:xfrm>
          <a:prstGeom prst="roundRect">
            <a:avLst/>
          </a:prstGeom>
          <a:solidFill>
            <a:srgbClr val="3CE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Simplified Arabic" panose="02020603050405020304" pitchFamily="18" charset="-78"/>
                <a:cs typeface="Simplified Arabic" panose="02020603050405020304" pitchFamily="18" charset="-78"/>
              </a:rPr>
              <a:t>اسم النطاق</a:t>
            </a:r>
            <a:r>
              <a:rPr lang="en-US" sz="1600" b="1" dirty="0">
                <a:solidFill>
                  <a:schemeClr val="tx1"/>
                </a:solidFill>
                <a:latin typeface="Simplified Arabic" panose="02020603050405020304" pitchFamily="18" charset="-78"/>
                <a:cs typeface="Simplified Arabic" panose="02020603050405020304" pitchFamily="18" charset="-78"/>
              </a:rPr>
              <a:t> (Domain Name) </a:t>
            </a:r>
          </a:p>
        </p:txBody>
      </p:sp>
      <p:sp>
        <p:nvSpPr>
          <p:cNvPr id="27" name="Rounded Rectangle 26"/>
          <p:cNvSpPr/>
          <p:nvPr/>
        </p:nvSpPr>
        <p:spPr>
          <a:xfrm>
            <a:off x="8776620" y="4614875"/>
            <a:ext cx="1267051" cy="800129"/>
          </a:xfrm>
          <a:prstGeom prst="roundRect">
            <a:avLst/>
          </a:prstGeom>
          <a:solidFill>
            <a:srgbClr val="3CE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Simplified Arabic" panose="02020603050405020304" pitchFamily="18" charset="-78"/>
                <a:cs typeface="Simplified Arabic" panose="02020603050405020304" pitchFamily="18" charset="-78"/>
              </a:rPr>
              <a:t>الخادم</a:t>
            </a:r>
            <a:r>
              <a:rPr lang="en-US" sz="1600" b="1" dirty="0">
                <a:solidFill>
                  <a:schemeClr val="tx1"/>
                </a:solidFill>
                <a:latin typeface="Simplified Arabic" panose="02020603050405020304" pitchFamily="18" charset="-78"/>
                <a:cs typeface="Simplified Arabic" panose="02020603050405020304" pitchFamily="18" charset="-78"/>
              </a:rPr>
              <a:t> (Server)</a:t>
            </a:r>
          </a:p>
        </p:txBody>
      </p:sp>
      <p:sp>
        <p:nvSpPr>
          <p:cNvPr id="28" name="Rounded Rectangle 27"/>
          <p:cNvSpPr/>
          <p:nvPr/>
        </p:nvSpPr>
        <p:spPr>
          <a:xfrm>
            <a:off x="4189228" y="4614876"/>
            <a:ext cx="1414891" cy="780614"/>
          </a:xfrm>
          <a:prstGeom prst="roundRect">
            <a:avLst/>
          </a:prstGeom>
          <a:solidFill>
            <a:srgbClr val="3CE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Simplified Arabic" panose="02020603050405020304" pitchFamily="18" charset="-78"/>
                <a:cs typeface="Simplified Arabic" panose="02020603050405020304" pitchFamily="18" charset="-78"/>
              </a:rPr>
              <a:t>المُقرّر</a:t>
            </a:r>
            <a:r>
              <a:rPr lang="en-US" sz="1600" b="1" dirty="0">
                <a:solidFill>
                  <a:schemeClr val="tx1"/>
                </a:solidFill>
                <a:latin typeface="Simplified Arabic" panose="02020603050405020304" pitchFamily="18" charset="-78"/>
                <a:cs typeface="Simplified Arabic" panose="02020603050405020304" pitchFamily="18" charset="-78"/>
              </a:rPr>
              <a:t> (Resolver)</a:t>
            </a:r>
          </a:p>
        </p:txBody>
      </p:sp>
      <p:cxnSp>
        <p:nvCxnSpPr>
          <p:cNvPr id="72" name="Straight Arrow Connector 71"/>
          <p:cNvCxnSpPr>
            <a:stCxn id="17" idx="2"/>
            <a:endCxn id="24" idx="0"/>
          </p:cNvCxnSpPr>
          <p:nvPr/>
        </p:nvCxnSpPr>
        <p:spPr>
          <a:xfrm flipH="1">
            <a:off x="3569650" y="2782392"/>
            <a:ext cx="4188693" cy="1832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7" idx="2"/>
            <a:endCxn id="28" idx="0"/>
          </p:cNvCxnSpPr>
          <p:nvPr/>
        </p:nvCxnSpPr>
        <p:spPr>
          <a:xfrm flipH="1">
            <a:off x="4896674" y="2782392"/>
            <a:ext cx="2861669" cy="1832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7" idx="2"/>
            <a:endCxn id="23" idx="0"/>
          </p:cNvCxnSpPr>
          <p:nvPr/>
        </p:nvCxnSpPr>
        <p:spPr>
          <a:xfrm flipH="1">
            <a:off x="6319151" y="2782392"/>
            <a:ext cx="1439192" cy="1832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7" idx="2"/>
            <a:endCxn id="26" idx="0"/>
          </p:cNvCxnSpPr>
          <p:nvPr/>
        </p:nvCxnSpPr>
        <p:spPr>
          <a:xfrm>
            <a:off x="7758343" y="2782392"/>
            <a:ext cx="130844" cy="1832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7" idx="2"/>
            <a:endCxn id="27" idx="0"/>
          </p:cNvCxnSpPr>
          <p:nvPr/>
        </p:nvCxnSpPr>
        <p:spPr>
          <a:xfrm>
            <a:off x="7758343" y="2782392"/>
            <a:ext cx="1651803" cy="1832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7" idx="2"/>
            <a:endCxn id="25" idx="0"/>
          </p:cNvCxnSpPr>
          <p:nvPr/>
        </p:nvCxnSpPr>
        <p:spPr>
          <a:xfrm>
            <a:off x="7758343" y="2782392"/>
            <a:ext cx="3321036" cy="1832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4" idx="2"/>
            <a:endCxn id="16" idx="0"/>
          </p:cNvCxnSpPr>
          <p:nvPr/>
        </p:nvCxnSpPr>
        <p:spPr>
          <a:xfrm flipH="1">
            <a:off x="4557425" y="1158949"/>
            <a:ext cx="1769626" cy="574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4" idx="2"/>
            <a:endCxn id="15" idx="0"/>
          </p:cNvCxnSpPr>
          <p:nvPr/>
        </p:nvCxnSpPr>
        <p:spPr>
          <a:xfrm flipH="1">
            <a:off x="2178262" y="1158949"/>
            <a:ext cx="4148789" cy="574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4" idx="2"/>
            <a:endCxn id="17" idx="0"/>
          </p:cNvCxnSpPr>
          <p:nvPr/>
        </p:nvCxnSpPr>
        <p:spPr>
          <a:xfrm>
            <a:off x="6327051" y="1158949"/>
            <a:ext cx="1431292" cy="574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4" idx="2"/>
            <a:endCxn id="13" idx="0"/>
          </p:cNvCxnSpPr>
          <p:nvPr/>
        </p:nvCxnSpPr>
        <p:spPr>
          <a:xfrm>
            <a:off x="6327051" y="1158949"/>
            <a:ext cx="4471284" cy="574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6100548" y="5663823"/>
            <a:ext cx="2784143" cy="982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000" b="1" dirty="0" smtClean="0">
                <a:solidFill>
                  <a:schemeClr val="tx1"/>
                </a:solidFill>
                <a:latin typeface="Simplified Arabic" panose="02020603050405020304" pitchFamily="18" charset="-78"/>
                <a:cs typeface="Simplified Arabic" panose="02020603050405020304" pitchFamily="18" charset="-78"/>
              </a:rPr>
              <a:t>مع ضمان تحقيق الاتي :</a:t>
            </a:r>
          </a:p>
          <a:p>
            <a:pPr algn="r" rtl="1">
              <a:buFontTx/>
              <a:buChar char="-"/>
            </a:pPr>
            <a:r>
              <a:rPr lang="ar-IQ" sz="2000" b="1" dirty="0" smtClean="0">
                <a:solidFill>
                  <a:schemeClr val="tx1"/>
                </a:solidFill>
                <a:latin typeface="Simplified Arabic" panose="02020603050405020304" pitchFamily="18" charset="-78"/>
                <a:cs typeface="Simplified Arabic" panose="02020603050405020304" pitchFamily="18" charset="-78"/>
              </a:rPr>
              <a:t> الامن السيبراني </a:t>
            </a:r>
            <a:endParaRPr lang="ar-IQ" sz="2000" b="1" dirty="0">
              <a:solidFill>
                <a:schemeClr val="tx1"/>
              </a:solidFill>
              <a:latin typeface="Simplified Arabic" panose="02020603050405020304" pitchFamily="18" charset="-78"/>
              <a:cs typeface="Simplified Arabic" panose="02020603050405020304" pitchFamily="18" charset="-78"/>
            </a:endParaRPr>
          </a:p>
          <a:p>
            <a:pPr algn="r" rtl="1">
              <a:buFontTx/>
              <a:buChar char="-"/>
            </a:pPr>
            <a:r>
              <a:rPr lang="ar-IQ" sz="2000" b="1" dirty="0" smtClean="0">
                <a:solidFill>
                  <a:schemeClr val="tx1"/>
                </a:solidFill>
                <a:latin typeface="Simplified Arabic" panose="02020603050405020304" pitchFamily="18" charset="-78"/>
                <a:cs typeface="Simplified Arabic" panose="02020603050405020304" pitchFamily="18" charset="-78"/>
              </a:rPr>
              <a:t> بيئة مناسبة للبنية التحتية </a:t>
            </a:r>
          </a:p>
        </p:txBody>
      </p:sp>
    </p:spTree>
    <p:extLst>
      <p:ext uri="{BB962C8B-B14F-4D97-AF65-F5344CB8AC3E}">
        <p14:creationId xmlns="" xmlns:p14="http://schemas.microsoft.com/office/powerpoint/2010/main" val="65974736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802806" y="141514"/>
          <a:ext cx="2902966" cy="1127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178413" y="0"/>
          <a:ext cx="5897349" cy="30843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4926842" y="3111690"/>
            <a:ext cx="2565779" cy="92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t>السيناريو</a:t>
            </a:r>
            <a:endParaRPr lang="en-US" sz="2400" b="1" dirty="0"/>
          </a:p>
        </p:txBody>
      </p:sp>
      <p:sp>
        <p:nvSpPr>
          <p:cNvPr id="5" name="Rounded Rectangle 4"/>
          <p:cNvSpPr/>
          <p:nvPr/>
        </p:nvSpPr>
        <p:spPr>
          <a:xfrm>
            <a:off x="6537277" y="4790362"/>
            <a:ext cx="2647666" cy="1842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dirty="0" smtClean="0"/>
              <a:t>يضمن سهولة الاستخدام مع صفات تفاعلية تجذب المستخدمين</a:t>
            </a:r>
            <a:endParaRPr lang="en-US" sz="2400" dirty="0"/>
          </a:p>
        </p:txBody>
      </p:sp>
      <p:sp>
        <p:nvSpPr>
          <p:cNvPr id="6" name="Rounded Rectangle 5"/>
          <p:cNvSpPr/>
          <p:nvPr/>
        </p:nvSpPr>
        <p:spPr>
          <a:xfrm>
            <a:off x="1216926" y="3618930"/>
            <a:ext cx="2456597" cy="162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dirty="0" smtClean="0">
                <a:solidFill>
                  <a:schemeClr val="bg1"/>
                </a:solidFill>
              </a:rPr>
              <a:t>الترويج يتم في تلك المواقع نفسها </a:t>
            </a:r>
            <a:endParaRPr lang="en-US" sz="2400" dirty="0">
              <a:solidFill>
                <a:schemeClr val="bg1"/>
              </a:solidFill>
            </a:endParaRPr>
          </a:p>
        </p:txBody>
      </p:sp>
      <p:sp>
        <p:nvSpPr>
          <p:cNvPr id="7" name="Rounded Rectangle 6"/>
          <p:cNvSpPr/>
          <p:nvPr/>
        </p:nvSpPr>
        <p:spPr>
          <a:xfrm>
            <a:off x="9216788" y="3643952"/>
            <a:ext cx="2456597" cy="1610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dirty="0" smtClean="0"/>
              <a:t>ان يصمم بايديولوجية قريبة ومواكبة للمجتمع العربي </a:t>
            </a:r>
            <a:endParaRPr lang="en-US" sz="2400" dirty="0"/>
          </a:p>
        </p:txBody>
      </p:sp>
      <p:sp>
        <p:nvSpPr>
          <p:cNvPr id="8" name="Rounded Rectangle 7"/>
          <p:cNvSpPr/>
          <p:nvPr/>
        </p:nvSpPr>
        <p:spPr>
          <a:xfrm>
            <a:off x="3698543" y="4790363"/>
            <a:ext cx="2654489" cy="1801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dirty="0" smtClean="0"/>
              <a:t>يختزل افكار مجموعة من مواقع التواصل الاجتماعي ذائعة الصيت </a:t>
            </a:r>
            <a:endParaRPr lang="en-US" sz="2400" dirty="0"/>
          </a:p>
        </p:txBody>
      </p:sp>
      <p:cxnSp>
        <p:nvCxnSpPr>
          <p:cNvPr id="10" name="Straight Connector 9"/>
          <p:cNvCxnSpPr>
            <a:stCxn id="4" idx="1"/>
            <a:endCxn id="6" idx="3"/>
          </p:cNvCxnSpPr>
          <p:nvPr/>
        </p:nvCxnSpPr>
        <p:spPr>
          <a:xfrm rot="10800000" flipV="1">
            <a:off x="3673524" y="3575713"/>
            <a:ext cx="1253319" cy="854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a:endCxn id="8" idx="0"/>
          </p:cNvCxnSpPr>
          <p:nvPr/>
        </p:nvCxnSpPr>
        <p:spPr>
          <a:xfrm rot="5400000">
            <a:off x="5242447" y="3823078"/>
            <a:ext cx="750626" cy="1183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5" idx="0"/>
          </p:cNvCxnSpPr>
          <p:nvPr/>
        </p:nvCxnSpPr>
        <p:spPr>
          <a:xfrm rot="16200000" flipH="1">
            <a:off x="6660109" y="3589360"/>
            <a:ext cx="750625" cy="165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7" idx="1"/>
          </p:cNvCxnSpPr>
          <p:nvPr/>
        </p:nvCxnSpPr>
        <p:spPr>
          <a:xfrm>
            <a:off x="7492621" y="3575714"/>
            <a:ext cx="1724167" cy="873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1000"/>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2782626" y="1238281"/>
          <a:ext cx="4314211" cy="2037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355835" y="3722176"/>
          <a:ext cx="5678984" cy="293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Down Arrow 4"/>
          <p:cNvSpPr/>
          <p:nvPr/>
        </p:nvSpPr>
        <p:spPr>
          <a:xfrm>
            <a:off x="3575713" y="3289111"/>
            <a:ext cx="586854"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761863" y="1269242"/>
            <a:ext cx="2320119" cy="184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smtClean="0"/>
              <a:t>الادارة العليا</a:t>
            </a:r>
            <a:endParaRPr lang="en-US" sz="3600" b="1" dirty="0"/>
          </a:p>
        </p:txBody>
      </p:sp>
      <p:sp>
        <p:nvSpPr>
          <p:cNvPr id="10" name="Left-Right Arrow 9"/>
          <p:cNvSpPr/>
          <p:nvPr/>
        </p:nvSpPr>
        <p:spPr>
          <a:xfrm>
            <a:off x="7110484" y="2033516"/>
            <a:ext cx="1569492" cy="6005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2">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1613</TotalTime>
  <Words>419</Words>
  <Application>Microsoft Office PowerPoint</Application>
  <PresentationFormat>Custom</PresentationFormat>
  <Paragraphs>72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Parallax</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الاتصالات مكتب الوكيل الفني الاقدم</dc:title>
  <dc:creator>lan5</dc:creator>
  <cp:lastModifiedBy>hp</cp:lastModifiedBy>
  <cp:revision>155</cp:revision>
  <dcterms:created xsi:type="dcterms:W3CDTF">2017-04-06T00:07:50Z</dcterms:created>
  <dcterms:modified xsi:type="dcterms:W3CDTF">2017-12-04T21:06:32Z</dcterms:modified>
</cp:coreProperties>
</file>