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8" r:id="rId3"/>
    <p:sldId id="259" r:id="rId4"/>
    <p:sldId id="260" r:id="rId5"/>
    <p:sldId id="261" r:id="rId6"/>
    <p:sldId id="263" r:id="rId7"/>
    <p:sldId id="266" r:id="rId8"/>
    <p:sldId id="262" r:id="rId9"/>
    <p:sldId id="265" r:id="rId10"/>
    <p:sldId id="264" r:id="rId11"/>
    <p:sldId id="284" r:id="rId12"/>
    <p:sldId id="285" r:id="rId13"/>
    <p:sldId id="286" r:id="rId14"/>
    <p:sldId id="270" r:id="rId15"/>
    <p:sldId id="273" r:id="rId16"/>
    <p:sldId id="275"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7BC156-8859-4CB0-8FC5-516D0FC06DBC}">
  <a:tblStyle styleId="{A87BC156-8859-4CB0-8FC5-516D0FC06DBC}"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630" y="156"/>
      </p:cViewPr>
      <p:guideLst>
        <p:guide orient="horz" pos="1620"/>
        <p:guide pos="2880"/>
      </p:guideLst>
    </p:cSldViewPr>
  </p:slideViewPr>
  <p:notesTextViewPr>
    <p:cViewPr>
      <p:scale>
        <a:sx n="1" d="1"/>
        <a:sy n="1" d="1"/>
      </p:scale>
      <p:origin x="0" y="0"/>
    </p:cViewPr>
  </p:notesTextViewPr>
  <p:notesViewPr>
    <p:cSldViewPr showGuides="1">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499539454"/>
      </p:ext>
    </p:extLst>
  </p:cSld>
  <p:clrMap bg1="lt1" tx1="dk1" bg2="dk2" tx2="lt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Shape 6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7" name="Shape 6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28160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Shape 6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0" name="Shape 6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62421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Shape 7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7" name="Shape 7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84229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1"/>
        <p:cNvGrpSpPr/>
        <p:nvPr/>
      </p:nvGrpSpPr>
      <p:grpSpPr>
        <a:xfrm>
          <a:off x="0" y="0"/>
          <a:ext cx="0" cy="0"/>
          <a:chOff x="0" y="0"/>
          <a:chExt cx="0" cy="0"/>
        </a:xfrm>
      </p:grpSpPr>
      <p:sp>
        <p:nvSpPr>
          <p:cNvPr id="752" name="Shape 7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3" name="Shape 7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91728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4"/>
        <p:cNvGrpSpPr/>
        <p:nvPr/>
      </p:nvGrpSpPr>
      <p:grpSpPr>
        <a:xfrm>
          <a:off x="0" y="0"/>
          <a:ext cx="0" cy="0"/>
          <a:chOff x="0" y="0"/>
          <a:chExt cx="0" cy="0"/>
        </a:xfrm>
      </p:grpSpPr>
      <p:sp>
        <p:nvSpPr>
          <p:cNvPr id="775" name="Shape 7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6" name="Shape 7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04992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Shape 6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1" name="Shape 6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19379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Shape 6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8" name="Shape 6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3369248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Shape 6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4" name="Shape 6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68947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Shape 6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9" name="Shape 6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333178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Shape 6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3" name="Shape 6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05438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Shape 6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5" name="Shape 6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7540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Shape 6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5" name="Shape 6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39177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6"/>
        <p:cNvGrpSpPr/>
        <p:nvPr/>
      </p:nvGrpSpPr>
      <p:grpSpPr>
        <a:xfrm>
          <a:off x="0" y="0"/>
          <a:ext cx="0" cy="0"/>
          <a:chOff x="0" y="0"/>
          <a:chExt cx="0" cy="0"/>
        </a:xfrm>
      </p:grpSpPr>
      <p:sp>
        <p:nvSpPr>
          <p:cNvPr id="687" name="Shape 6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8" name="Shape 6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9235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93B770"/>
        </a:solid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2192225" y="1991825"/>
            <a:ext cx="4759500" cy="1159800"/>
          </a:xfrm>
          <a:prstGeom prst="rect">
            <a:avLst/>
          </a:prstGeom>
        </p:spPr>
        <p:txBody>
          <a:bodyPr lIns="91425" tIns="91425" rIns="91425" bIns="91425" anchor="ctr" anchorCtr="0"/>
          <a:lstStyle>
            <a:lvl1pPr lvl="0" algn="ctr">
              <a:spcBef>
                <a:spcPts val="0"/>
              </a:spcBef>
              <a:buClr>
                <a:srgbClr val="FFFFFF"/>
              </a:buClr>
              <a:buSzPct val="100000"/>
              <a:defRPr sz="5600">
                <a:solidFill>
                  <a:srgbClr val="FFFFFF"/>
                </a:solidFill>
              </a:defRPr>
            </a:lvl1pPr>
            <a:lvl2pPr lvl="1" algn="ctr">
              <a:spcBef>
                <a:spcPts val="0"/>
              </a:spcBef>
              <a:buClr>
                <a:srgbClr val="FFFFFF"/>
              </a:buClr>
              <a:buSzPct val="100000"/>
              <a:defRPr sz="5600">
                <a:solidFill>
                  <a:srgbClr val="FFFFFF"/>
                </a:solidFill>
              </a:defRPr>
            </a:lvl2pPr>
            <a:lvl3pPr lvl="2" algn="ctr">
              <a:spcBef>
                <a:spcPts val="0"/>
              </a:spcBef>
              <a:buClr>
                <a:srgbClr val="FFFFFF"/>
              </a:buClr>
              <a:buSzPct val="100000"/>
              <a:defRPr sz="5600">
                <a:solidFill>
                  <a:srgbClr val="FFFFFF"/>
                </a:solidFill>
              </a:defRPr>
            </a:lvl3pPr>
            <a:lvl4pPr lvl="3" algn="ctr">
              <a:spcBef>
                <a:spcPts val="0"/>
              </a:spcBef>
              <a:buClr>
                <a:srgbClr val="FFFFFF"/>
              </a:buClr>
              <a:buSzPct val="100000"/>
              <a:defRPr sz="5600">
                <a:solidFill>
                  <a:srgbClr val="FFFFFF"/>
                </a:solidFill>
              </a:defRPr>
            </a:lvl4pPr>
            <a:lvl5pPr lvl="4" algn="ctr">
              <a:spcBef>
                <a:spcPts val="0"/>
              </a:spcBef>
              <a:buClr>
                <a:srgbClr val="FFFFFF"/>
              </a:buClr>
              <a:buSzPct val="100000"/>
              <a:defRPr sz="5600">
                <a:solidFill>
                  <a:srgbClr val="FFFFFF"/>
                </a:solidFill>
              </a:defRPr>
            </a:lvl5pPr>
            <a:lvl6pPr lvl="5" algn="ctr">
              <a:spcBef>
                <a:spcPts val="0"/>
              </a:spcBef>
              <a:buClr>
                <a:srgbClr val="FFFFFF"/>
              </a:buClr>
              <a:buSzPct val="100000"/>
              <a:defRPr sz="5600">
                <a:solidFill>
                  <a:srgbClr val="FFFFFF"/>
                </a:solidFill>
              </a:defRPr>
            </a:lvl6pPr>
            <a:lvl7pPr lvl="6" algn="ctr">
              <a:spcBef>
                <a:spcPts val="0"/>
              </a:spcBef>
              <a:buClr>
                <a:srgbClr val="FFFFFF"/>
              </a:buClr>
              <a:buSzPct val="100000"/>
              <a:defRPr sz="5600">
                <a:solidFill>
                  <a:srgbClr val="FFFFFF"/>
                </a:solidFill>
              </a:defRPr>
            </a:lvl7pPr>
            <a:lvl8pPr lvl="7" algn="ctr">
              <a:spcBef>
                <a:spcPts val="0"/>
              </a:spcBef>
              <a:buClr>
                <a:srgbClr val="FFFFFF"/>
              </a:buClr>
              <a:buSzPct val="100000"/>
              <a:defRPr sz="5600">
                <a:solidFill>
                  <a:srgbClr val="FFFFFF"/>
                </a:solidFill>
              </a:defRPr>
            </a:lvl8pPr>
            <a:lvl9pPr lvl="8" algn="ctr">
              <a:spcBef>
                <a:spcPts val="0"/>
              </a:spcBef>
              <a:buClr>
                <a:srgbClr val="FFFFFF"/>
              </a:buClr>
              <a:buSzPct val="100000"/>
              <a:defRPr sz="5600">
                <a:solidFill>
                  <a:srgbClr val="FFFFFF"/>
                </a:solidFill>
              </a:defRPr>
            </a:lvl9pPr>
          </a:lstStyle>
          <a:p>
            <a:endParaRPr/>
          </a:p>
        </p:txBody>
      </p:sp>
      <p:grpSp>
        <p:nvGrpSpPr>
          <p:cNvPr id="10" name="Shape 10"/>
          <p:cNvGrpSpPr/>
          <p:nvPr/>
        </p:nvGrpSpPr>
        <p:grpSpPr>
          <a:xfrm rot="-5400000">
            <a:off x="1853066" y="1584394"/>
            <a:ext cx="1401157" cy="5259704"/>
            <a:chOff x="818425" y="238125"/>
            <a:chExt cx="1395575" cy="5238750"/>
          </a:xfrm>
        </p:grpSpPr>
        <p:sp>
          <p:nvSpPr>
            <p:cNvPr id="11" name="Shape 11"/>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12" name="Shape 12"/>
            <p:cNvGrpSpPr/>
            <p:nvPr/>
          </p:nvGrpSpPr>
          <p:grpSpPr>
            <a:xfrm>
              <a:off x="818425" y="1334150"/>
              <a:ext cx="925100" cy="1370950"/>
              <a:chOff x="3112200" y="1334150"/>
              <a:chExt cx="925100" cy="1370950"/>
            </a:xfrm>
          </p:grpSpPr>
          <p:sp>
            <p:nvSpPr>
              <p:cNvPr id="13" name="Shape 13"/>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7" name="Shape 17"/>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8" name="Shape 18"/>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9" name="Shape 19"/>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1" name="Shape 21"/>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3" name="Shape 23"/>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4" name="Shape 24"/>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7" name="Shape 27"/>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8" name="Shape 28"/>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29" name="Shape 29"/>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30" name="Shape 30"/>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grpSp>
        <p:sp>
          <p:nvSpPr>
            <p:cNvPr id="32" name="Shape 32"/>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33" name="Shape 33"/>
            <p:cNvGrpSpPr/>
            <p:nvPr/>
          </p:nvGrpSpPr>
          <p:grpSpPr>
            <a:xfrm>
              <a:off x="1583150" y="1350000"/>
              <a:ext cx="216775" cy="269625"/>
              <a:chOff x="3876925" y="1350000"/>
              <a:chExt cx="216775" cy="269625"/>
            </a:xfrm>
          </p:grpSpPr>
          <p:sp>
            <p:nvSpPr>
              <p:cNvPr id="34" name="Shape 34"/>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35" name="Shape 35"/>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lIns="91425" tIns="91425" rIns="91425" bIns="91425" anchor="ctr" anchorCtr="0">
                <a:noAutofit/>
              </a:bodyPr>
              <a:lstStyle/>
              <a:p>
                <a:pPr lvl="0">
                  <a:spcBef>
                    <a:spcPts val="0"/>
                  </a:spcBef>
                  <a:buNone/>
                </a:pPr>
                <a:endParaRPr/>
              </a:p>
            </p:txBody>
          </p:sp>
          <p:sp>
            <p:nvSpPr>
              <p:cNvPr id="36" name="Shape 36"/>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lIns="91425" tIns="91425" rIns="91425" bIns="91425" anchor="ctr" anchorCtr="0">
                <a:noAutofit/>
              </a:bodyPr>
              <a:lstStyle/>
              <a:p>
                <a:pPr lvl="0">
                  <a:spcBef>
                    <a:spcPts val="0"/>
                  </a:spcBef>
                  <a:buNone/>
                </a:pPr>
                <a:endParaRPr/>
              </a:p>
            </p:txBody>
          </p:sp>
          <p:sp>
            <p:nvSpPr>
              <p:cNvPr id="37" name="Shape 37"/>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lIns="91425" tIns="91425" rIns="91425" bIns="91425" anchor="ctr" anchorCtr="0">
                <a:noAutofit/>
              </a:bodyPr>
              <a:lstStyle/>
              <a:p>
                <a:pPr lvl="0">
                  <a:spcBef>
                    <a:spcPts val="0"/>
                  </a:spcBef>
                  <a:buNone/>
                </a:pPr>
                <a:endParaRPr/>
              </a:p>
            </p:txBody>
          </p:sp>
        </p:grpSp>
        <p:sp>
          <p:nvSpPr>
            <p:cNvPr id="39" name="Shape 39"/>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sp>
          <p:nvSpPr>
            <p:cNvPr id="40" name="Shape 40"/>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41" name="Shape 41"/>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42" name="Shape 42"/>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nvGrpSpPr>
            <p:cNvPr id="43" name="Shape 43"/>
            <p:cNvGrpSpPr/>
            <p:nvPr/>
          </p:nvGrpSpPr>
          <p:grpSpPr>
            <a:xfrm>
              <a:off x="1863325" y="2900650"/>
              <a:ext cx="206200" cy="244975"/>
              <a:chOff x="4157100" y="2900650"/>
              <a:chExt cx="206200" cy="244975"/>
            </a:xfrm>
          </p:grpSpPr>
          <p:sp>
            <p:nvSpPr>
              <p:cNvPr id="44" name="Shape 44"/>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45" name="Shape 45"/>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46" name="Shape 46"/>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grpSp>
        <p:grpSp>
          <p:nvGrpSpPr>
            <p:cNvPr id="47" name="Shape 47"/>
            <p:cNvGrpSpPr/>
            <p:nvPr/>
          </p:nvGrpSpPr>
          <p:grpSpPr>
            <a:xfrm>
              <a:off x="1923250" y="773800"/>
              <a:ext cx="290750" cy="361250"/>
              <a:chOff x="4217025" y="773800"/>
              <a:chExt cx="290750" cy="361250"/>
            </a:xfrm>
          </p:grpSpPr>
          <p:sp>
            <p:nvSpPr>
              <p:cNvPr id="48" name="Shape 48"/>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sp>
            <p:nvSpPr>
              <p:cNvPr id="49" name="Shape 49"/>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sp>
            <p:nvSpPr>
              <p:cNvPr id="50" name="Shape 50"/>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grpSp>
        <p:grpSp>
          <p:nvGrpSpPr>
            <p:cNvPr id="51" name="Shape 51"/>
            <p:cNvGrpSpPr/>
            <p:nvPr/>
          </p:nvGrpSpPr>
          <p:grpSpPr>
            <a:xfrm>
              <a:off x="959375" y="2320925"/>
              <a:ext cx="149800" cy="299575"/>
              <a:chOff x="3253150" y="2320925"/>
              <a:chExt cx="149800" cy="299575"/>
            </a:xfrm>
          </p:grpSpPr>
          <p:sp>
            <p:nvSpPr>
              <p:cNvPr id="52" name="Shape 52"/>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grpSp>
          <p:nvGrpSpPr>
            <p:cNvPr id="54" name="Shape 54"/>
            <p:cNvGrpSpPr/>
            <p:nvPr/>
          </p:nvGrpSpPr>
          <p:grpSpPr>
            <a:xfrm>
              <a:off x="1193750" y="3986125"/>
              <a:ext cx="766525" cy="1452000"/>
              <a:chOff x="3487525" y="3986125"/>
              <a:chExt cx="766525" cy="1452000"/>
            </a:xfrm>
          </p:grpSpPr>
          <p:sp>
            <p:nvSpPr>
              <p:cNvPr id="55" name="Shape 55"/>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sp>
            <p:nvSpPr>
              <p:cNvPr id="57" name="Shape 57"/>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sp>
            <p:nvSpPr>
              <p:cNvPr id="58" name="Shape 58"/>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grpSp>
        <p:sp>
          <p:nvSpPr>
            <p:cNvPr id="59" name="Shape 59"/>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60" name="Shape 60"/>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62" name="Shape 62"/>
            <p:cNvGrpSpPr/>
            <p:nvPr/>
          </p:nvGrpSpPr>
          <p:grpSpPr>
            <a:xfrm>
              <a:off x="1216650" y="5036325"/>
              <a:ext cx="169175" cy="269650"/>
              <a:chOff x="3510425" y="5036325"/>
              <a:chExt cx="169175" cy="269650"/>
            </a:xfrm>
          </p:grpSpPr>
          <p:sp>
            <p:nvSpPr>
              <p:cNvPr id="63" name="Shape 63"/>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64" name="Shape 64"/>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65" name="Shape 65"/>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66" name="Shape 66"/>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grpSp>
      </p:grpSp>
      <p:grpSp>
        <p:nvGrpSpPr>
          <p:cNvPr id="67" name="Shape 67"/>
          <p:cNvGrpSpPr/>
          <p:nvPr/>
        </p:nvGrpSpPr>
        <p:grpSpPr>
          <a:xfrm rot="5400000">
            <a:off x="5889766" y="-1700680"/>
            <a:ext cx="1401157" cy="5259705"/>
            <a:chOff x="818425" y="238125"/>
            <a:chExt cx="1395575" cy="5238750"/>
          </a:xfrm>
        </p:grpSpPr>
        <p:sp>
          <p:nvSpPr>
            <p:cNvPr id="68" name="Shape 68"/>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69" name="Shape 69"/>
            <p:cNvGrpSpPr/>
            <p:nvPr/>
          </p:nvGrpSpPr>
          <p:grpSpPr>
            <a:xfrm>
              <a:off x="818425" y="1334150"/>
              <a:ext cx="925100" cy="1370950"/>
              <a:chOff x="3112200" y="1334150"/>
              <a:chExt cx="925100" cy="1370950"/>
            </a:xfrm>
          </p:grpSpPr>
          <p:sp>
            <p:nvSpPr>
              <p:cNvPr id="70" name="Shape 70"/>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1" name="Shape 71"/>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2" name="Shape 72"/>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3" name="Shape 73"/>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4" name="Shape 74"/>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5" name="Shape 75"/>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6" name="Shape 76"/>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7" name="Shape 77"/>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8" name="Shape 78"/>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79" name="Shape 79"/>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0" name="Shape 80"/>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1" name="Shape 81"/>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2" name="Shape 82"/>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3" name="Shape 83"/>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4" name="Shape 84"/>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5" name="Shape 85"/>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6" name="Shape 86"/>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7" name="Shape 87"/>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88" name="Shape 88"/>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grpSp>
        <p:sp>
          <p:nvSpPr>
            <p:cNvPr id="89" name="Shape 89"/>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90" name="Shape 90"/>
            <p:cNvGrpSpPr/>
            <p:nvPr/>
          </p:nvGrpSpPr>
          <p:grpSpPr>
            <a:xfrm>
              <a:off x="1583150" y="1350000"/>
              <a:ext cx="216775" cy="269625"/>
              <a:chOff x="3876925" y="1350000"/>
              <a:chExt cx="216775" cy="269625"/>
            </a:xfrm>
          </p:grpSpPr>
          <p:sp>
            <p:nvSpPr>
              <p:cNvPr id="91" name="Shape 91"/>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92" name="Shape 92"/>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lIns="91425" tIns="91425" rIns="91425" bIns="91425" anchor="ctr" anchorCtr="0">
                <a:noAutofit/>
              </a:bodyPr>
              <a:lstStyle/>
              <a:p>
                <a:pPr lvl="0">
                  <a:spcBef>
                    <a:spcPts val="0"/>
                  </a:spcBef>
                  <a:buNone/>
                </a:pPr>
                <a:endParaRPr/>
              </a:p>
            </p:txBody>
          </p:sp>
          <p:sp>
            <p:nvSpPr>
              <p:cNvPr id="93" name="Shape 93"/>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lIns="91425" tIns="91425" rIns="91425" bIns="91425" anchor="ctr" anchorCtr="0">
                <a:noAutofit/>
              </a:bodyPr>
              <a:lstStyle/>
              <a:p>
                <a:pPr lvl="0">
                  <a:spcBef>
                    <a:spcPts val="0"/>
                  </a:spcBef>
                  <a:buNone/>
                </a:pPr>
                <a:endParaRPr/>
              </a:p>
            </p:txBody>
          </p:sp>
          <p:sp>
            <p:nvSpPr>
              <p:cNvPr id="94" name="Shape 94"/>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lIns="91425" tIns="91425" rIns="91425" bIns="91425" anchor="ctr" anchorCtr="0">
                <a:noAutofit/>
              </a:bodyPr>
              <a:lstStyle/>
              <a:p>
                <a:pPr lvl="0">
                  <a:spcBef>
                    <a:spcPts val="0"/>
                  </a:spcBef>
                  <a:buNone/>
                </a:pPr>
                <a:endParaRPr/>
              </a:p>
            </p:txBody>
          </p:sp>
          <p:sp>
            <p:nvSpPr>
              <p:cNvPr id="95" name="Shape 95"/>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lIns="91425" tIns="91425" rIns="91425" bIns="91425" anchor="ctr" anchorCtr="0">
                <a:noAutofit/>
              </a:bodyPr>
              <a:lstStyle/>
              <a:p>
                <a:pPr lvl="0">
                  <a:spcBef>
                    <a:spcPts val="0"/>
                  </a:spcBef>
                  <a:buNone/>
                </a:pPr>
                <a:endParaRPr/>
              </a:p>
            </p:txBody>
          </p:sp>
        </p:grpSp>
        <p:sp>
          <p:nvSpPr>
            <p:cNvPr id="96" name="Shape 96"/>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sp>
          <p:nvSpPr>
            <p:cNvPr id="97" name="Shape 97"/>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98" name="Shape 98"/>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99" name="Shape 99"/>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nvGrpSpPr>
            <p:cNvPr id="100" name="Shape 100"/>
            <p:cNvGrpSpPr/>
            <p:nvPr/>
          </p:nvGrpSpPr>
          <p:grpSpPr>
            <a:xfrm>
              <a:off x="1863325" y="2900650"/>
              <a:ext cx="206200" cy="244975"/>
              <a:chOff x="4157100" y="2900650"/>
              <a:chExt cx="206200" cy="244975"/>
            </a:xfrm>
          </p:grpSpPr>
          <p:sp>
            <p:nvSpPr>
              <p:cNvPr id="101" name="Shape 101"/>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02" name="Shape 102"/>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sp>
            <p:nvSpPr>
              <p:cNvPr id="103" name="Shape 103"/>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D0E0E3"/>
              </a:solidFill>
              <a:ln>
                <a:noFill/>
              </a:ln>
            </p:spPr>
            <p:txBody>
              <a:bodyPr lIns="91425" tIns="91425" rIns="91425" bIns="91425" anchor="ctr" anchorCtr="0">
                <a:noAutofit/>
              </a:bodyPr>
              <a:lstStyle/>
              <a:p>
                <a:pPr lvl="0">
                  <a:spcBef>
                    <a:spcPts val="0"/>
                  </a:spcBef>
                  <a:buNone/>
                </a:pPr>
                <a:endParaRPr/>
              </a:p>
            </p:txBody>
          </p:sp>
        </p:grpSp>
        <p:grpSp>
          <p:nvGrpSpPr>
            <p:cNvPr id="104" name="Shape 104"/>
            <p:cNvGrpSpPr/>
            <p:nvPr/>
          </p:nvGrpSpPr>
          <p:grpSpPr>
            <a:xfrm>
              <a:off x="1923250" y="773800"/>
              <a:ext cx="290750" cy="361250"/>
              <a:chOff x="4217025" y="773800"/>
              <a:chExt cx="290750" cy="361250"/>
            </a:xfrm>
          </p:grpSpPr>
          <p:sp>
            <p:nvSpPr>
              <p:cNvPr id="105" name="Shape 105"/>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sp>
            <p:nvSpPr>
              <p:cNvPr id="106" name="Shape 106"/>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sp>
            <p:nvSpPr>
              <p:cNvPr id="107" name="Shape 107"/>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6D7A8"/>
              </a:solidFill>
              <a:ln>
                <a:noFill/>
              </a:ln>
            </p:spPr>
            <p:txBody>
              <a:bodyPr lIns="91425" tIns="91425" rIns="91425" bIns="91425" anchor="ctr" anchorCtr="0">
                <a:noAutofit/>
              </a:bodyPr>
              <a:lstStyle/>
              <a:p>
                <a:pPr lvl="0">
                  <a:spcBef>
                    <a:spcPts val="0"/>
                  </a:spcBef>
                  <a:buNone/>
                </a:pPr>
                <a:endParaRPr/>
              </a:p>
            </p:txBody>
          </p:sp>
        </p:grpSp>
        <p:grpSp>
          <p:nvGrpSpPr>
            <p:cNvPr id="108" name="Shape 108"/>
            <p:cNvGrpSpPr/>
            <p:nvPr/>
          </p:nvGrpSpPr>
          <p:grpSpPr>
            <a:xfrm>
              <a:off x="959375" y="2320925"/>
              <a:ext cx="149800" cy="299575"/>
              <a:chOff x="3253150" y="2320925"/>
              <a:chExt cx="149800" cy="299575"/>
            </a:xfrm>
          </p:grpSpPr>
          <p:sp>
            <p:nvSpPr>
              <p:cNvPr id="109" name="Shape 109"/>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
            <p:nvSpPr>
              <p:cNvPr id="110" name="Shape 110"/>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grpSp>
          <p:nvGrpSpPr>
            <p:cNvPr id="111" name="Shape 111"/>
            <p:cNvGrpSpPr/>
            <p:nvPr/>
          </p:nvGrpSpPr>
          <p:grpSpPr>
            <a:xfrm>
              <a:off x="1193750" y="3986125"/>
              <a:ext cx="766525" cy="1452000"/>
              <a:chOff x="3487525" y="3986125"/>
              <a:chExt cx="766525" cy="1452000"/>
            </a:xfrm>
          </p:grpSpPr>
          <p:sp>
            <p:nvSpPr>
              <p:cNvPr id="112" name="Shape 112"/>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sp>
            <p:nvSpPr>
              <p:cNvPr id="113" name="Shape 113"/>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sp>
            <p:nvSpPr>
              <p:cNvPr id="114" name="Shape 114"/>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sp>
            <p:nvSpPr>
              <p:cNvPr id="115" name="Shape 115"/>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D9EAD3"/>
              </a:solidFill>
              <a:ln>
                <a:noFill/>
              </a:ln>
            </p:spPr>
            <p:txBody>
              <a:bodyPr lIns="91425" tIns="91425" rIns="91425" bIns="91425" anchor="ctr" anchorCtr="0">
                <a:noAutofit/>
              </a:bodyPr>
              <a:lstStyle/>
              <a:p>
                <a:pPr lvl="0">
                  <a:spcBef>
                    <a:spcPts val="0"/>
                  </a:spcBef>
                  <a:buNone/>
                </a:pPr>
                <a:endParaRPr/>
              </a:p>
            </p:txBody>
          </p:sp>
        </p:grpSp>
        <p:sp>
          <p:nvSpPr>
            <p:cNvPr id="116" name="Shape 116"/>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117" name="Shape 117"/>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118" name="Shape 118"/>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119" name="Shape 119"/>
            <p:cNvGrpSpPr/>
            <p:nvPr/>
          </p:nvGrpSpPr>
          <p:grpSpPr>
            <a:xfrm>
              <a:off x="1216650" y="5036325"/>
              <a:ext cx="169175" cy="269650"/>
              <a:chOff x="3510425" y="5036325"/>
              <a:chExt cx="169175" cy="269650"/>
            </a:xfrm>
          </p:grpSpPr>
          <p:sp>
            <p:nvSpPr>
              <p:cNvPr id="120" name="Shape 120"/>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121" name="Shape 121"/>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122" name="Shape 122"/>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sp>
            <p:nvSpPr>
              <p:cNvPr id="123" name="Shape 123"/>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9CB9C"/>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bg>
      <p:bgPr>
        <a:solidFill>
          <a:srgbClr val="BDCC64"/>
        </a:solidFill>
        <a:effectLst/>
      </p:bgPr>
    </p:bg>
    <p:spTree>
      <p:nvGrpSpPr>
        <p:cNvPr id="1" name="Shape 124"/>
        <p:cNvGrpSpPr/>
        <p:nvPr/>
      </p:nvGrpSpPr>
      <p:grpSpPr>
        <a:xfrm>
          <a:off x="0" y="0"/>
          <a:ext cx="0" cy="0"/>
          <a:chOff x="0" y="0"/>
          <a:chExt cx="0" cy="0"/>
        </a:xfrm>
      </p:grpSpPr>
      <p:sp>
        <p:nvSpPr>
          <p:cNvPr id="125" name="Shape 125"/>
          <p:cNvSpPr txBox="1">
            <a:spLocks noGrp="1"/>
          </p:cNvSpPr>
          <p:nvPr>
            <p:ph type="ctrTitle"/>
          </p:nvPr>
        </p:nvSpPr>
        <p:spPr>
          <a:xfrm>
            <a:off x="905350" y="2878750"/>
            <a:ext cx="5154000" cy="987000"/>
          </a:xfrm>
          <a:prstGeom prst="rect">
            <a:avLst/>
          </a:prstGeom>
        </p:spPr>
        <p:txBody>
          <a:bodyPr lIns="91425" tIns="91425" rIns="91425" bIns="91425" anchor="b" anchorCtr="0"/>
          <a:lstStyle>
            <a:lvl1pPr lvl="0" rtl="0">
              <a:spcBef>
                <a:spcPts val="0"/>
              </a:spcBef>
              <a:buClr>
                <a:srgbClr val="FFFFFF"/>
              </a:buClr>
              <a:buSzPct val="100000"/>
              <a:defRPr sz="4800">
                <a:solidFill>
                  <a:srgbClr val="FFFFFF"/>
                </a:solidFill>
              </a:defRPr>
            </a:lvl1pPr>
            <a:lvl2pPr lvl="1" rtl="0">
              <a:spcBef>
                <a:spcPts val="0"/>
              </a:spcBef>
              <a:buClr>
                <a:srgbClr val="FFFFFF"/>
              </a:buClr>
              <a:buSzPct val="100000"/>
              <a:defRPr sz="4800">
                <a:solidFill>
                  <a:srgbClr val="FFFFFF"/>
                </a:solidFill>
              </a:defRPr>
            </a:lvl2pPr>
            <a:lvl3pPr lvl="2" rtl="0">
              <a:spcBef>
                <a:spcPts val="0"/>
              </a:spcBef>
              <a:buClr>
                <a:srgbClr val="FFFFFF"/>
              </a:buClr>
              <a:buSzPct val="100000"/>
              <a:defRPr sz="4800">
                <a:solidFill>
                  <a:srgbClr val="FFFFFF"/>
                </a:solidFill>
              </a:defRPr>
            </a:lvl3pPr>
            <a:lvl4pPr lvl="3" rtl="0">
              <a:spcBef>
                <a:spcPts val="0"/>
              </a:spcBef>
              <a:buClr>
                <a:srgbClr val="FFFFFF"/>
              </a:buClr>
              <a:buSzPct val="100000"/>
              <a:defRPr sz="4800">
                <a:solidFill>
                  <a:srgbClr val="FFFFFF"/>
                </a:solidFill>
              </a:defRPr>
            </a:lvl4pPr>
            <a:lvl5pPr lvl="4" rtl="0">
              <a:spcBef>
                <a:spcPts val="0"/>
              </a:spcBef>
              <a:buClr>
                <a:srgbClr val="FFFFFF"/>
              </a:buClr>
              <a:buSzPct val="100000"/>
              <a:defRPr sz="4800">
                <a:solidFill>
                  <a:srgbClr val="FFFFFF"/>
                </a:solidFill>
              </a:defRPr>
            </a:lvl5pPr>
            <a:lvl6pPr lvl="5" rtl="0">
              <a:spcBef>
                <a:spcPts val="0"/>
              </a:spcBef>
              <a:buClr>
                <a:srgbClr val="FFFFFF"/>
              </a:buClr>
              <a:buSzPct val="100000"/>
              <a:defRPr sz="4800">
                <a:solidFill>
                  <a:srgbClr val="FFFFFF"/>
                </a:solidFill>
              </a:defRPr>
            </a:lvl6pPr>
            <a:lvl7pPr lvl="6" rtl="0">
              <a:spcBef>
                <a:spcPts val="0"/>
              </a:spcBef>
              <a:buClr>
                <a:srgbClr val="FFFFFF"/>
              </a:buClr>
              <a:buSzPct val="100000"/>
              <a:defRPr sz="4800">
                <a:solidFill>
                  <a:srgbClr val="FFFFFF"/>
                </a:solidFill>
              </a:defRPr>
            </a:lvl7pPr>
            <a:lvl8pPr lvl="7" rtl="0">
              <a:spcBef>
                <a:spcPts val="0"/>
              </a:spcBef>
              <a:buClr>
                <a:srgbClr val="FFFFFF"/>
              </a:buClr>
              <a:buSzPct val="100000"/>
              <a:defRPr sz="4800">
                <a:solidFill>
                  <a:srgbClr val="FFFFFF"/>
                </a:solidFill>
              </a:defRPr>
            </a:lvl8pPr>
            <a:lvl9pPr lvl="8" rtl="0">
              <a:spcBef>
                <a:spcPts val="0"/>
              </a:spcBef>
              <a:buClr>
                <a:srgbClr val="FFFFFF"/>
              </a:buClr>
              <a:buSzPct val="100000"/>
              <a:defRPr sz="4800">
                <a:solidFill>
                  <a:srgbClr val="FFFFFF"/>
                </a:solidFill>
              </a:defRPr>
            </a:lvl9pPr>
          </a:lstStyle>
          <a:p>
            <a:endParaRPr/>
          </a:p>
        </p:txBody>
      </p:sp>
      <p:sp>
        <p:nvSpPr>
          <p:cNvPr id="126" name="Shape 126"/>
          <p:cNvSpPr txBox="1">
            <a:spLocks noGrp="1"/>
          </p:cNvSpPr>
          <p:nvPr>
            <p:ph type="subTitle" idx="1"/>
          </p:nvPr>
        </p:nvSpPr>
        <p:spPr>
          <a:xfrm>
            <a:off x="905350" y="3818476"/>
            <a:ext cx="5154000" cy="667800"/>
          </a:xfrm>
          <a:prstGeom prst="rect">
            <a:avLst/>
          </a:prstGeom>
        </p:spPr>
        <p:txBody>
          <a:bodyPr lIns="91425" tIns="91425" rIns="91425" bIns="91425" anchor="t" anchorCtr="0"/>
          <a:lstStyle>
            <a:lvl1pPr lvl="0" rtl="0">
              <a:spcBef>
                <a:spcPts val="0"/>
              </a:spcBef>
              <a:buClr>
                <a:srgbClr val="FFFFFF"/>
              </a:buClr>
              <a:buSzPct val="100000"/>
              <a:buNone/>
              <a:defRPr sz="1800">
                <a:solidFill>
                  <a:srgbClr val="FFFFFF"/>
                </a:solidFill>
              </a:defRPr>
            </a:lvl1pPr>
            <a:lvl2pPr lvl="1" rtl="0">
              <a:spcBef>
                <a:spcPts val="0"/>
              </a:spcBef>
              <a:buClr>
                <a:srgbClr val="FFFFFF"/>
              </a:buClr>
              <a:buSzPct val="100000"/>
              <a:buNone/>
              <a:defRPr sz="1800">
                <a:solidFill>
                  <a:srgbClr val="FFFFFF"/>
                </a:solidFill>
              </a:defRPr>
            </a:lvl2pPr>
            <a:lvl3pPr lvl="2" rtl="0">
              <a:spcBef>
                <a:spcPts val="0"/>
              </a:spcBef>
              <a:buClr>
                <a:srgbClr val="FFFFFF"/>
              </a:buClr>
              <a:buSzPct val="100000"/>
              <a:buNone/>
              <a:defRPr sz="1800">
                <a:solidFill>
                  <a:srgbClr val="FFFFFF"/>
                </a:solidFill>
              </a:defRPr>
            </a:lvl3pPr>
            <a:lvl4pPr lvl="3" rtl="0">
              <a:spcBef>
                <a:spcPts val="0"/>
              </a:spcBef>
              <a:buClr>
                <a:srgbClr val="FFFFFF"/>
              </a:buClr>
              <a:buSzPct val="100000"/>
              <a:buNone/>
              <a:defRPr sz="1800">
                <a:solidFill>
                  <a:srgbClr val="FFFFFF"/>
                </a:solidFill>
              </a:defRPr>
            </a:lvl4pPr>
            <a:lvl5pPr lvl="4" rtl="0">
              <a:spcBef>
                <a:spcPts val="0"/>
              </a:spcBef>
              <a:buClr>
                <a:srgbClr val="FFFFFF"/>
              </a:buClr>
              <a:buSzPct val="100000"/>
              <a:buNone/>
              <a:defRPr sz="1800">
                <a:solidFill>
                  <a:srgbClr val="FFFFFF"/>
                </a:solidFill>
              </a:defRPr>
            </a:lvl5pPr>
            <a:lvl6pPr lvl="5" rtl="0">
              <a:spcBef>
                <a:spcPts val="0"/>
              </a:spcBef>
              <a:buClr>
                <a:srgbClr val="FFFFFF"/>
              </a:buClr>
              <a:buSzPct val="100000"/>
              <a:buNone/>
              <a:defRPr sz="1800">
                <a:solidFill>
                  <a:srgbClr val="FFFFFF"/>
                </a:solidFill>
              </a:defRPr>
            </a:lvl6pPr>
            <a:lvl7pPr lvl="6" rtl="0">
              <a:spcBef>
                <a:spcPts val="0"/>
              </a:spcBef>
              <a:buClr>
                <a:srgbClr val="FFFFFF"/>
              </a:buClr>
              <a:buSzPct val="100000"/>
              <a:buNone/>
              <a:defRPr sz="1800">
                <a:solidFill>
                  <a:srgbClr val="FFFFFF"/>
                </a:solidFill>
              </a:defRPr>
            </a:lvl7pPr>
            <a:lvl8pPr lvl="7" rtl="0">
              <a:spcBef>
                <a:spcPts val="0"/>
              </a:spcBef>
              <a:buClr>
                <a:srgbClr val="FFFFFF"/>
              </a:buClr>
              <a:buSzPct val="100000"/>
              <a:buNone/>
              <a:defRPr sz="1800">
                <a:solidFill>
                  <a:srgbClr val="FFFFFF"/>
                </a:solidFill>
              </a:defRPr>
            </a:lvl8pPr>
            <a:lvl9pPr lvl="8" rtl="0">
              <a:spcBef>
                <a:spcPts val="0"/>
              </a:spcBef>
              <a:buClr>
                <a:srgbClr val="FFFFFF"/>
              </a:buClr>
              <a:buSzPct val="100000"/>
              <a:buNone/>
              <a:defRPr sz="1800">
                <a:solidFill>
                  <a:srgbClr val="FFFFFF"/>
                </a:solidFill>
              </a:defRPr>
            </a:lvl9pPr>
          </a:lstStyle>
          <a:p>
            <a:endParaRPr/>
          </a:p>
        </p:txBody>
      </p:sp>
      <p:grpSp>
        <p:nvGrpSpPr>
          <p:cNvPr id="127" name="Shape 127"/>
          <p:cNvGrpSpPr/>
          <p:nvPr/>
        </p:nvGrpSpPr>
        <p:grpSpPr>
          <a:xfrm>
            <a:off x="7088841" y="-58105"/>
            <a:ext cx="1401157" cy="5259704"/>
            <a:chOff x="818425" y="238125"/>
            <a:chExt cx="1395575" cy="5238750"/>
          </a:xfrm>
        </p:grpSpPr>
        <p:sp>
          <p:nvSpPr>
            <p:cNvPr id="128" name="Shape 128"/>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129" name="Shape 129"/>
            <p:cNvGrpSpPr/>
            <p:nvPr/>
          </p:nvGrpSpPr>
          <p:grpSpPr>
            <a:xfrm>
              <a:off x="818425" y="1334150"/>
              <a:ext cx="925100" cy="1370950"/>
              <a:chOff x="3112200" y="1334150"/>
              <a:chExt cx="925100" cy="1370950"/>
            </a:xfrm>
          </p:grpSpPr>
          <p:sp>
            <p:nvSpPr>
              <p:cNvPr id="130" name="Shape 130"/>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1" name="Shape 131"/>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2" name="Shape 132"/>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3" name="Shape 133"/>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4" name="Shape 134"/>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5" name="Shape 135"/>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6" name="Shape 136"/>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7" name="Shape 137"/>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8" name="Shape 138"/>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39" name="Shape 139"/>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0" name="Shape 140"/>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1" name="Shape 141"/>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2" name="Shape 142"/>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3" name="Shape 143"/>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4" name="Shape 144"/>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5" name="Shape 145"/>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6" name="Shape 146"/>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7" name="Shape 147"/>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48" name="Shape 148"/>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sp>
          <p:nvSpPr>
            <p:cNvPr id="149" name="Shape 149"/>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150" name="Shape 150"/>
            <p:cNvGrpSpPr/>
            <p:nvPr/>
          </p:nvGrpSpPr>
          <p:grpSpPr>
            <a:xfrm>
              <a:off x="1583150" y="1350000"/>
              <a:ext cx="216775" cy="269625"/>
              <a:chOff x="3876925" y="1350000"/>
              <a:chExt cx="216775" cy="269625"/>
            </a:xfrm>
          </p:grpSpPr>
          <p:sp>
            <p:nvSpPr>
              <p:cNvPr id="151" name="Shape 151"/>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2" name="Shape 152"/>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3" name="Shape 153"/>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4" name="Shape 154"/>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5" name="Shape 155"/>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sp>
          <p:nvSpPr>
            <p:cNvPr id="156" name="Shape 156"/>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7" name="Shape 157"/>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8" name="Shape 158"/>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59" name="Shape 159"/>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160" name="Shape 160"/>
            <p:cNvGrpSpPr/>
            <p:nvPr/>
          </p:nvGrpSpPr>
          <p:grpSpPr>
            <a:xfrm>
              <a:off x="1863325" y="2900650"/>
              <a:ext cx="206200" cy="244975"/>
              <a:chOff x="4157100" y="2900650"/>
              <a:chExt cx="206200" cy="244975"/>
            </a:xfrm>
          </p:grpSpPr>
          <p:sp>
            <p:nvSpPr>
              <p:cNvPr id="161" name="Shape 161"/>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62" name="Shape 162"/>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63" name="Shape 163"/>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grpSp>
          <p:nvGrpSpPr>
            <p:cNvPr id="164" name="Shape 164"/>
            <p:cNvGrpSpPr/>
            <p:nvPr/>
          </p:nvGrpSpPr>
          <p:grpSpPr>
            <a:xfrm>
              <a:off x="1923250" y="773800"/>
              <a:ext cx="290750" cy="361250"/>
              <a:chOff x="4217025" y="773800"/>
              <a:chExt cx="290750" cy="361250"/>
            </a:xfrm>
          </p:grpSpPr>
          <p:sp>
            <p:nvSpPr>
              <p:cNvPr id="165" name="Shape 165"/>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66" name="Shape 166"/>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67" name="Shape 167"/>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grpSp>
          <p:nvGrpSpPr>
            <p:cNvPr id="168" name="Shape 168"/>
            <p:cNvGrpSpPr/>
            <p:nvPr/>
          </p:nvGrpSpPr>
          <p:grpSpPr>
            <a:xfrm>
              <a:off x="959375" y="2320925"/>
              <a:ext cx="149800" cy="299575"/>
              <a:chOff x="3253150" y="2320925"/>
              <a:chExt cx="149800" cy="299575"/>
            </a:xfrm>
          </p:grpSpPr>
          <p:sp>
            <p:nvSpPr>
              <p:cNvPr id="169" name="Shape 169"/>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70" name="Shape 170"/>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grpSp>
          <p:nvGrpSpPr>
            <p:cNvPr id="171" name="Shape 171"/>
            <p:cNvGrpSpPr/>
            <p:nvPr/>
          </p:nvGrpSpPr>
          <p:grpSpPr>
            <a:xfrm>
              <a:off x="1193750" y="3986125"/>
              <a:ext cx="766525" cy="1452000"/>
              <a:chOff x="3487525" y="3986125"/>
              <a:chExt cx="766525" cy="1452000"/>
            </a:xfrm>
          </p:grpSpPr>
          <p:sp>
            <p:nvSpPr>
              <p:cNvPr id="172" name="Shape 172"/>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73" name="Shape 173"/>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74" name="Shape 174"/>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75" name="Shape 175"/>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sp>
          <p:nvSpPr>
            <p:cNvPr id="176" name="Shape 176"/>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77" name="Shape 177"/>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78" name="Shape 178"/>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179" name="Shape 179"/>
            <p:cNvGrpSpPr/>
            <p:nvPr/>
          </p:nvGrpSpPr>
          <p:grpSpPr>
            <a:xfrm>
              <a:off x="1216650" y="5036325"/>
              <a:ext cx="169175" cy="269650"/>
              <a:chOff x="3510425" y="5036325"/>
              <a:chExt cx="169175" cy="269650"/>
            </a:xfrm>
          </p:grpSpPr>
          <p:sp>
            <p:nvSpPr>
              <p:cNvPr id="180" name="Shape 180"/>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81" name="Shape 181"/>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82" name="Shape 182"/>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183" name="Shape 183"/>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2269825" y="2161800"/>
            <a:ext cx="4604400" cy="819900"/>
          </a:xfrm>
          <a:prstGeom prst="rect">
            <a:avLst/>
          </a:prstGeom>
        </p:spPr>
        <p:txBody>
          <a:bodyPr lIns="91425" tIns="91425" rIns="91425" bIns="91425" anchor="b" anchorCtr="0"/>
          <a:lstStyle>
            <a:lvl1pPr lvl="0" algn="ctr" rtl="0">
              <a:spcBef>
                <a:spcPts val="0"/>
              </a:spcBef>
              <a:buSzPct val="100000"/>
              <a:defRPr sz="3000" i="1"/>
            </a:lvl1pPr>
            <a:lvl2pPr lvl="1" algn="ctr" rtl="0">
              <a:spcBef>
                <a:spcPts val="0"/>
              </a:spcBef>
              <a:buSzPct val="100000"/>
              <a:defRPr sz="3000" i="1"/>
            </a:lvl2pPr>
            <a:lvl3pPr lvl="2" algn="ctr" rtl="0">
              <a:spcBef>
                <a:spcPts val="0"/>
              </a:spcBef>
              <a:buSzPct val="100000"/>
              <a:defRPr sz="3000" i="1"/>
            </a:lvl3pPr>
            <a:lvl4pPr lvl="3" algn="ctr" rtl="0">
              <a:spcBef>
                <a:spcPts val="0"/>
              </a:spcBef>
              <a:buSzPct val="100000"/>
              <a:defRPr sz="3000" i="1"/>
            </a:lvl4pPr>
            <a:lvl5pPr lvl="4" algn="ctr" rtl="0">
              <a:spcBef>
                <a:spcPts val="0"/>
              </a:spcBef>
              <a:buSzPct val="100000"/>
              <a:defRPr sz="3000" i="1"/>
            </a:lvl5pPr>
            <a:lvl6pPr lvl="5" algn="ctr" rtl="0">
              <a:spcBef>
                <a:spcPts val="0"/>
              </a:spcBef>
              <a:buSzPct val="100000"/>
              <a:defRPr sz="3000" i="1"/>
            </a:lvl6pPr>
            <a:lvl7pPr lvl="6" algn="ctr" rtl="0">
              <a:spcBef>
                <a:spcPts val="0"/>
              </a:spcBef>
              <a:buSzPct val="100000"/>
              <a:defRPr sz="3000" i="1"/>
            </a:lvl7pPr>
            <a:lvl8pPr lvl="7" algn="ctr" rtl="0">
              <a:spcBef>
                <a:spcPts val="0"/>
              </a:spcBef>
              <a:buSzPct val="100000"/>
              <a:defRPr sz="3000" i="1"/>
            </a:lvl8pPr>
            <a:lvl9pPr lvl="8" algn="ctr">
              <a:spcBef>
                <a:spcPts val="0"/>
              </a:spcBef>
              <a:buSzPct val="100000"/>
              <a:defRPr sz="3000" i="1"/>
            </a:lvl9pPr>
          </a:lstStyle>
          <a:p>
            <a:endParaRPr/>
          </a:p>
        </p:txBody>
      </p:sp>
      <p:grpSp>
        <p:nvGrpSpPr>
          <p:cNvPr id="186" name="Shape 186"/>
          <p:cNvGrpSpPr/>
          <p:nvPr/>
        </p:nvGrpSpPr>
        <p:grpSpPr>
          <a:xfrm>
            <a:off x="802980" y="3161504"/>
            <a:ext cx="7513267" cy="1540195"/>
            <a:chOff x="802980" y="3161504"/>
            <a:chExt cx="7513267" cy="1540195"/>
          </a:xfrm>
        </p:grpSpPr>
        <p:sp>
          <p:nvSpPr>
            <p:cNvPr id="187" name="Shape 187"/>
            <p:cNvSpPr/>
            <p:nvPr/>
          </p:nvSpPr>
          <p:spPr>
            <a:xfrm rot="5400000">
              <a:off x="2822647" y="2524129"/>
              <a:ext cx="1042613" cy="2505030"/>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188" name="Shape 188"/>
            <p:cNvSpPr/>
            <p:nvPr/>
          </p:nvSpPr>
          <p:spPr>
            <a:xfrm rot="3020914">
              <a:off x="1433467" y="3420609"/>
              <a:ext cx="380422" cy="501592"/>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189" name="Shape 189"/>
            <p:cNvGrpSpPr/>
            <p:nvPr/>
          </p:nvGrpSpPr>
          <p:grpSpPr>
            <a:xfrm rot="7357511">
              <a:off x="7243957" y="3657662"/>
              <a:ext cx="194494" cy="389007"/>
              <a:chOff x="3253150" y="2320925"/>
              <a:chExt cx="149800" cy="299575"/>
            </a:xfrm>
          </p:grpSpPr>
          <p:sp>
            <p:nvSpPr>
              <p:cNvPr id="190" name="Shape 190"/>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
            <p:nvSpPr>
              <p:cNvPr id="191" name="Shape 191"/>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grpSp>
          <p:nvGrpSpPr>
            <p:cNvPr id="192" name="Shape 192"/>
            <p:cNvGrpSpPr/>
            <p:nvPr/>
          </p:nvGrpSpPr>
          <p:grpSpPr>
            <a:xfrm rot="-5400000">
              <a:off x="5247911" y="2613432"/>
              <a:ext cx="1225750" cy="2321893"/>
              <a:chOff x="3487525" y="3986125"/>
              <a:chExt cx="766525" cy="1452000"/>
            </a:xfrm>
          </p:grpSpPr>
          <p:sp>
            <p:nvSpPr>
              <p:cNvPr id="193" name="Shape 193"/>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194" name="Shape 194"/>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195" name="Shape 195"/>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196" name="Shape 196"/>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grpSp>
        <p:sp>
          <p:nvSpPr>
            <p:cNvPr id="197" name="Shape 197"/>
            <p:cNvSpPr/>
            <p:nvPr/>
          </p:nvSpPr>
          <p:spPr>
            <a:xfrm>
              <a:off x="4524477" y="3819969"/>
              <a:ext cx="329751" cy="332091"/>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198" name="Shape 198"/>
            <p:cNvSpPr/>
            <p:nvPr/>
          </p:nvSpPr>
          <p:spPr>
            <a:xfrm rot="3958791">
              <a:off x="1686044" y="3770048"/>
              <a:ext cx="246705" cy="382854"/>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199" name="Shape 199"/>
            <p:cNvSpPr/>
            <p:nvPr/>
          </p:nvSpPr>
          <p:spPr>
            <a:xfrm rot="-5400000">
              <a:off x="7509304" y="3218900"/>
              <a:ext cx="191688" cy="700697"/>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200" name="Shape 200"/>
            <p:cNvSpPr/>
            <p:nvPr/>
          </p:nvSpPr>
          <p:spPr>
            <a:xfrm rot="6864207">
              <a:off x="906951" y="3174040"/>
              <a:ext cx="298273" cy="420558"/>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201" name="Shape 201"/>
            <p:cNvSpPr/>
            <p:nvPr/>
          </p:nvSpPr>
          <p:spPr>
            <a:xfrm rot="-1473928">
              <a:off x="7955495" y="3223413"/>
              <a:ext cx="317583" cy="276823"/>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grpSp>
          <p:nvGrpSpPr>
            <p:cNvPr id="202" name="Shape 202"/>
            <p:cNvGrpSpPr/>
            <p:nvPr/>
          </p:nvGrpSpPr>
          <p:grpSpPr>
            <a:xfrm rot="4061875">
              <a:off x="4563803" y="4379794"/>
              <a:ext cx="251087" cy="298303"/>
              <a:chOff x="4157100" y="2900650"/>
              <a:chExt cx="206200" cy="244975"/>
            </a:xfrm>
          </p:grpSpPr>
          <p:sp>
            <p:nvSpPr>
              <p:cNvPr id="203" name="Shape 203"/>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04" name="Shape 204"/>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05" name="Shape 205"/>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628975" y="586975"/>
            <a:ext cx="6009600" cy="857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8" name="Shape 208"/>
          <p:cNvSpPr txBox="1">
            <a:spLocks noGrp="1"/>
          </p:cNvSpPr>
          <p:nvPr>
            <p:ph type="body" idx="1"/>
          </p:nvPr>
        </p:nvSpPr>
        <p:spPr>
          <a:xfrm>
            <a:off x="628975" y="1504950"/>
            <a:ext cx="6009600" cy="3255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grpSp>
        <p:nvGrpSpPr>
          <p:cNvPr id="209" name="Shape 209"/>
          <p:cNvGrpSpPr/>
          <p:nvPr/>
        </p:nvGrpSpPr>
        <p:grpSpPr>
          <a:xfrm>
            <a:off x="7108241" y="-58105"/>
            <a:ext cx="1401157" cy="5259704"/>
            <a:chOff x="818425" y="238125"/>
            <a:chExt cx="1395575" cy="5238750"/>
          </a:xfrm>
        </p:grpSpPr>
        <p:sp>
          <p:nvSpPr>
            <p:cNvPr id="210" name="Shape 210"/>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211" name="Shape 211"/>
            <p:cNvGrpSpPr/>
            <p:nvPr/>
          </p:nvGrpSpPr>
          <p:grpSpPr>
            <a:xfrm>
              <a:off x="818425" y="1334150"/>
              <a:ext cx="925100" cy="1370950"/>
              <a:chOff x="3112200" y="1334150"/>
              <a:chExt cx="925100" cy="1370950"/>
            </a:xfrm>
          </p:grpSpPr>
          <p:sp>
            <p:nvSpPr>
              <p:cNvPr id="212" name="Shape 212"/>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3" name="Shape 213"/>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4" name="Shape 214"/>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5" name="Shape 215"/>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6" name="Shape 216"/>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7" name="Shape 217"/>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8" name="Shape 218"/>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19" name="Shape 219"/>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0" name="Shape 220"/>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1" name="Shape 221"/>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2" name="Shape 222"/>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3" name="Shape 223"/>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4" name="Shape 224"/>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5" name="Shape 225"/>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6" name="Shape 226"/>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7" name="Shape 227"/>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8" name="Shape 228"/>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29" name="Shape 229"/>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30" name="Shape 230"/>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sp>
          <p:nvSpPr>
            <p:cNvPr id="231" name="Shape 231"/>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232" name="Shape 232"/>
            <p:cNvGrpSpPr/>
            <p:nvPr/>
          </p:nvGrpSpPr>
          <p:grpSpPr>
            <a:xfrm>
              <a:off x="1583150" y="1350000"/>
              <a:ext cx="216775" cy="269625"/>
              <a:chOff x="3876925" y="1350000"/>
              <a:chExt cx="216775" cy="269625"/>
            </a:xfrm>
          </p:grpSpPr>
          <p:sp>
            <p:nvSpPr>
              <p:cNvPr id="233" name="Shape 233"/>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234" name="Shape 234"/>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lIns="91425" tIns="91425" rIns="91425" bIns="91425" anchor="ctr" anchorCtr="0">
                <a:noAutofit/>
              </a:bodyPr>
              <a:lstStyle/>
              <a:p>
                <a:pPr lvl="0">
                  <a:spcBef>
                    <a:spcPts val="0"/>
                  </a:spcBef>
                  <a:buNone/>
                </a:pPr>
                <a:endParaRPr/>
              </a:p>
            </p:txBody>
          </p:sp>
          <p:sp>
            <p:nvSpPr>
              <p:cNvPr id="235" name="Shape 235"/>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lIns="91425" tIns="91425" rIns="91425" bIns="91425" anchor="ctr" anchorCtr="0">
                <a:noAutofit/>
              </a:bodyPr>
              <a:lstStyle/>
              <a:p>
                <a:pPr lvl="0">
                  <a:spcBef>
                    <a:spcPts val="0"/>
                  </a:spcBef>
                  <a:buNone/>
                </a:pPr>
                <a:endParaRPr/>
              </a:p>
            </p:txBody>
          </p:sp>
          <p:sp>
            <p:nvSpPr>
              <p:cNvPr id="236" name="Shape 236"/>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lIns="91425" tIns="91425" rIns="91425" bIns="91425" anchor="ctr" anchorCtr="0">
                <a:noAutofit/>
              </a:bodyPr>
              <a:lstStyle/>
              <a:p>
                <a:pPr lvl="0">
                  <a:spcBef>
                    <a:spcPts val="0"/>
                  </a:spcBef>
                  <a:buNone/>
                </a:pPr>
                <a:endParaRPr/>
              </a:p>
            </p:txBody>
          </p:sp>
          <p:sp>
            <p:nvSpPr>
              <p:cNvPr id="237" name="Shape 237"/>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lIns="91425" tIns="91425" rIns="91425" bIns="91425" anchor="ctr" anchorCtr="0">
                <a:noAutofit/>
              </a:bodyPr>
              <a:lstStyle/>
              <a:p>
                <a:pPr lvl="0">
                  <a:spcBef>
                    <a:spcPts val="0"/>
                  </a:spcBef>
                  <a:buNone/>
                </a:pPr>
                <a:endParaRPr/>
              </a:p>
            </p:txBody>
          </p:sp>
        </p:grpSp>
        <p:sp>
          <p:nvSpPr>
            <p:cNvPr id="238" name="Shape 238"/>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239" name="Shape 239"/>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240" name="Shape 240"/>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241" name="Shape 241"/>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nvGrpSpPr>
            <p:cNvPr id="242" name="Shape 242"/>
            <p:cNvGrpSpPr/>
            <p:nvPr/>
          </p:nvGrpSpPr>
          <p:grpSpPr>
            <a:xfrm>
              <a:off x="1863325" y="2900650"/>
              <a:ext cx="206200" cy="244975"/>
              <a:chOff x="4157100" y="2900650"/>
              <a:chExt cx="206200" cy="244975"/>
            </a:xfrm>
          </p:grpSpPr>
          <p:sp>
            <p:nvSpPr>
              <p:cNvPr id="243" name="Shape 243"/>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44" name="Shape 244"/>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45" name="Shape 245"/>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grpSp>
          <p:nvGrpSpPr>
            <p:cNvPr id="246" name="Shape 246"/>
            <p:cNvGrpSpPr/>
            <p:nvPr/>
          </p:nvGrpSpPr>
          <p:grpSpPr>
            <a:xfrm>
              <a:off x="1923250" y="773800"/>
              <a:ext cx="290750" cy="361250"/>
              <a:chOff x="4217025" y="773800"/>
              <a:chExt cx="290750" cy="361250"/>
            </a:xfrm>
          </p:grpSpPr>
          <p:sp>
            <p:nvSpPr>
              <p:cNvPr id="247" name="Shape 247"/>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248" name="Shape 248"/>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249" name="Shape 249"/>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grpSp>
          <p:nvGrpSpPr>
            <p:cNvPr id="250" name="Shape 250"/>
            <p:cNvGrpSpPr/>
            <p:nvPr/>
          </p:nvGrpSpPr>
          <p:grpSpPr>
            <a:xfrm>
              <a:off x="959375" y="2320925"/>
              <a:ext cx="149800" cy="299575"/>
              <a:chOff x="3253150" y="2320925"/>
              <a:chExt cx="149800" cy="299575"/>
            </a:xfrm>
          </p:grpSpPr>
          <p:sp>
            <p:nvSpPr>
              <p:cNvPr id="251" name="Shape 251"/>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
            <p:nvSpPr>
              <p:cNvPr id="252" name="Shape 252"/>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grpSp>
          <p:nvGrpSpPr>
            <p:cNvPr id="253" name="Shape 253"/>
            <p:cNvGrpSpPr/>
            <p:nvPr/>
          </p:nvGrpSpPr>
          <p:grpSpPr>
            <a:xfrm>
              <a:off x="1193750" y="3986125"/>
              <a:ext cx="766525" cy="1452000"/>
              <a:chOff x="3487525" y="3986125"/>
              <a:chExt cx="766525" cy="1452000"/>
            </a:xfrm>
          </p:grpSpPr>
          <p:sp>
            <p:nvSpPr>
              <p:cNvPr id="254" name="Shape 254"/>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255" name="Shape 255"/>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256" name="Shape 256"/>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257" name="Shape 257"/>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grpSp>
        <p:sp>
          <p:nvSpPr>
            <p:cNvPr id="258" name="Shape 258"/>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259" name="Shape 259"/>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260" name="Shape 260"/>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261" name="Shape 261"/>
            <p:cNvGrpSpPr/>
            <p:nvPr/>
          </p:nvGrpSpPr>
          <p:grpSpPr>
            <a:xfrm>
              <a:off x="1216650" y="5036325"/>
              <a:ext cx="169175" cy="269650"/>
              <a:chOff x="3510425" y="5036325"/>
              <a:chExt cx="169175" cy="269650"/>
            </a:xfrm>
          </p:grpSpPr>
          <p:sp>
            <p:nvSpPr>
              <p:cNvPr id="262" name="Shape 262"/>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263" name="Shape 263"/>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264" name="Shape 264"/>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265" name="Shape 265"/>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grpSp>
      </p:grpSp>
      <p:grpSp>
        <p:nvGrpSpPr>
          <p:cNvPr id="266" name="Shape 266"/>
          <p:cNvGrpSpPr/>
          <p:nvPr/>
        </p:nvGrpSpPr>
        <p:grpSpPr>
          <a:xfrm rot="-9319279">
            <a:off x="452001" y="791962"/>
            <a:ext cx="291913" cy="362695"/>
            <a:chOff x="4217025" y="773800"/>
            <a:chExt cx="290750" cy="361250"/>
          </a:xfrm>
        </p:grpSpPr>
        <p:sp>
          <p:nvSpPr>
            <p:cNvPr id="267" name="Shape 267"/>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268" name="Shape 268"/>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269" name="Shape 269"/>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628975" y="586975"/>
            <a:ext cx="6009600" cy="857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2" name="Shape 272"/>
          <p:cNvSpPr txBox="1">
            <a:spLocks noGrp="1"/>
          </p:cNvSpPr>
          <p:nvPr>
            <p:ph type="body" idx="1"/>
          </p:nvPr>
        </p:nvSpPr>
        <p:spPr>
          <a:xfrm>
            <a:off x="628975" y="1581150"/>
            <a:ext cx="2916900" cy="3003300"/>
          </a:xfrm>
          <a:prstGeom prst="rect">
            <a:avLst/>
          </a:prstGeom>
        </p:spPr>
        <p:txBody>
          <a:bodyPr lIns="91425" tIns="91425" rIns="91425" bIns="91425" anchor="t" anchorCtr="0"/>
          <a:lstStyle>
            <a:lvl1pPr lvl="0">
              <a:spcBef>
                <a:spcPts val="0"/>
              </a:spcBef>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273" name="Shape 273"/>
          <p:cNvSpPr txBox="1">
            <a:spLocks noGrp="1"/>
          </p:cNvSpPr>
          <p:nvPr>
            <p:ph type="body" idx="2"/>
          </p:nvPr>
        </p:nvSpPr>
        <p:spPr>
          <a:xfrm>
            <a:off x="3721633" y="1581150"/>
            <a:ext cx="2916899" cy="3003300"/>
          </a:xfrm>
          <a:prstGeom prst="rect">
            <a:avLst/>
          </a:prstGeom>
        </p:spPr>
        <p:txBody>
          <a:bodyPr lIns="91425" tIns="91425" rIns="91425" bIns="91425" anchor="t" anchorCtr="0"/>
          <a:lstStyle>
            <a:lvl1pPr lvl="0">
              <a:spcBef>
                <a:spcPts val="0"/>
              </a:spcBef>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grpSp>
        <p:nvGrpSpPr>
          <p:cNvPr id="274" name="Shape 274"/>
          <p:cNvGrpSpPr/>
          <p:nvPr/>
        </p:nvGrpSpPr>
        <p:grpSpPr>
          <a:xfrm>
            <a:off x="7108241" y="-58105"/>
            <a:ext cx="1401157" cy="5259704"/>
            <a:chOff x="818425" y="238125"/>
            <a:chExt cx="1395575" cy="5238750"/>
          </a:xfrm>
        </p:grpSpPr>
        <p:sp>
          <p:nvSpPr>
            <p:cNvPr id="275" name="Shape 275"/>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276" name="Shape 276"/>
            <p:cNvGrpSpPr/>
            <p:nvPr/>
          </p:nvGrpSpPr>
          <p:grpSpPr>
            <a:xfrm>
              <a:off x="818425" y="1334150"/>
              <a:ext cx="925100" cy="1370950"/>
              <a:chOff x="3112200" y="1334150"/>
              <a:chExt cx="925100" cy="1370950"/>
            </a:xfrm>
          </p:grpSpPr>
          <p:sp>
            <p:nvSpPr>
              <p:cNvPr id="277" name="Shape 277"/>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78" name="Shape 278"/>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79" name="Shape 279"/>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0" name="Shape 280"/>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1" name="Shape 281"/>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2" name="Shape 282"/>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3" name="Shape 283"/>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4" name="Shape 284"/>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5" name="Shape 285"/>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6" name="Shape 286"/>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7" name="Shape 287"/>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8" name="Shape 288"/>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89" name="Shape 289"/>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90" name="Shape 290"/>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91" name="Shape 291"/>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92" name="Shape 292"/>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93" name="Shape 293"/>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94" name="Shape 294"/>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295" name="Shape 295"/>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sp>
          <p:nvSpPr>
            <p:cNvPr id="296" name="Shape 296"/>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297" name="Shape 297"/>
            <p:cNvGrpSpPr/>
            <p:nvPr/>
          </p:nvGrpSpPr>
          <p:grpSpPr>
            <a:xfrm>
              <a:off x="1583150" y="1350000"/>
              <a:ext cx="216775" cy="269625"/>
              <a:chOff x="3876925" y="1350000"/>
              <a:chExt cx="216775" cy="269625"/>
            </a:xfrm>
          </p:grpSpPr>
          <p:sp>
            <p:nvSpPr>
              <p:cNvPr id="298" name="Shape 298"/>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299" name="Shape 299"/>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lIns="91425" tIns="91425" rIns="91425" bIns="91425" anchor="ctr" anchorCtr="0">
                <a:noAutofit/>
              </a:bodyPr>
              <a:lstStyle/>
              <a:p>
                <a:pPr lvl="0">
                  <a:spcBef>
                    <a:spcPts val="0"/>
                  </a:spcBef>
                  <a:buNone/>
                </a:pPr>
                <a:endParaRPr/>
              </a:p>
            </p:txBody>
          </p:sp>
          <p:sp>
            <p:nvSpPr>
              <p:cNvPr id="300" name="Shape 300"/>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lIns="91425" tIns="91425" rIns="91425" bIns="91425" anchor="ctr" anchorCtr="0">
                <a:noAutofit/>
              </a:bodyPr>
              <a:lstStyle/>
              <a:p>
                <a:pPr lvl="0">
                  <a:spcBef>
                    <a:spcPts val="0"/>
                  </a:spcBef>
                  <a:buNone/>
                </a:pPr>
                <a:endParaRPr/>
              </a:p>
            </p:txBody>
          </p:sp>
          <p:sp>
            <p:nvSpPr>
              <p:cNvPr id="301" name="Shape 301"/>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lIns="91425" tIns="91425" rIns="91425" bIns="91425" anchor="ctr" anchorCtr="0">
                <a:noAutofit/>
              </a:bodyPr>
              <a:lstStyle/>
              <a:p>
                <a:pPr lvl="0">
                  <a:spcBef>
                    <a:spcPts val="0"/>
                  </a:spcBef>
                  <a:buNone/>
                </a:pPr>
                <a:endParaRPr/>
              </a:p>
            </p:txBody>
          </p:sp>
          <p:sp>
            <p:nvSpPr>
              <p:cNvPr id="302" name="Shape 302"/>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lIns="91425" tIns="91425" rIns="91425" bIns="91425" anchor="ctr" anchorCtr="0">
                <a:noAutofit/>
              </a:bodyPr>
              <a:lstStyle/>
              <a:p>
                <a:pPr lvl="0">
                  <a:spcBef>
                    <a:spcPts val="0"/>
                  </a:spcBef>
                  <a:buNone/>
                </a:pPr>
                <a:endParaRPr/>
              </a:p>
            </p:txBody>
          </p:sp>
        </p:grpSp>
        <p:sp>
          <p:nvSpPr>
            <p:cNvPr id="303" name="Shape 303"/>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304" name="Shape 304"/>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305" name="Shape 305"/>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06" name="Shape 306"/>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nvGrpSpPr>
            <p:cNvPr id="307" name="Shape 307"/>
            <p:cNvGrpSpPr/>
            <p:nvPr/>
          </p:nvGrpSpPr>
          <p:grpSpPr>
            <a:xfrm>
              <a:off x="1863325" y="2900650"/>
              <a:ext cx="206200" cy="244975"/>
              <a:chOff x="4157100" y="2900650"/>
              <a:chExt cx="206200" cy="244975"/>
            </a:xfrm>
          </p:grpSpPr>
          <p:sp>
            <p:nvSpPr>
              <p:cNvPr id="308" name="Shape 308"/>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09" name="Shape 309"/>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10" name="Shape 310"/>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grpSp>
          <p:nvGrpSpPr>
            <p:cNvPr id="311" name="Shape 311"/>
            <p:cNvGrpSpPr/>
            <p:nvPr/>
          </p:nvGrpSpPr>
          <p:grpSpPr>
            <a:xfrm>
              <a:off x="1923250" y="773800"/>
              <a:ext cx="290750" cy="361250"/>
              <a:chOff x="4217025" y="773800"/>
              <a:chExt cx="290750" cy="361250"/>
            </a:xfrm>
          </p:grpSpPr>
          <p:sp>
            <p:nvSpPr>
              <p:cNvPr id="312" name="Shape 312"/>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13" name="Shape 313"/>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14" name="Shape 314"/>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grpSp>
          <p:nvGrpSpPr>
            <p:cNvPr id="315" name="Shape 315"/>
            <p:cNvGrpSpPr/>
            <p:nvPr/>
          </p:nvGrpSpPr>
          <p:grpSpPr>
            <a:xfrm>
              <a:off x="959375" y="2320925"/>
              <a:ext cx="149800" cy="299575"/>
              <a:chOff x="3253150" y="2320925"/>
              <a:chExt cx="149800" cy="299575"/>
            </a:xfrm>
          </p:grpSpPr>
          <p:sp>
            <p:nvSpPr>
              <p:cNvPr id="316" name="Shape 316"/>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
            <p:nvSpPr>
              <p:cNvPr id="317" name="Shape 317"/>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grpSp>
          <p:nvGrpSpPr>
            <p:cNvPr id="318" name="Shape 318"/>
            <p:cNvGrpSpPr/>
            <p:nvPr/>
          </p:nvGrpSpPr>
          <p:grpSpPr>
            <a:xfrm>
              <a:off x="1193750" y="3986125"/>
              <a:ext cx="766525" cy="1452000"/>
              <a:chOff x="3487525" y="3986125"/>
              <a:chExt cx="766525" cy="1452000"/>
            </a:xfrm>
          </p:grpSpPr>
          <p:sp>
            <p:nvSpPr>
              <p:cNvPr id="319" name="Shape 319"/>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320" name="Shape 320"/>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321" name="Shape 321"/>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322" name="Shape 322"/>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grpSp>
        <p:sp>
          <p:nvSpPr>
            <p:cNvPr id="323" name="Shape 323"/>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324" name="Shape 324"/>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325" name="Shape 325"/>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326" name="Shape 326"/>
            <p:cNvGrpSpPr/>
            <p:nvPr/>
          </p:nvGrpSpPr>
          <p:grpSpPr>
            <a:xfrm>
              <a:off x="1216650" y="5036325"/>
              <a:ext cx="169175" cy="269650"/>
              <a:chOff x="3510425" y="5036325"/>
              <a:chExt cx="169175" cy="269650"/>
            </a:xfrm>
          </p:grpSpPr>
          <p:sp>
            <p:nvSpPr>
              <p:cNvPr id="327" name="Shape 327"/>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28" name="Shape 328"/>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29" name="Shape 329"/>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30" name="Shape 330"/>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grpSp>
      </p:grpSp>
      <p:grpSp>
        <p:nvGrpSpPr>
          <p:cNvPr id="331" name="Shape 331"/>
          <p:cNvGrpSpPr/>
          <p:nvPr/>
        </p:nvGrpSpPr>
        <p:grpSpPr>
          <a:xfrm rot="-9319279">
            <a:off x="452001" y="791962"/>
            <a:ext cx="291913" cy="362695"/>
            <a:chOff x="4217025" y="773800"/>
            <a:chExt cx="290750" cy="361250"/>
          </a:xfrm>
        </p:grpSpPr>
        <p:sp>
          <p:nvSpPr>
            <p:cNvPr id="332" name="Shape 332"/>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33" name="Shape 333"/>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34" name="Shape 334"/>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335"/>
        <p:cNvGrpSpPr/>
        <p:nvPr/>
      </p:nvGrpSpPr>
      <p:grpSpPr>
        <a:xfrm>
          <a:off x="0" y="0"/>
          <a:ext cx="0" cy="0"/>
          <a:chOff x="0" y="0"/>
          <a:chExt cx="0" cy="0"/>
        </a:xfrm>
      </p:grpSpPr>
      <p:sp>
        <p:nvSpPr>
          <p:cNvPr id="336" name="Shape 336"/>
          <p:cNvSpPr txBox="1">
            <a:spLocks noGrp="1"/>
          </p:cNvSpPr>
          <p:nvPr>
            <p:ph type="title"/>
          </p:nvPr>
        </p:nvSpPr>
        <p:spPr>
          <a:xfrm>
            <a:off x="628975" y="586975"/>
            <a:ext cx="6009600" cy="8574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7" name="Shape 337"/>
          <p:cNvSpPr txBox="1">
            <a:spLocks noGrp="1"/>
          </p:cNvSpPr>
          <p:nvPr>
            <p:ph type="body" idx="1"/>
          </p:nvPr>
        </p:nvSpPr>
        <p:spPr>
          <a:xfrm>
            <a:off x="628875" y="1581150"/>
            <a:ext cx="1937100" cy="2789700"/>
          </a:xfrm>
          <a:prstGeom prst="rect">
            <a:avLst/>
          </a:prstGeom>
        </p:spPr>
        <p:txBody>
          <a:bodyPr lIns="91425" tIns="91425" rIns="91425" bIns="91425" anchor="t" anchorCtr="0"/>
          <a:lstStyle>
            <a:lvl1pPr lvl="0" rtl="0">
              <a:spcBef>
                <a:spcPts val="0"/>
              </a:spcBef>
              <a:defRPr sz="1800"/>
            </a:lvl1pPr>
            <a:lvl2pPr lvl="1" rtl="0">
              <a:spcBef>
                <a:spcPts val="0"/>
              </a:spcBef>
              <a:buSzPct val="100000"/>
              <a:defRPr sz="1800"/>
            </a:lvl2pPr>
            <a:lvl3pPr lvl="2" rtl="0">
              <a:spcBef>
                <a:spcPts val="0"/>
              </a:spcBef>
              <a:buSzPct val="100000"/>
              <a:defRPr sz="1800"/>
            </a:lvl3pPr>
            <a:lvl4pPr lvl="3" rtl="0">
              <a:spcBef>
                <a:spcPts val="0"/>
              </a:spcBef>
              <a:buSzPct val="100000"/>
              <a:defRPr sz="1800"/>
            </a:lvl4pPr>
            <a:lvl5pPr lvl="4" rtl="0">
              <a:spcBef>
                <a:spcPts val="0"/>
              </a:spcBef>
              <a:buSzPct val="100000"/>
              <a:defRPr sz="1800"/>
            </a:lvl5pPr>
            <a:lvl6pPr lvl="5" rtl="0">
              <a:spcBef>
                <a:spcPts val="0"/>
              </a:spcBef>
              <a:buSzPct val="100000"/>
              <a:defRPr sz="1800"/>
            </a:lvl6pPr>
            <a:lvl7pPr lvl="6" rtl="0">
              <a:spcBef>
                <a:spcPts val="0"/>
              </a:spcBef>
              <a:buSzPct val="100000"/>
              <a:defRPr sz="1800"/>
            </a:lvl7pPr>
            <a:lvl8pPr lvl="7" rtl="0">
              <a:spcBef>
                <a:spcPts val="0"/>
              </a:spcBef>
              <a:buSzPct val="100000"/>
              <a:defRPr sz="1800"/>
            </a:lvl8pPr>
            <a:lvl9pPr lvl="8" rtl="0">
              <a:spcBef>
                <a:spcPts val="0"/>
              </a:spcBef>
              <a:buSzPct val="100000"/>
              <a:defRPr sz="1800"/>
            </a:lvl9pPr>
          </a:lstStyle>
          <a:p>
            <a:endParaRPr/>
          </a:p>
        </p:txBody>
      </p:sp>
      <p:sp>
        <p:nvSpPr>
          <p:cNvPr id="338" name="Shape 338"/>
          <p:cNvSpPr txBox="1">
            <a:spLocks noGrp="1"/>
          </p:cNvSpPr>
          <p:nvPr>
            <p:ph type="body" idx="2"/>
          </p:nvPr>
        </p:nvSpPr>
        <p:spPr>
          <a:xfrm>
            <a:off x="2665192" y="1581150"/>
            <a:ext cx="1937100" cy="2789700"/>
          </a:xfrm>
          <a:prstGeom prst="rect">
            <a:avLst/>
          </a:prstGeom>
        </p:spPr>
        <p:txBody>
          <a:bodyPr lIns="91425" tIns="91425" rIns="91425" bIns="91425" anchor="t" anchorCtr="0"/>
          <a:lstStyle>
            <a:lvl1pPr lvl="0" rtl="0">
              <a:spcBef>
                <a:spcPts val="0"/>
              </a:spcBef>
              <a:defRPr sz="1800"/>
            </a:lvl1pPr>
            <a:lvl2pPr lvl="1" rtl="0">
              <a:spcBef>
                <a:spcPts val="0"/>
              </a:spcBef>
              <a:buSzPct val="100000"/>
              <a:defRPr sz="1800"/>
            </a:lvl2pPr>
            <a:lvl3pPr lvl="2" rtl="0">
              <a:spcBef>
                <a:spcPts val="0"/>
              </a:spcBef>
              <a:buSzPct val="100000"/>
              <a:defRPr sz="1800"/>
            </a:lvl3pPr>
            <a:lvl4pPr lvl="3" rtl="0">
              <a:spcBef>
                <a:spcPts val="0"/>
              </a:spcBef>
              <a:buSzPct val="100000"/>
              <a:defRPr sz="1800"/>
            </a:lvl4pPr>
            <a:lvl5pPr lvl="4" rtl="0">
              <a:spcBef>
                <a:spcPts val="0"/>
              </a:spcBef>
              <a:buSzPct val="100000"/>
              <a:defRPr sz="1800"/>
            </a:lvl5pPr>
            <a:lvl6pPr lvl="5" rtl="0">
              <a:spcBef>
                <a:spcPts val="0"/>
              </a:spcBef>
              <a:buSzPct val="100000"/>
              <a:defRPr sz="1800"/>
            </a:lvl6pPr>
            <a:lvl7pPr lvl="6" rtl="0">
              <a:spcBef>
                <a:spcPts val="0"/>
              </a:spcBef>
              <a:buSzPct val="100000"/>
              <a:defRPr sz="1800"/>
            </a:lvl7pPr>
            <a:lvl8pPr lvl="7" rtl="0">
              <a:spcBef>
                <a:spcPts val="0"/>
              </a:spcBef>
              <a:buSzPct val="100000"/>
              <a:defRPr sz="1800"/>
            </a:lvl8pPr>
            <a:lvl9pPr lvl="8" rtl="0">
              <a:spcBef>
                <a:spcPts val="0"/>
              </a:spcBef>
              <a:buSzPct val="100000"/>
              <a:defRPr sz="1800"/>
            </a:lvl9pPr>
          </a:lstStyle>
          <a:p>
            <a:endParaRPr/>
          </a:p>
        </p:txBody>
      </p:sp>
      <p:sp>
        <p:nvSpPr>
          <p:cNvPr id="339" name="Shape 339"/>
          <p:cNvSpPr txBox="1">
            <a:spLocks noGrp="1"/>
          </p:cNvSpPr>
          <p:nvPr>
            <p:ph type="body" idx="3"/>
          </p:nvPr>
        </p:nvSpPr>
        <p:spPr>
          <a:xfrm>
            <a:off x="4701509" y="1581150"/>
            <a:ext cx="1937100" cy="2789700"/>
          </a:xfrm>
          <a:prstGeom prst="rect">
            <a:avLst/>
          </a:prstGeom>
        </p:spPr>
        <p:txBody>
          <a:bodyPr lIns="91425" tIns="91425" rIns="91425" bIns="91425" anchor="t" anchorCtr="0"/>
          <a:lstStyle>
            <a:lvl1pPr lvl="0" rtl="0">
              <a:spcBef>
                <a:spcPts val="0"/>
              </a:spcBef>
              <a:defRPr sz="1800"/>
            </a:lvl1pPr>
            <a:lvl2pPr lvl="1" rtl="0">
              <a:spcBef>
                <a:spcPts val="0"/>
              </a:spcBef>
              <a:buSzPct val="100000"/>
              <a:defRPr sz="1800"/>
            </a:lvl2pPr>
            <a:lvl3pPr lvl="2" rtl="0">
              <a:spcBef>
                <a:spcPts val="0"/>
              </a:spcBef>
              <a:buSzPct val="100000"/>
              <a:defRPr sz="1800"/>
            </a:lvl3pPr>
            <a:lvl4pPr lvl="3" rtl="0">
              <a:spcBef>
                <a:spcPts val="0"/>
              </a:spcBef>
              <a:buSzPct val="100000"/>
              <a:defRPr sz="1800"/>
            </a:lvl4pPr>
            <a:lvl5pPr lvl="4" rtl="0">
              <a:spcBef>
                <a:spcPts val="0"/>
              </a:spcBef>
              <a:buSzPct val="100000"/>
              <a:defRPr sz="1800"/>
            </a:lvl5pPr>
            <a:lvl6pPr lvl="5" rtl="0">
              <a:spcBef>
                <a:spcPts val="0"/>
              </a:spcBef>
              <a:buSzPct val="100000"/>
              <a:defRPr sz="1800"/>
            </a:lvl6pPr>
            <a:lvl7pPr lvl="6" rtl="0">
              <a:spcBef>
                <a:spcPts val="0"/>
              </a:spcBef>
              <a:buSzPct val="100000"/>
              <a:defRPr sz="1800"/>
            </a:lvl7pPr>
            <a:lvl8pPr lvl="7" rtl="0">
              <a:spcBef>
                <a:spcPts val="0"/>
              </a:spcBef>
              <a:buSzPct val="100000"/>
              <a:defRPr sz="1800"/>
            </a:lvl8pPr>
            <a:lvl9pPr lvl="8" rtl="0">
              <a:spcBef>
                <a:spcPts val="0"/>
              </a:spcBef>
              <a:buSzPct val="100000"/>
              <a:defRPr sz="1800"/>
            </a:lvl9pPr>
          </a:lstStyle>
          <a:p>
            <a:endParaRPr/>
          </a:p>
        </p:txBody>
      </p:sp>
      <p:grpSp>
        <p:nvGrpSpPr>
          <p:cNvPr id="340" name="Shape 340"/>
          <p:cNvGrpSpPr/>
          <p:nvPr/>
        </p:nvGrpSpPr>
        <p:grpSpPr>
          <a:xfrm>
            <a:off x="7108241" y="-58105"/>
            <a:ext cx="1401157" cy="5259704"/>
            <a:chOff x="818425" y="238125"/>
            <a:chExt cx="1395575" cy="5238750"/>
          </a:xfrm>
        </p:grpSpPr>
        <p:sp>
          <p:nvSpPr>
            <p:cNvPr id="341" name="Shape 341"/>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342" name="Shape 342"/>
            <p:cNvGrpSpPr/>
            <p:nvPr/>
          </p:nvGrpSpPr>
          <p:grpSpPr>
            <a:xfrm>
              <a:off x="818425" y="1334150"/>
              <a:ext cx="925100" cy="1370950"/>
              <a:chOff x="3112200" y="1334150"/>
              <a:chExt cx="925100" cy="1370950"/>
            </a:xfrm>
          </p:grpSpPr>
          <p:sp>
            <p:nvSpPr>
              <p:cNvPr id="343" name="Shape 343"/>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44" name="Shape 344"/>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45" name="Shape 345"/>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46" name="Shape 346"/>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47" name="Shape 347"/>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48" name="Shape 348"/>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49" name="Shape 349"/>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0" name="Shape 350"/>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1" name="Shape 351"/>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2" name="Shape 352"/>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3" name="Shape 353"/>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4" name="Shape 354"/>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5" name="Shape 355"/>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6" name="Shape 356"/>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7" name="Shape 357"/>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8" name="Shape 358"/>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59" name="Shape 359"/>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60" name="Shape 360"/>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61" name="Shape 361"/>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sp>
          <p:nvSpPr>
            <p:cNvPr id="362" name="Shape 362"/>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363" name="Shape 363"/>
            <p:cNvGrpSpPr/>
            <p:nvPr/>
          </p:nvGrpSpPr>
          <p:grpSpPr>
            <a:xfrm>
              <a:off x="1583150" y="1350000"/>
              <a:ext cx="216775" cy="269625"/>
              <a:chOff x="3876925" y="1350000"/>
              <a:chExt cx="216775" cy="269625"/>
            </a:xfrm>
          </p:grpSpPr>
          <p:sp>
            <p:nvSpPr>
              <p:cNvPr id="364" name="Shape 364"/>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365" name="Shape 365"/>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lIns="91425" tIns="91425" rIns="91425" bIns="91425" anchor="ctr" anchorCtr="0">
                <a:noAutofit/>
              </a:bodyPr>
              <a:lstStyle/>
              <a:p>
                <a:pPr lvl="0">
                  <a:spcBef>
                    <a:spcPts val="0"/>
                  </a:spcBef>
                  <a:buNone/>
                </a:pPr>
                <a:endParaRPr/>
              </a:p>
            </p:txBody>
          </p:sp>
          <p:sp>
            <p:nvSpPr>
              <p:cNvPr id="366" name="Shape 366"/>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lIns="91425" tIns="91425" rIns="91425" bIns="91425" anchor="ctr" anchorCtr="0">
                <a:noAutofit/>
              </a:bodyPr>
              <a:lstStyle/>
              <a:p>
                <a:pPr lvl="0">
                  <a:spcBef>
                    <a:spcPts val="0"/>
                  </a:spcBef>
                  <a:buNone/>
                </a:pPr>
                <a:endParaRPr/>
              </a:p>
            </p:txBody>
          </p:sp>
          <p:sp>
            <p:nvSpPr>
              <p:cNvPr id="367" name="Shape 367"/>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lIns="91425" tIns="91425" rIns="91425" bIns="91425" anchor="ctr" anchorCtr="0">
                <a:noAutofit/>
              </a:bodyPr>
              <a:lstStyle/>
              <a:p>
                <a:pPr lvl="0">
                  <a:spcBef>
                    <a:spcPts val="0"/>
                  </a:spcBef>
                  <a:buNone/>
                </a:pPr>
                <a:endParaRPr/>
              </a:p>
            </p:txBody>
          </p:sp>
          <p:sp>
            <p:nvSpPr>
              <p:cNvPr id="368" name="Shape 368"/>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lIns="91425" tIns="91425" rIns="91425" bIns="91425" anchor="ctr" anchorCtr="0">
                <a:noAutofit/>
              </a:bodyPr>
              <a:lstStyle/>
              <a:p>
                <a:pPr lvl="0">
                  <a:spcBef>
                    <a:spcPts val="0"/>
                  </a:spcBef>
                  <a:buNone/>
                </a:pPr>
                <a:endParaRPr/>
              </a:p>
            </p:txBody>
          </p:sp>
        </p:grpSp>
        <p:sp>
          <p:nvSpPr>
            <p:cNvPr id="369" name="Shape 369"/>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370" name="Shape 370"/>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371" name="Shape 371"/>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72" name="Shape 372"/>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nvGrpSpPr>
            <p:cNvPr id="373" name="Shape 373"/>
            <p:cNvGrpSpPr/>
            <p:nvPr/>
          </p:nvGrpSpPr>
          <p:grpSpPr>
            <a:xfrm>
              <a:off x="1863325" y="2900650"/>
              <a:ext cx="206200" cy="244975"/>
              <a:chOff x="4157100" y="2900650"/>
              <a:chExt cx="206200" cy="244975"/>
            </a:xfrm>
          </p:grpSpPr>
          <p:sp>
            <p:nvSpPr>
              <p:cNvPr id="374" name="Shape 374"/>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75" name="Shape 375"/>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376" name="Shape 376"/>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grpSp>
          <p:nvGrpSpPr>
            <p:cNvPr id="377" name="Shape 377"/>
            <p:cNvGrpSpPr/>
            <p:nvPr/>
          </p:nvGrpSpPr>
          <p:grpSpPr>
            <a:xfrm>
              <a:off x="1923250" y="773800"/>
              <a:ext cx="290750" cy="361250"/>
              <a:chOff x="4217025" y="773800"/>
              <a:chExt cx="290750" cy="361250"/>
            </a:xfrm>
          </p:grpSpPr>
          <p:sp>
            <p:nvSpPr>
              <p:cNvPr id="378" name="Shape 378"/>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79" name="Shape 379"/>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80" name="Shape 380"/>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grpSp>
          <p:nvGrpSpPr>
            <p:cNvPr id="381" name="Shape 381"/>
            <p:cNvGrpSpPr/>
            <p:nvPr/>
          </p:nvGrpSpPr>
          <p:grpSpPr>
            <a:xfrm>
              <a:off x="959375" y="2320925"/>
              <a:ext cx="149800" cy="299575"/>
              <a:chOff x="3253150" y="2320925"/>
              <a:chExt cx="149800" cy="299575"/>
            </a:xfrm>
          </p:grpSpPr>
          <p:sp>
            <p:nvSpPr>
              <p:cNvPr id="382" name="Shape 382"/>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
            <p:nvSpPr>
              <p:cNvPr id="383" name="Shape 383"/>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grpSp>
        <p:grpSp>
          <p:nvGrpSpPr>
            <p:cNvPr id="384" name="Shape 384"/>
            <p:cNvGrpSpPr/>
            <p:nvPr/>
          </p:nvGrpSpPr>
          <p:grpSpPr>
            <a:xfrm>
              <a:off x="1193750" y="3986125"/>
              <a:ext cx="766525" cy="1452000"/>
              <a:chOff x="3487525" y="3986125"/>
              <a:chExt cx="766525" cy="1452000"/>
            </a:xfrm>
          </p:grpSpPr>
          <p:sp>
            <p:nvSpPr>
              <p:cNvPr id="385" name="Shape 385"/>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386" name="Shape 386"/>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387" name="Shape 387"/>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388" name="Shape 388"/>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grpSp>
        <p:sp>
          <p:nvSpPr>
            <p:cNvPr id="389" name="Shape 389"/>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390" name="Shape 390"/>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lIns="91425" tIns="91425" rIns="91425" bIns="91425" anchor="ctr" anchorCtr="0">
              <a:noAutofit/>
            </a:bodyPr>
            <a:lstStyle/>
            <a:p>
              <a:pPr lvl="0">
                <a:spcBef>
                  <a:spcPts val="0"/>
                </a:spcBef>
                <a:buNone/>
              </a:pPr>
              <a:endParaRPr/>
            </a:p>
          </p:txBody>
        </p:sp>
        <p:sp>
          <p:nvSpPr>
            <p:cNvPr id="391" name="Shape 391"/>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392" name="Shape 392"/>
            <p:cNvGrpSpPr/>
            <p:nvPr/>
          </p:nvGrpSpPr>
          <p:grpSpPr>
            <a:xfrm>
              <a:off x="1216650" y="5036325"/>
              <a:ext cx="169175" cy="269650"/>
              <a:chOff x="3510425" y="5036325"/>
              <a:chExt cx="169175" cy="269650"/>
            </a:xfrm>
          </p:grpSpPr>
          <p:sp>
            <p:nvSpPr>
              <p:cNvPr id="393" name="Shape 393"/>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94" name="Shape 394"/>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95" name="Shape 395"/>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sp>
            <p:nvSpPr>
              <p:cNvPr id="396" name="Shape 396"/>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DDAC6C"/>
              </a:solidFill>
              <a:ln>
                <a:noFill/>
              </a:ln>
            </p:spPr>
            <p:txBody>
              <a:bodyPr lIns="91425" tIns="91425" rIns="91425" bIns="91425" anchor="ctr" anchorCtr="0">
                <a:noAutofit/>
              </a:bodyPr>
              <a:lstStyle/>
              <a:p>
                <a:pPr lvl="0">
                  <a:spcBef>
                    <a:spcPts val="0"/>
                  </a:spcBef>
                  <a:buNone/>
                </a:pPr>
                <a:endParaRPr/>
              </a:p>
            </p:txBody>
          </p:sp>
        </p:grpSp>
      </p:grpSp>
      <p:grpSp>
        <p:nvGrpSpPr>
          <p:cNvPr id="397" name="Shape 397"/>
          <p:cNvGrpSpPr/>
          <p:nvPr/>
        </p:nvGrpSpPr>
        <p:grpSpPr>
          <a:xfrm rot="-9319279">
            <a:off x="452001" y="791962"/>
            <a:ext cx="291913" cy="362695"/>
            <a:chOff x="4217025" y="773800"/>
            <a:chExt cx="290750" cy="361250"/>
          </a:xfrm>
        </p:grpSpPr>
        <p:sp>
          <p:nvSpPr>
            <p:cNvPr id="398" name="Shape 398"/>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399" name="Shape 399"/>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400" name="Shape 400"/>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Image background">
    <p:bg>
      <p:bgPr>
        <a:solidFill>
          <a:srgbClr val="D9D9D9"/>
        </a:solidFill>
        <a:effectLst/>
      </p:bgPr>
    </p:bg>
    <p:spTree>
      <p:nvGrpSpPr>
        <p:cNvPr id="1" name="Shape 464"/>
        <p:cNvGrpSpPr/>
        <p:nvPr/>
      </p:nvGrpSpPr>
      <p:grpSpPr>
        <a:xfrm>
          <a:off x="0" y="0"/>
          <a:ext cx="0" cy="0"/>
          <a:chOff x="0" y="0"/>
          <a:chExt cx="0" cy="0"/>
        </a:xfrm>
      </p:grpSpPr>
      <p:grpSp>
        <p:nvGrpSpPr>
          <p:cNvPr id="465" name="Shape 465"/>
          <p:cNvGrpSpPr/>
          <p:nvPr/>
        </p:nvGrpSpPr>
        <p:grpSpPr>
          <a:xfrm>
            <a:off x="7964874" y="-76203"/>
            <a:ext cx="1026724" cy="3854148"/>
            <a:chOff x="818425" y="238125"/>
            <a:chExt cx="1395575" cy="5238750"/>
          </a:xfrm>
        </p:grpSpPr>
        <p:sp>
          <p:nvSpPr>
            <p:cNvPr id="466" name="Shape 466"/>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467" name="Shape 467"/>
            <p:cNvGrpSpPr/>
            <p:nvPr/>
          </p:nvGrpSpPr>
          <p:grpSpPr>
            <a:xfrm>
              <a:off x="818425" y="1334150"/>
              <a:ext cx="925100" cy="1370950"/>
              <a:chOff x="3112200" y="1334150"/>
              <a:chExt cx="925100" cy="1370950"/>
            </a:xfrm>
          </p:grpSpPr>
          <p:sp>
            <p:nvSpPr>
              <p:cNvPr id="468" name="Shape 468"/>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69" name="Shape 469"/>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0" name="Shape 470"/>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1" name="Shape 471"/>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2" name="Shape 472"/>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3" name="Shape 473"/>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4" name="Shape 474"/>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5" name="Shape 475"/>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6" name="Shape 476"/>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7" name="Shape 477"/>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8" name="Shape 478"/>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79" name="Shape 479"/>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0" name="Shape 480"/>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1" name="Shape 481"/>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2" name="Shape 482"/>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3" name="Shape 483"/>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4" name="Shape 484"/>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5" name="Shape 485"/>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86" name="Shape 486"/>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sp>
          <p:nvSpPr>
            <p:cNvPr id="487" name="Shape 487"/>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488" name="Shape 488"/>
            <p:cNvGrpSpPr/>
            <p:nvPr/>
          </p:nvGrpSpPr>
          <p:grpSpPr>
            <a:xfrm>
              <a:off x="1583150" y="1350000"/>
              <a:ext cx="216775" cy="269625"/>
              <a:chOff x="3876925" y="1350000"/>
              <a:chExt cx="216775" cy="269625"/>
            </a:xfrm>
          </p:grpSpPr>
          <p:sp>
            <p:nvSpPr>
              <p:cNvPr id="489" name="Shape 489"/>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0" name="Shape 490"/>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1" name="Shape 491"/>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2" name="Shape 492"/>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3" name="Shape 493"/>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sp>
          <p:nvSpPr>
            <p:cNvPr id="494" name="Shape 494"/>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5" name="Shape 495"/>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6" name="Shape 496"/>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497" name="Shape 497"/>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498" name="Shape 498"/>
            <p:cNvGrpSpPr/>
            <p:nvPr/>
          </p:nvGrpSpPr>
          <p:grpSpPr>
            <a:xfrm>
              <a:off x="1863325" y="2900650"/>
              <a:ext cx="206200" cy="244975"/>
              <a:chOff x="4157100" y="2900650"/>
              <a:chExt cx="206200" cy="244975"/>
            </a:xfrm>
          </p:grpSpPr>
          <p:sp>
            <p:nvSpPr>
              <p:cNvPr id="499" name="Shape 499"/>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00" name="Shape 500"/>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01" name="Shape 501"/>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nvGrpSpPr>
            <p:cNvPr id="502" name="Shape 502"/>
            <p:cNvGrpSpPr/>
            <p:nvPr/>
          </p:nvGrpSpPr>
          <p:grpSpPr>
            <a:xfrm>
              <a:off x="1923250" y="773800"/>
              <a:ext cx="290750" cy="361250"/>
              <a:chOff x="4217025" y="773800"/>
              <a:chExt cx="290750" cy="361250"/>
            </a:xfrm>
          </p:grpSpPr>
          <p:sp>
            <p:nvSpPr>
              <p:cNvPr id="503" name="Shape 503"/>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04" name="Shape 504"/>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05" name="Shape 505"/>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nvGrpSpPr>
            <p:cNvPr id="506" name="Shape 506"/>
            <p:cNvGrpSpPr/>
            <p:nvPr/>
          </p:nvGrpSpPr>
          <p:grpSpPr>
            <a:xfrm>
              <a:off x="959375" y="2320925"/>
              <a:ext cx="149800" cy="299575"/>
              <a:chOff x="3253150" y="2320925"/>
              <a:chExt cx="149800" cy="299575"/>
            </a:xfrm>
          </p:grpSpPr>
          <p:sp>
            <p:nvSpPr>
              <p:cNvPr id="507" name="Shape 507"/>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08" name="Shape 508"/>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nvGrpSpPr>
            <p:cNvPr id="509" name="Shape 509"/>
            <p:cNvGrpSpPr/>
            <p:nvPr/>
          </p:nvGrpSpPr>
          <p:grpSpPr>
            <a:xfrm>
              <a:off x="1193750" y="3986125"/>
              <a:ext cx="766525" cy="1452000"/>
              <a:chOff x="3487525" y="3986125"/>
              <a:chExt cx="766525" cy="1452000"/>
            </a:xfrm>
          </p:grpSpPr>
          <p:sp>
            <p:nvSpPr>
              <p:cNvPr id="510" name="Shape 510"/>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11" name="Shape 511"/>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12" name="Shape 512"/>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13" name="Shape 513"/>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sp>
          <p:nvSpPr>
            <p:cNvPr id="514" name="Shape 514"/>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15" name="Shape 515"/>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16" name="Shape 516"/>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517" name="Shape 517"/>
            <p:cNvGrpSpPr/>
            <p:nvPr/>
          </p:nvGrpSpPr>
          <p:grpSpPr>
            <a:xfrm>
              <a:off x="1216650" y="5036325"/>
              <a:ext cx="169175" cy="269650"/>
              <a:chOff x="3510425" y="5036325"/>
              <a:chExt cx="169175" cy="269650"/>
            </a:xfrm>
          </p:grpSpPr>
          <p:sp>
            <p:nvSpPr>
              <p:cNvPr id="518" name="Shape 518"/>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19" name="Shape 519"/>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20" name="Shape 520"/>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21" name="Shape 521"/>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grpSp>
        <p:nvGrpSpPr>
          <p:cNvPr id="522" name="Shape 522"/>
          <p:cNvGrpSpPr/>
          <p:nvPr/>
        </p:nvGrpSpPr>
        <p:grpSpPr>
          <a:xfrm rot="10800000">
            <a:off x="152399" y="1365546"/>
            <a:ext cx="1026724" cy="3854148"/>
            <a:chOff x="818425" y="238125"/>
            <a:chExt cx="1395575" cy="5238750"/>
          </a:xfrm>
        </p:grpSpPr>
        <p:sp>
          <p:nvSpPr>
            <p:cNvPr id="523" name="Shape 523"/>
            <p:cNvSpPr/>
            <p:nvPr/>
          </p:nvSpPr>
          <p:spPr>
            <a:xfrm>
              <a:off x="1253650" y="245150"/>
              <a:ext cx="731300" cy="1178875"/>
            </a:xfrm>
            <a:custGeom>
              <a:avLst/>
              <a:gdLst/>
              <a:ahLst/>
              <a:cxnLst/>
              <a:rect l="0" t="0" r="0" b="0"/>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524" name="Shape 524"/>
            <p:cNvGrpSpPr/>
            <p:nvPr/>
          </p:nvGrpSpPr>
          <p:grpSpPr>
            <a:xfrm>
              <a:off x="818425" y="1334150"/>
              <a:ext cx="925100" cy="1370950"/>
              <a:chOff x="3112200" y="1334150"/>
              <a:chExt cx="925100" cy="1370950"/>
            </a:xfrm>
          </p:grpSpPr>
          <p:sp>
            <p:nvSpPr>
              <p:cNvPr id="525" name="Shape 525"/>
              <p:cNvSpPr/>
              <p:nvPr/>
            </p:nvSpPr>
            <p:spPr>
              <a:xfrm>
                <a:off x="3173850" y="1334150"/>
                <a:ext cx="819400" cy="1279300"/>
              </a:xfrm>
              <a:custGeom>
                <a:avLst/>
                <a:gdLst/>
                <a:ahLst/>
                <a:cxnLst/>
                <a:rect l="0" t="0" r="0" b="0"/>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26" name="Shape 526"/>
              <p:cNvSpPr/>
              <p:nvPr/>
            </p:nvSpPr>
            <p:spPr>
              <a:xfrm>
                <a:off x="3757125" y="2555275"/>
                <a:ext cx="58150" cy="59950"/>
              </a:xfrm>
              <a:custGeom>
                <a:avLst/>
                <a:gdLst/>
                <a:ahLst/>
                <a:cxnLst/>
                <a:rect l="0" t="0" r="0" b="0"/>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27" name="Shape 527"/>
              <p:cNvSpPr/>
              <p:nvPr/>
            </p:nvSpPr>
            <p:spPr>
              <a:xfrm>
                <a:off x="3764150" y="2631050"/>
                <a:ext cx="75800" cy="74050"/>
              </a:xfrm>
              <a:custGeom>
                <a:avLst/>
                <a:gdLst/>
                <a:ahLst/>
                <a:cxnLst/>
                <a:rect l="0" t="0" r="0" b="0"/>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28" name="Shape 528"/>
              <p:cNvSpPr/>
              <p:nvPr/>
            </p:nvSpPr>
            <p:spPr>
              <a:xfrm>
                <a:off x="3852275" y="2620475"/>
                <a:ext cx="65200" cy="68750"/>
              </a:xfrm>
              <a:custGeom>
                <a:avLst/>
                <a:gdLst/>
                <a:ahLst/>
                <a:cxnLst/>
                <a:rect l="0" t="0" r="0" b="0"/>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29" name="Shape 529"/>
              <p:cNvSpPr/>
              <p:nvPr/>
            </p:nvSpPr>
            <p:spPr>
              <a:xfrm>
                <a:off x="3883975" y="2544725"/>
                <a:ext cx="67000" cy="68725"/>
              </a:xfrm>
              <a:custGeom>
                <a:avLst/>
                <a:gdLst/>
                <a:ahLst/>
                <a:cxnLst/>
                <a:rect l="0" t="0" r="0" b="0"/>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0" name="Shape 530"/>
              <p:cNvSpPr/>
              <p:nvPr/>
            </p:nvSpPr>
            <p:spPr>
              <a:xfrm>
                <a:off x="3876925" y="2454850"/>
                <a:ext cx="56425" cy="61700"/>
              </a:xfrm>
              <a:custGeom>
                <a:avLst/>
                <a:gdLst/>
                <a:ahLst/>
                <a:cxnLst/>
                <a:rect l="0" t="0" r="0" b="0"/>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1" name="Shape 531"/>
              <p:cNvSpPr/>
              <p:nvPr/>
            </p:nvSpPr>
            <p:spPr>
              <a:xfrm>
                <a:off x="3674300" y="2435450"/>
                <a:ext cx="45825" cy="47625"/>
              </a:xfrm>
              <a:custGeom>
                <a:avLst/>
                <a:gdLst/>
                <a:ahLst/>
                <a:cxnLst/>
                <a:rect l="0" t="0" r="0" b="0"/>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2" name="Shape 532"/>
              <p:cNvSpPr/>
              <p:nvPr/>
            </p:nvSpPr>
            <p:spPr>
              <a:xfrm>
                <a:off x="3834650" y="2060125"/>
                <a:ext cx="72275" cy="61700"/>
              </a:xfrm>
              <a:custGeom>
                <a:avLst/>
                <a:gdLst/>
                <a:ahLst/>
                <a:cxnLst/>
                <a:rect l="0" t="0" r="0" b="0"/>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3" name="Shape 533"/>
              <p:cNvSpPr/>
              <p:nvPr/>
            </p:nvSpPr>
            <p:spPr>
              <a:xfrm>
                <a:off x="3973850" y="1963225"/>
                <a:ext cx="63450" cy="66975"/>
              </a:xfrm>
              <a:custGeom>
                <a:avLst/>
                <a:gdLst/>
                <a:ahLst/>
                <a:cxnLst/>
                <a:rect l="0" t="0" r="0" b="0"/>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4" name="Shape 534"/>
              <p:cNvSpPr/>
              <p:nvPr/>
            </p:nvSpPr>
            <p:spPr>
              <a:xfrm>
                <a:off x="3942125" y="1933250"/>
                <a:ext cx="51125" cy="42325"/>
              </a:xfrm>
              <a:custGeom>
                <a:avLst/>
                <a:gdLst/>
                <a:ahLst/>
                <a:cxnLst/>
                <a:rect l="0" t="0" r="0" b="0"/>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5" name="Shape 535"/>
              <p:cNvSpPr/>
              <p:nvPr/>
            </p:nvSpPr>
            <p:spPr>
              <a:xfrm>
                <a:off x="3353600" y="2167625"/>
                <a:ext cx="51125" cy="51125"/>
              </a:xfrm>
              <a:custGeom>
                <a:avLst/>
                <a:gdLst/>
                <a:ahLst/>
                <a:cxnLst/>
                <a:rect l="0" t="0" r="0" b="0"/>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6" name="Shape 536"/>
              <p:cNvSpPr/>
              <p:nvPr/>
            </p:nvSpPr>
            <p:spPr>
              <a:xfrm>
                <a:off x="3411750" y="2151775"/>
                <a:ext cx="31725" cy="24675"/>
              </a:xfrm>
              <a:custGeom>
                <a:avLst/>
                <a:gdLst/>
                <a:ahLst/>
                <a:cxnLst/>
                <a:rect l="0" t="0" r="0" b="0"/>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7" name="Shape 537"/>
              <p:cNvSpPr/>
              <p:nvPr/>
            </p:nvSpPr>
            <p:spPr>
              <a:xfrm>
                <a:off x="3112200" y="1920925"/>
                <a:ext cx="54625" cy="54650"/>
              </a:xfrm>
              <a:custGeom>
                <a:avLst/>
                <a:gdLst/>
                <a:ahLst/>
                <a:cxnLst/>
                <a:rect l="0" t="0" r="0" b="0"/>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8" name="Shape 538"/>
              <p:cNvSpPr/>
              <p:nvPr/>
            </p:nvSpPr>
            <p:spPr>
              <a:xfrm>
                <a:off x="3150950" y="1836350"/>
                <a:ext cx="75800" cy="70500"/>
              </a:xfrm>
              <a:custGeom>
                <a:avLst/>
                <a:gdLst/>
                <a:ahLst/>
                <a:cxnLst/>
                <a:rect l="0" t="0" r="0" b="0"/>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39" name="Shape 539"/>
              <p:cNvSpPr/>
              <p:nvPr/>
            </p:nvSpPr>
            <p:spPr>
              <a:xfrm>
                <a:off x="3182675" y="1952650"/>
                <a:ext cx="40550" cy="38775"/>
              </a:xfrm>
              <a:custGeom>
                <a:avLst/>
                <a:gdLst/>
                <a:ahLst/>
                <a:cxnLst/>
                <a:rect l="0" t="0" r="0" b="0"/>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0" name="Shape 540"/>
              <p:cNvSpPr/>
              <p:nvPr/>
            </p:nvSpPr>
            <p:spPr>
              <a:xfrm>
                <a:off x="3709525" y="1667175"/>
                <a:ext cx="58175" cy="59950"/>
              </a:xfrm>
              <a:custGeom>
                <a:avLst/>
                <a:gdLst/>
                <a:ahLst/>
                <a:cxnLst/>
                <a:rect l="0" t="0" r="0" b="0"/>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1" name="Shape 541"/>
              <p:cNvSpPr/>
              <p:nvPr/>
            </p:nvSpPr>
            <p:spPr>
              <a:xfrm>
                <a:off x="3767675" y="1591400"/>
                <a:ext cx="52900" cy="52900"/>
              </a:xfrm>
              <a:custGeom>
                <a:avLst/>
                <a:gdLst/>
                <a:ahLst/>
                <a:cxnLst/>
                <a:rect l="0" t="0" r="0" b="0"/>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2" name="Shape 542"/>
              <p:cNvSpPr/>
              <p:nvPr/>
            </p:nvSpPr>
            <p:spPr>
              <a:xfrm>
                <a:off x="3813500" y="1635475"/>
                <a:ext cx="35275" cy="40550"/>
              </a:xfrm>
              <a:custGeom>
                <a:avLst/>
                <a:gdLst/>
                <a:ahLst/>
                <a:cxnLst/>
                <a:rect l="0" t="0" r="0" b="0"/>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3" name="Shape 543"/>
              <p:cNvSpPr/>
              <p:nvPr/>
            </p:nvSpPr>
            <p:spPr>
              <a:xfrm>
                <a:off x="3774725" y="1668950"/>
                <a:ext cx="51125" cy="45825"/>
              </a:xfrm>
              <a:custGeom>
                <a:avLst/>
                <a:gdLst/>
                <a:ahLst/>
                <a:cxnLst/>
                <a:rect l="0" t="0" r="0" b="0"/>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sp>
          <p:nvSpPr>
            <p:cNvPr id="544" name="Shape 544"/>
            <p:cNvSpPr/>
            <p:nvPr/>
          </p:nvSpPr>
          <p:spPr>
            <a:xfrm>
              <a:off x="1177875" y="2516525"/>
              <a:ext cx="652000" cy="1566525"/>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545" name="Shape 545"/>
            <p:cNvGrpSpPr/>
            <p:nvPr/>
          </p:nvGrpSpPr>
          <p:grpSpPr>
            <a:xfrm>
              <a:off x="1583150" y="1350000"/>
              <a:ext cx="216775" cy="269625"/>
              <a:chOff x="3876925" y="1350000"/>
              <a:chExt cx="216775" cy="269625"/>
            </a:xfrm>
          </p:grpSpPr>
          <p:sp>
            <p:nvSpPr>
              <p:cNvPr id="546" name="Shape 546"/>
              <p:cNvSpPr/>
              <p:nvPr/>
            </p:nvSpPr>
            <p:spPr>
              <a:xfrm>
                <a:off x="3876925" y="1350000"/>
                <a:ext cx="216775" cy="269625"/>
              </a:xfrm>
              <a:custGeom>
                <a:avLst/>
                <a:gdLst/>
                <a:ahLst/>
                <a:cxnLst/>
                <a:rect l="0" t="0" r="0" b="0"/>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7" name="Shape 547"/>
              <p:cNvSpPr/>
              <p:nvPr/>
            </p:nvSpPr>
            <p:spPr>
              <a:xfrm>
                <a:off x="3876925" y="1350000"/>
                <a:ext cx="216775" cy="269625"/>
              </a:xfrm>
              <a:custGeom>
                <a:avLst/>
                <a:gdLst/>
                <a:ahLst/>
                <a:cxnLst/>
                <a:rect l="0" t="0" r="0" b="0"/>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8" name="Shape 548"/>
              <p:cNvSpPr/>
              <p:nvPr/>
            </p:nvSpPr>
            <p:spPr>
              <a:xfrm>
                <a:off x="3940375" y="1512125"/>
                <a:ext cx="31725" cy="75800"/>
              </a:xfrm>
              <a:custGeom>
                <a:avLst/>
                <a:gdLst/>
                <a:ahLst/>
                <a:cxnLst/>
                <a:rect l="0" t="0" r="0" b="0"/>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49" name="Shape 549"/>
              <p:cNvSpPr/>
              <p:nvPr/>
            </p:nvSpPr>
            <p:spPr>
              <a:xfrm>
                <a:off x="3954475" y="1404625"/>
                <a:ext cx="22925" cy="65225"/>
              </a:xfrm>
              <a:custGeom>
                <a:avLst/>
                <a:gdLst/>
                <a:ahLst/>
                <a:cxnLst/>
                <a:rect l="0" t="0" r="0" b="0"/>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50" name="Shape 550"/>
              <p:cNvSpPr/>
              <p:nvPr/>
            </p:nvSpPr>
            <p:spPr>
              <a:xfrm>
                <a:off x="3899850" y="1462775"/>
                <a:ext cx="56400" cy="29975"/>
              </a:xfrm>
              <a:custGeom>
                <a:avLst/>
                <a:gdLst/>
                <a:ahLst/>
                <a:cxnLst/>
                <a:rect l="0" t="0" r="0" b="0"/>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sp>
          <p:nvSpPr>
            <p:cNvPr id="551" name="Shape 551"/>
            <p:cNvSpPr/>
            <p:nvPr/>
          </p:nvSpPr>
          <p:spPr>
            <a:xfrm>
              <a:off x="1086250" y="2701550"/>
              <a:ext cx="237900" cy="313675"/>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52" name="Shape 552"/>
            <p:cNvSpPr/>
            <p:nvPr/>
          </p:nvSpPr>
          <p:spPr>
            <a:xfrm>
              <a:off x="924150" y="1106825"/>
              <a:ext cx="244950" cy="345400"/>
            </a:xfrm>
            <a:custGeom>
              <a:avLst/>
              <a:gdLst/>
              <a:ahLst/>
              <a:cxnLst/>
              <a:rect l="0" t="0" r="0" b="0"/>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53" name="Shape 553"/>
            <p:cNvSpPr/>
            <p:nvPr/>
          </p:nvSpPr>
          <p:spPr>
            <a:xfrm>
              <a:off x="1750550" y="2135900"/>
              <a:ext cx="260825" cy="227350"/>
            </a:xfrm>
            <a:custGeom>
              <a:avLst/>
              <a:gdLst/>
              <a:ahLst/>
              <a:cxnLst/>
              <a:rect l="0" t="0" r="0" b="0"/>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54" name="Shape 554"/>
            <p:cNvSpPr/>
            <p:nvPr/>
          </p:nvSpPr>
          <p:spPr>
            <a:xfrm>
              <a:off x="1133825" y="238125"/>
              <a:ext cx="246725" cy="246700"/>
            </a:xfrm>
            <a:custGeom>
              <a:avLst/>
              <a:gdLst/>
              <a:ahLst/>
              <a:cxnLst/>
              <a:rect l="0" t="0" r="0" b="0"/>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555" name="Shape 555"/>
            <p:cNvGrpSpPr/>
            <p:nvPr/>
          </p:nvGrpSpPr>
          <p:grpSpPr>
            <a:xfrm>
              <a:off x="1863325" y="2900650"/>
              <a:ext cx="206200" cy="244975"/>
              <a:chOff x="4157100" y="2900650"/>
              <a:chExt cx="206200" cy="244975"/>
            </a:xfrm>
          </p:grpSpPr>
          <p:sp>
            <p:nvSpPr>
              <p:cNvPr id="556" name="Shape 556"/>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57" name="Shape 557"/>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58" name="Shape 558"/>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nvGrpSpPr>
            <p:cNvPr id="559" name="Shape 559"/>
            <p:cNvGrpSpPr/>
            <p:nvPr/>
          </p:nvGrpSpPr>
          <p:grpSpPr>
            <a:xfrm>
              <a:off x="1923250" y="773800"/>
              <a:ext cx="290750" cy="361250"/>
              <a:chOff x="4217025" y="773800"/>
              <a:chExt cx="290750" cy="361250"/>
            </a:xfrm>
          </p:grpSpPr>
          <p:sp>
            <p:nvSpPr>
              <p:cNvPr id="560" name="Shape 560"/>
              <p:cNvSpPr/>
              <p:nvPr/>
            </p:nvSpPr>
            <p:spPr>
              <a:xfrm>
                <a:off x="4231125" y="773800"/>
                <a:ext cx="56400" cy="135700"/>
              </a:xfrm>
              <a:custGeom>
                <a:avLst/>
                <a:gdLst/>
                <a:ahLst/>
                <a:cxnLst/>
                <a:rect l="0" t="0" r="0" b="0"/>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61" name="Shape 561"/>
              <p:cNvSpPr/>
              <p:nvPr/>
            </p:nvSpPr>
            <p:spPr>
              <a:xfrm>
                <a:off x="4291025" y="858375"/>
                <a:ext cx="216750" cy="109275"/>
              </a:xfrm>
              <a:custGeom>
                <a:avLst/>
                <a:gdLst/>
                <a:ahLst/>
                <a:cxnLst/>
                <a:rect l="0" t="0" r="0" b="0"/>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62" name="Shape 562"/>
              <p:cNvSpPr/>
              <p:nvPr/>
            </p:nvSpPr>
            <p:spPr>
              <a:xfrm>
                <a:off x="4217025" y="1004625"/>
                <a:ext cx="68750" cy="130425"/>
              </a:xfrm>
              <a:custGeom>
                <a:avLst/>
                <a:gdLst/>
                <a:ahLst/>
                <a:cxnLst/>
                <a:rect l="0" t="0" r="0" b="0"/>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nvGrpSpPr>
            <p:cNvPr id="563" name="Shape 563"/>
            <p:cNvGrpSpPr/>
            <p:nvPr/>
          </p:nvGrpSpPr>
          <p:grpSpPr>
            <a:xfrm>
              <a:off x="959375" y="2320925"/>
              <a:ext cx="149800" cy="299575"/>
              <a:chOff x="3253150" y="2320925"/>
              <a:chExt cx="149800" cy="299575"/>
            </a:xfrm>
          </p:grpSpPr>
          <p:sp>
            <p:nvSpPr>
              <p:cNvPr id="564" name="Shape 564"/>
              <p:cNvSpPr/>
              <p:nvPr/>
            </p:nvSpPr>
            <p:spPr>
              <a:xfrm>
                <a:off x="3290150" y="2476000"/>
                <a:ext cx="112800" cy="144500"/>
              </a:xfrm>
              <a:custGeom>
                <a:avLst/>
                <a:gdLst/>
                <a:ahLst/>
                <a:cxnLst/>
                <a:rect l="0" t="0" r="0" b="0"/>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65" name="Shape 565"/>
              <p:cNvSpPr/>
              <p:nvPr/>
            </p:nvSpPr>
            <p:spPr>
              <a:xfrm>
                <a:off x="3253150" y="2320925"/>
                <a:ext cx="100475" cy="130425"/>
              </a:xfrm>
              <a:custGeom>
                <a:avLst/>
                <a:gdLst/>
                <a:ahLst/>
                <a:cxnLst/>
                <a:rect l="0" t="0" r="0" b="0"/>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nvGrpSpPr>
            <p:cNvPr id="566" name="Shape 566"/>
            <p:cNvGrpSpPr/>
            <p:nvPr/>
          </p:nvGrpSpPr>
          <p:grpSpPr>
            <a:xfrm>
              <a:off x="1193750" y="3986125"/>
              <a:ext cx="766525" cy="1452000"/>
              <a:chOff x="3487525" y="3986125"/>
              <a:chExt cx="766525" cy="1452000"/>
            </a:xfrm>
          </p:grpSpPr>
          <p:sp>
            <p:nvSpPr>
              <p:cNvPr id="567" name="Shape 567"/>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68" name="Shape 568"/>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69" name="Shape 569"/>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70" name="Shape 570"/>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sp>
          <p:nvSpPr>
            <p:cNvPr id="571" name="Shape 571"/>
            <p:cNvSpPr/>
            <p:nvPr/>
          </p:nvSpPr>
          <p:spPr>
            <a:xfrm>
              <a:off x="1660700" y="3957925"/>
              <a:ext cx="244950" cy="246725"/>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72" name="Shape 572"/>
            <p:cNvSpPr/>
            <p:nvPr/>
          </p:nvSpPr>
          <p:spPr>
            <a:xfrm>
              <a:off x="971725" y="3707700"/>
              <a:ext cx="220275" cy="341875"/>
            </a:xfrm>
            <a:custGeom>
              <a:avLst/>
              <a:gdLst/>
              <a:ahLst/>
              <a:cxnLst/>
              <a:rect l="0" t="0" r="0" b="0"/>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73" name="Shape 573"/>
            <p:cNvSpPr/>
            <p:nvPr/>
          </p:nvSpPr>
          <p:spPr>
            <a:xfrm>
              <a:off x="2016625" y="4890075"/>
              <a:ext cx="119850" cy="586800"/>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nvGrpSpPr>
            <p:cNvPr id="574" name="Shape 574"/>
            <p:cNvGrpSpPr/>
            <p:nvPr/>
          </p:nvGrpSpPr>
          <p:grpSpPr>
            <a:xfrm>
              <a:off x="1216650" y="5036325"/>
              <a:ext cx="169175" cy="269650"/>
              <a:chOff x="3510425" y="5036325"/>
              <a:chExt cx="169175" cy="269650"/>
            </a:xfrm>
          </p:grpSpPr>
          <p:sp>
            <p:nvSpPr>
              <p:cNvPr id="575" name="Shape 575"/>
              <p:cNvSpPr/>
              <p:nvPr/>
            </p:nvSpPr>
            <p:spPr>
              <a:xfrm>
                <a:off x="3510425" y="5105050"/>
                <a:ext cx="86350" cy="77575"/>
              </a:xfrm>
              <a:custGeom>
                <a:avLst/>
                <a:gdLst/>
                <a:ahLst/>
                <a:cxnLst/>
                <a:rect l="0" t="0" r="0" b="0"/>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76" name="Shape 576"/>
              <p:cNvSpPr/>
              <p:nvPr/>
            </p:nvSpPr>
            <p:spPr>
              <a:xfrm>
                <a:off x="3602050" y="5157925"/>
                <a:ext cx="66975" cy="63450"/>
              </a:xfrm>
              <a:custGeom>
                <a:avLst/>
                <a:gdLst/>
                <a:ahLst/>
                <a:cxnLst/>
                <a:rect l="0" t="0" r="0" b="0"/>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77" name="Shape 577"/>
              <p:cNvSpPr/>
              <p:nvPr/>
            </p:nvSpPr>
            <p:spPr>
              <a:xfrm>
                <a:off x="3538625" y="5221350"/>
                <a:ext cx="82825" cy="84625"/>
              </a:xfrm>
              <a:custGeom>
                <a:avLst/>
                <a:gdLst/>
                <a:ahLst/>
                <a:cxnLst/>
                <a:rect l="0" t="0" r="0" b="0"/>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sp>
            <p:nvSpPr>
              <p:cNvPr id="578" name="Shape 578"/>
              <p:cNvSpPr/>
              <p:nvPr/>
            </p:nvSpPr>
            <p:spPr>
              <a:xfrm>
                <a:off x="3640825" y="5036325"/>
                <a:ext cx="38775" cy="42325"/>
              </a:xfrm>
              <a:custGeom>
                <a:avLst/>
                <a:gdLst/>
                <a:ahLst/>
                <a:cxnLst/>
                <a:rect l="0" t="0" r="0" b="0"/>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FFFFF"/>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95"/>
        <p:cNvGrpSpPr/>
        <p:nvPr/>
      </p:nvGrpSpPr>
      <p:grpSpPr>
        <a:xfrm>
          <a:off x="0" y="0"/>
          <a:ext cx="0" cy="0"/>
          <a:chOff x="0" y="0"/>
          <a:chExt cx="0" cy="0"/>
        </a:xfrm>
      </p:grpSpPr>
      <p:grpSp>
        <p:nvGrpSpPr>
          <p:cNvPr id="596" name="Shape 596"/>
          <p:cNvGrpSpPr/>
          <p:nvPr/>
        </p:nvGrpSpPr>
        <p:grpSpPr>
          <a:xfrm rot="131350">
            <a:off x="2426632" y="3882227"/>
            <a:ext cx="4290734" cy="1078615"/>
            <a:chOff x="2503650" y="3729892"/>
            <a:chExt cx="4290606" cy="1078583"/>
          </a:xfrm>
        </p:grpSpPr>
        <p:sp>
          <p:nvSpPr>
            <p:cNvPr id="597" name="Shape 597"/>
            <p:cNvSpPr/>
            <p:nvPr/>
          </p:nvSpPr>
          <p:spPr>
            <a:xfrm rot="4499919">
              <a:off x="3385216" y="3559056"/>
              <a:ext cx="626201" cy="1504540"/>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sp>
          <p:nvSpPr>
            <p:cNvPr id="598" name="Shape 598"/>
            <p:cNvSpPr/>
            <p:nvPr/>
          </p:nvSpPr>
          <p:spPr>
            <a:xfrm rot="2120693">
              <a:off x="2569732" y="4367036"/>
              <a:ext cx="228483" cy="301259"/>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599" name="Shape 599"/>
            <p:cNvGrpSpPr/>
            <p:nvPr/>
          </p:nvGrpSpPr>
          <p:grpSpPr>
            <a:xfrm rot="-4499919">
              <a:off x="5164310" y="3568655"/>
              <a:ext cx="736194" cy="1394546"/>
              <a:chOff x="3487525" y="3986125"/>
              <a:chExt cx="766525" cy="1452000"/>
            </a:xfrm>
          </p:grpSpPr>
          <p:sp>
            <p:nvSpPr>
              <p:cNvPr id="600" name="Shape 600"/>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601" name="Shape 601"/>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602" name="Shape 602"/>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sp>
            <p:nvSpPr>
              <p:cNvPr id="603" name="Shape 603"/>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lIns="91425" tIns="91425" rIns="91425" bIns="91425" anchor="ctr" anchorCtr="0">
                <a:noAutofit/>
              </a:bodyPr>
              <a:lstStyle/>
              <a:p>
                <a:pPr lvl="0">
                  <a:spcBef>
                    <a:spcPts val="0"/>
                  </a:spcBef>
                  <a:buNone/>
                </a:pPr>
                <a:endParaRPr/>
              </a:p>
            </p:txBody>
          </p:sp>
        </p:grpSp>
        <p:sp>
          <p:nvSpPr>
            <p:cNvPr id="604" name="Shape 604"/>
            <p:cNvSpPr/>
            <p:nvPr/>
          </p:nvSpPr>
          <p:spPr>
            <a:xfrm>
              <a:off x="4535405" y="4308991"/>
              <a:ext cx="198042" cy="199452"/>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lIns="91425" tIns="91425" rIns="91425" bIns="91425" anchor="ctr" anchorCtr="0">
              <a:noAutofit/>
            </a:bodyPr>
            <a:lstStyle/>
            <a:p>
              <a:pPr lvl="0">
                <a:spcBef>
                  <a:spcPts val="0"/>
                </a:spcBef>
                <a:buNone/>
              </a:pPr>
              <a:endParaRPr/>
            </a:p>
          </p:txBody>
        </p:sp>
        <p:sp>
          <p:nvSpPr>
            <p:cNvPr id="605" name="Shape 605"/>
            <p:cNvSpPr/>
            <p:nvPr/>
          </p:nvSpPr>
          <p:spPr>
            <a:xfrm rot="-4500104">
              <a:off x="6518555" y="4207571"/>
              <a:ext cx="115130" cy="420814"/>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lIns="91425" tIns="91425" rIns="91425" bIns="91425" anchor="ctr" anchorCtr="0">
              <a:noAutofit/>
            </a:bodyPr>
            <a:lstStyle/>
            <a:p>
              <a:pPr lvl="0">
                <a:spcBef>
                  <a:spcPts val="0"/>
                </a:spcBef>
                <a:buNone/>
              </a:pPr>
              <a:endParaRPr/>
            </a:p>
          </p:txBody>
        </p:sp>
        <p:grpSp>
          <p:nvGrpSpPr>
            <p:cNvPr id="606" name="Shape 606"/>
            <p:cNvGrpSpPr/>
            <p:nvPr/>
          </p:nvGrpSpPr>
          <p:grpSpPr>
            <a:xfrm rot="4061973">
              <a:off x="4591313" y="4522570"/>
              <a:ext cx="150793" cy="179149"/>
              <a:chOff x="4157100" y="2900650"/>
              <a:chExt cx="206200" cy="244975"/>
            </a:xfrm>
          </p:grpSpPr>
          <p:sp>
            <p:nvSpPr>
              <p:cNvPr id="607" name="Shape 607"/>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608" name="Shape 608"/>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sp>
            <p:nvSpPr>
              <p:cNvPr id="609" name="Shape 609"/>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lank color">
    <p:bg>
      <p:bgPr>
        <a:solidFill>
          <a:srgbClr val="BDCC64"/>
        </a:solidFill>
        <a:effectLst/>
      </p:bgPr>
    </p:bg>
    <p:spTree>
      <p:nvGrpSpPr>
        <p:cNvPr id="1" name="Shape 610"/>
        <p:cNvGrpSpPr/>
        <p:nvPr/>
      </p:nvGrpSpPr>
      <p:grpSpPr>
        <a:xfrm>
          <a:off x="0" y="0"/>
          <a:ext cx="0" cy="0"/>
          <a:chOff x="0" y="0"/>
          <a:chExt cx="0" cy="0"/>
        </a:xfrm>
      </p:grpSpPr>
      <p:grpSp>
        <p:nvGrpSpPr>
          <p:cNvPr id="611" name="Shape 611"/>
          <p:cNvGrpSpPr/>
          <p:nvPr/>
        </p:nvGrpSpPr>
        <p:grpSpPr>
          <a:xfrm rot="131350">
            <a:off x="2426632" y="3882227"/>
            <a:ext cx="4290734" cy="1078615"/>
            <a:chOff x="2503650" y="3729892"/>
            <a:chExt cx="4290606" cy="1078583"/>
          </a:xfrm>
        </p:grpSpPr>
        <p:sp>
          <p:nvSpPr>
            <p:cNvPr id="612" name="Shape 612"/>
            <p:cNvSpPr/>
            <p:nvPr/>
          </p:nvSpPr>
          <p:spPr>
            <a:xfrm rot="4499919">
              <a:off x="3385216" y="3559056"/>
              <a:ext cx="626201" cy="1504540"/>
            </a:xfrm>
            <a:custGeom>
              <a:avLst/>
              <a:gdLst/>
              <a:ahLst/>
              <a:cxnLst/>
              <a:rect l="0" t="0" r="0" b="0"/>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13" name="Shape 613"/>
            <p:cNvSpPr/>
            <p:nvPr/>
          </p:nvSpPr>
          <p:spPr>
            <a:xfrm rot="2120693">
              <a:off x="2569732" y="4367036"/>
              <a:ext cx="228483" cy="301259"/>
            </a:xfrm>
            <a:custGeom>
              <a:avLst/>
              <a:gdLst/>
              <a:ahLst/>
              <a:cxnLst/>
              <a:rect l="0" t="0" r="0" b="0"/>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614" name="Shape 614"/>
            <p:cNvGrpSpPr/>
            <p:nvPr/>
          </p:nvGrpSpPr>
          <p:grpSpPr>
            <a:xfrm rot="-4499919">
              <a:off x="5164310" y="3568655"/>
              <a:ext cx="736194" cy="1394546"/>
              <a:chOff x="3487525" y="3986125"/>
              <a:chExt cx="766525" cy="1452000"/>
            </a:xfrm>
          </p:grpSpPr>
          <p:sp>
            <p:nvSpPr>
              <p:cNvPr id="615" name="Shape 615"/>
              <p:cNvSpPr/>
              <p:nvPr/>
            </p:nvSpPr>
            <p:spPr>
              <a:xfrm>
                <a:off x="3506900" y="3986125"/>
                <a:ext cx="747150" cy="1452000"/>
              </a:xfrm>
              <a:custGeom>
                <a:avLst/>
                <a:gdLst/>
                <a:ahLst/>
                <a:cxnLst/>
                <a:rect l="0" t="0" r="0" b="0"/>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16" name="Shape 616"/>
              <p:cNvSpPr/>
              <p:nvPr/>
            </p:nvSpPr>
            <p:spPr>
              <a:xfrm>
                <a:off x="3501600" y="4357925"/>
                <a:ext cx="151575" cy="297825"/>
              </a:xfrm>
              <a:custGeom>
                <a:avLst/>
                <a:gdLst/>
                <a:ahLst/>
                <a:cxnLst/>
                <a:rect l="0" t="0" r="0" b="0"/>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17" name="Shape 617"/>
              <p:cNvSpPr/>
              <p:nvPr/>
            </p:nvSpPr>
            <p:spPr>
              <a:xfrm>
                <a:off x="3487525" y="4421350"/>
                <a:ext cx="82825" cy="112800"/>
              </a:xfrm>
              <a:custGeom>
                <a:avLst/>
                <a:gdLst/>
                <a:ahLst/>
                <a:cxnLst/>
                <a:rect l="0" t="0" r="0" b="0"/>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18" name="Shape 618"/>
              <p:cNvSpPr/>
              <p:nvPr/>
            </p:nvSpPr>
            <p:spPr>
              <a:xfrm>
                <a:off x="3621425" y="4657475"/>
                <a:ext cx="89900" cy="84625"/>
              </a:xfrm>
              <a:custGeom>
                <a:avLst/>
                <a:gdLst/>
                <a:ahLst/>
                <a:cxnLst/>
                <a:rect l="0" t="0" r="0" b="0"/>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sp>
          <p:nvSpPr>
            <p:cNvPr id="619" name="Shape 619"/>
            <p:cNvSpPr/>
            <p:nvPr/>
          </p:nvSpPr>
          <p:spPr>
            <a:xfrm>
              <a:off x="4535405" y="4308991"/>
              <a:ext cx="198042" cy="199452"/>
            </a:xfrm>
            <a:custGeom>
              <a:avLst/>
              <a:gdLst/>
              <a:ahLst/>
              <a:cxnLst/>
              <a:rect l="0" t="0" r="0" b="0"/>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20" name="Shape 620"/>
            <p:cNvSpPr/>
            <p:nvPr/>
          </p:nvSpPr>
          <p:spPr>
            <a:xfrm rot="-4500104">
              <a:off x="6518555" y="4207571"/>
              <a:ext cx="115130" cy="420814"/>
            </a:xfrm>
            <a:custGeom>
              <a:avLst/>
              <a:gdLst/>
              <a:ahLst/>
              <a:cxnLst/>
              <a:rect l="0" t="0" r="0" b="0"/>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nvGrpSpPr>
            <p:cNvPr id="621" name="Shape 621"/>
            <p:cNvGrpSpPr/>
            <p:nvPr/>
          </p:nvGrpSpPr>
          <p:grpSpPr>
            <a:xfrm rot="4061973">
              <a:off x="4591313" y="4522570"/>
              <a:ext cx="150793" cy="179149"/>
              <a:chOff x="4157100" y="2900650"/>
              <a:chExt cx="206200" cy="244975"/>
            </a:xfrm>
          </p:grpSpPr>
          <p:sp>
            <p:nvSpPr>
              <p:cNvPr id="622" name="Shape 622"/>
              <p:cNvSpPr/>
              <p:nvPr/>
            </p:nvSpPr>
            <p:spPr>
              <a:xfrm>
                <a:off x="4157100" y="3031050"/>
                <a:ext cx="51125" cy="114575"/>
              </a:xfrm>
              <a:custGeom>
                <a:avLst/>
                <a:gdLst/>
                <a:ahLst/>
                <a:cxnLst/>
                <a:rect l="0" t="0" r="0" b="0"/>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23" name="Shape 623"/>
              <p:cNvSpPr/>
              <p:nvPr/>
            </p:nvSpPr>
            <p:spPr>
              <a:xfrm>
                <a:off x="4169450" y="2900650"/>
                <a:ext cx="88125" cy="104000"/>
              </a:xfrm>
              <a:custGeom>
                <a:avLst/>
                <a:gdLst/>
                <a:ahLst/>
                <a:cxnLst/>
                <a:rect l="0" t="0" r="0" b="0"/>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sp>
            <p:nvSpPr>
              <p:cNvPr id="624" name="Shape 624"/>
              <p:cNvSpPr/>
              <p:nvPr/>
            </p:nvSpPr>
            <p:spPr>
              <a:xfrm>
                <a:off x="4217025" y="3024000"/>
                <a:ext cx="146275" cy="104000"/>
              </a:xfrm>
              <a:custGeom>
                <a:avLst/>
                <a:gdLst/>
                <a:ahLst/>
                <a:cxnLst/>
                <a:rect l="0" t="0" r="0" b="0"/>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3B770"/>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628975" y="586975"/>
            <a:ext cx="6009600" cy="857400"/>
          </a:xfrm>
          <a:prstGeom prst="rect">
            <a:avLst/>
          </a:prstGeom>
          <a:noFill/>
          <a:ln>
            <a:noFill/>
          </a:ln>
        </p:spPr>
        <p:txBody>
          <a:bodyPr lIns="91425" tIns="91425" rIns="91425" bIns="91425" anchor="b" anchorCtr="0"/>
          <a:lstStyle>
            <a:lvl1pPr lvl="0">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1pPr>
            <a:lvl2pPr lvl="1">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2pPr>
            <a:lvl3pPr lvl="2">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3pPr>
            <a:lvl4pPr lvl="3">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4pPr>
            <a:lvl5pPr lvl="4">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5pPr>
            <a:lvl6pPr lvl="5">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6pPr>
            <a:lvl7pPr lvl="6">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7pPr>
            <a:lvl8pPr lvl="7">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8pPr>
            <a:lvl9pPr lvl="8">
              <a:spcBef>
                <a:spcPts val="0"/>
              </a:spcBef>
              <a:buClr>
                <a:srgbClr val="97BFAC"/>
              </a:buClr>
              <a:buSzPct val="100000"/>
              <a:buFont typeface="Yellowtail"/>
              <a:buNone/>
              <a:defRPr sz="3000">
                <a:solidFill>
                  <a:srgbClr val="97BFAC"/>
                </a:solidFill>
                <a:latin typeface="Yellowtail"/>
                <a:ea typeface="Yellowtail"/>
                <a:cs typeface="Yellowtail"/>
                <a:sym typeface="Yellowtail"/>
              </a:defRPr>
            </a:lvl9pPr>
          </a:lstStyle>
          <a:p>
            <a:endParaRPr/>
          </a:p>
        </p:txBody>
      </p:sp>
      <p:sp>
        <p:nvSpPr>
          <p:cNvPr id="7" name="Shape 7"/>
          <p:cNvSpPr txBox="1">
            <a:spLocks noGrp="1"/>
          </p:cNvSpPr>
          <p:nvPr>
            <p:ph type="body" idx="1"/>
          </p:nvPr>
        </p:nvSpPr>
        <p:spPr>
          <a:xfrm>
            <a:off x="628975" y="1504949"/>
            <a:ext cx="6009600" cy="3080699"/>
          </a:xfrm>
          <a:prstGeom prst="rect">
            <a:avLst/>
          </a:prstGeom>
          <a:noFill/>
          <a:ln>
            <a:noFill/>
          </a:ln>
        </p:spPr>
        <p:txBody>
          <a:bodyPr lIns="91425" tIns="91425" rIns="91425" bIns="91425" anchor="t" anchorCtr="0"/>
          <a:lstStyle>
            <a:lvl1pPr lvl="0">
              <a:spcBef>
                <a:spcPts val="600"/>
              </a:spcBef>
              <a:buClr>
                <a:srgbClr val="BDCC64"/>
              </a:buClr>
              <a:buFont typeface="Neuton"/>
              <a:buChar char="✢"/>
              <a:defRPr sz="2400">
                <a:solidFill>
                  <a:srgbClr val="666666"/>
                </a:solidFill>
                <a:latin typeface="Neuton"/>
                <a:ea typeface="Neuton"/>
                <a:cs typeface="Neuton"/>
                <a:sym typeface="Neuton"/>
              </a:defRPr>
            </a:lvl1pPr>
            <a:lvl2pPr lvl="1">
              <a:spcBef>
                <a:spcPts val="480"/>
              </a:spcBef>
              <a:buClr>
                <a:srgbClr val="BDCC64"/>
              </a:buClr>
              <a:buSzPct val="100000"/>
              <a:buFont typeface="Neuton"/>
              <a:buChar char="○"/>
              <a:defRPr sz="2400">
                <a:solidFill>
                  <a:srgbClr val="666666"/>
                </a:solidFill>
                <a:latin typeface="Neuton"/>
                <a:ea typeface="Neuton"/>
                <a:cs typeface="Neuton"/>
                <a:sym typeface="Neuton"/>
              </a:defRPr>
            </a:lvl2pPr>
            <a:lvl3pPr lvl="2">
              <a:spcBef>
                <a:spcPts val="480"/>
              </a:spcBef>
              <a:buClr>
                <a:srgbClr val="BDCC64"/>
              </a:buClr>
              <a:buSzPct val="100000"/>
              <a:buFont typeface="Neuton"/>
              <a:buChar char="○"/>
              <a:defRPr sz="2400">
                <a:solidFill>
                  <a:srgbClr val="666666"/>
                </a:solidFill>
                <a:latin typeface="Neuton"/>
                <a:ea typeface="Neuton"/>
                <a:cs typeface="Neuton"/>
                <a:sym typeface="Neuton"/>
              </a:defRPr>
            </a:lvl3pPr>
            <a:lvl4pPr lvl="3">
              <a:spcBef>
                <a:spcPts val="360"/>
              </a:spcBef>
              <a:buClr>
                <a:srgbClr val="BDCC64"/>
              </a:buClr>
              <a:buSzPct val="100000"/>
              <a:buFont typeface="Neuton"/>
              <a:buChar char="○"/>
              <a:defRPr sz="2400">
                <a:solidFill>
                  <a:srgbClr val="666666"/>
                </a:solidFill>
                <a:latin typeface="Neuton"/>
                <a:ea typeface="Neuton"/>
                <a:cs typeface="Neuton"/>
                <a:sym typeface="Neuton"/>
              </a:defRPr>
            </a:lvl4pPr>
            <a:lvl5pPr lvl="4">
              <a:spcBef>
                <a:spcPts val="360"/>
              </a:spcBef>
              <a:buClr>
                <a:srgbClr val="BDCC64"/>
              </a:buClr>
              <a:buSzPct val="100000"/>
              <a:buFont typeface="Neuton"/>
              <a:defRPr sz="2400">
                <a:solidFill>
                  <a:srgbClr val="666666"/>
                </a:solidFill>
                <a:latin typeface="Neuton"/>
                <a:ea typeface="Neuton"/>
                <a:cs typeface="Neuton"/>
                <a:sym typeface="Neuton"/>
              </a:defRPr>
            </a:lvl5pPr>
            <a:lvl6pPr lvl="5">
              <a:spcBef>
                <a:spcPts val="360"/>
              </a:spcBef>
              <a:buClr>
                <a:srgbClr val="BDCC64"/>
              </a:buClr>
              <a:buSzPct val="100000"/>
              <a:buFont typeface="Neuton"/>
              <a:buChar char="○"/>
              <a:defRPr sz="2400">
                <a:solidFill>
                  <a:srgbClr val="666666"/>
                </a:solidFill>
                <a:latin typeface="Neuton"/>
                <a:ea typeface="Neuton"/>
                <a:cs typeface="Neuton"/>
                <a:sym typeface="Neuton"/>
              </a:defRPr>
            </a:lvl6pPr>
            <a:lvl7pPr lvl="6">
              <a:spcBef>
                <a:spcPts val="360"/>
              </a:spcBef>
              <a:buClr>
                <a:srgbClr val="BDCC64"/>
              </a:buClr>
              <a:buSzPct val="100000"/>
              <a:buFont typeface="Neuton"/>
              <a:buChar char="○"/>
              <a:defRPr sz="2400">
                <a:solidFill>
                  <a:srgbClr val="666666"/>
                </a:solidFill>
                <a:latin typeface="Neuton"/>
                <a:ea typeface="Neuton"/>
                <a:cs typeface="Neuton"/>
                <a:sym typeface="Neuton"/>
              </a:defRPr>
            </a:lvl7pPr>
            <a:lvl8pPr lvl="7">
              <a:spcBef>
                <a:spcPts val="360"/>
              </a:spcBef>
              <a:buClr>
                <a:srgbClr val="BDCC64"/>
              </a:buClr>
              <a:buSzPct val="100000"/>
              <a:buFont typeface="Neuton"/>
              <a:defRPr sz="2400">
                <a:solidFill>
                  <a:srgbClr val="666666"/>
                </a:solidFill>
                <a:latin typeface="Neuton"/>
                <a:ea typeface="Neuton"/>
                <a:cs typeface="Neuton"/>
                <a:sym typeface="Neuton"/>
              </a:defRPr>
            </a:lvl8pPr>
            <a:lvl9pPr lvl="8">
              <a:spcBef>
                <a:spcPts val="360"/>
              </a:spcBef>
              <a:buClr>
                <a:srgbClr val="BDCC64"/>
              </a:buClr>
              <a:buSzPct val="100000"/>
              <a:buFont typeface="Neuton"/>
              <a:buChar char="○"/>
              <a:defRPr sz="2400">
                <a:solidFill>
                  <a:srgbClr val="666666"/>
                </a:solidFill>
                <a:latin typeface="Neuton"/>
                <a:ea typeface="Neuton"/>
                <a:cs typeface="Neuton"/>
                <a:sym typeface="Neuto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8"/>
        <p:cNvGrpSpPr/>
        <p:nvPr/>
      </p:nvGrpSpPr>
      <p:grpSpPr>
        <a:xfrm>
          <a:off x="0" y="0"/>
          <a:ext cx="0" cy="0"/>
          <a:chOff x="0" y="0"/>
          <a:chExt cx="0" cy="0"/>
        </a:xfrm>
      </p:grpSpPr>
      <p:sp>
        <p:nvSpPr>
          <p:cNvPr id="629" name="Shape 629"/>
          <p:cNvSpPr txBox="1">
            <a:spLocks noGrp="1"/>
          </p:cNvSpPr>
          <p:nvPr>
            <p:ph type="ctrTitle"/>
          </p:nvPr>
        </p:nvSpPr>
        <p:spPr>
          <a:xfrm>
            <a:off x="0" y="123478"/>
            <a:ext cx="9144000" cy="5020022"/>
          </a:xfrm>
          <a:prstGeom prst="rect">
            <a:avLst/>
          </a:prstGeom>
        </p:spPr>
        <p:txBody>
          <a:bodyPr lIns="91425" tIns="91425" rIns="91425" bIns="91425" anchor="ctr" anchorCtr="0">
            <a:noAutofit/>
          </a:bodyPr>
          <a:lstStyle/>
          <a:p>
            <a:pPr lvl="0" algn="r" rtl="1">
              <a:spcBef>
                <a:spcPts val="0"/>
              </a:spcBef>
              <a:buNone/>
            </a:pPr>
            <a:r>
              <a:rPr lang="ar-IQ" sz="2000" smtClean="0"/>
              <a:t>                                                                           </a:t>
            </a:r>
            <a:r>
              <a:rPr lang="ar-IQ" sz="2000" smtClean="0"/>
              <a:t>             </a:t>
            </a:r>
            <a:r>
              <a:rPr lang="ar-IQ" sz="2000" dirty="0" smtClean="0"/>
              <a:t>الجامعه المستنصريـــة </a:t>
            </a:r>
            <a:br>
              <a:rPr lang="ar-IQ" sz="2000" dirty="0" smtClean="0"/>
            </a:br>
            <a:r>
              <a:rPr lang="ar-IQ" sz="2000" smtClean="0"/>
              <a:t>                                                                            </a:t>
            </a:r>
            <a:r>
              <a:rPr lang="ar-IQ" sz="2000" smtClean="0"/>
              <a:t>            </a:t>
            </a:r>
            <a:r>
              <a:rPr lang="ar-IQ" sz="2000" dirty="0" smtClean="0"/>
              <a:t>كلية الادارة والاقتصاد </a:t>
            </a:r>
            <a:br>
              <a:rPr lang="ar-IQ" sz="2000" dirty="0" smtClean="0"/>
            </a:br>
            <a:r>
              <a:rPr lang="ar-IQ" sz="2000" smtClean="0"/>
              <a:t>                                                                             </a:t>
            </a:r>
            <a:r>
              <a:rPr lang="ar-IQ" sz="2000" smtClean="0"/>
              <a:t>           </a:t>
            </a:r>
            <a:r>
              <a:rPr lang="ar-IQ" sz="2000" dirty="0" smtClean="0"/>
              <a:t>قسم ادارة الاعمـــــــال </a:t>
            </a:r>
            <a:br>
              <a:rPr lang="ar-IQ" sz="2000" dirty="0" smtClean="0"/>
            </a:br>
            <a:r>
              <a:rPr lang="ar-IQ" sz="2000" smtClean="0"/>
              <a:t>                                                                              </a:t>
            </a:r>
            <a:r>
              <a:rPr lang="ar-IQ" sz="2000" smtClean="0"/>
              <a:t>          </a:t>
            </a:r>
            <a:r>
              <a:rPr lang="ar-IQ" sz="2000" dirty="0" smtClean="0"/>
              <a:t>التخطيط الاستراتيجي</a:t>
            </a:r>
            <a:br>
              <a:rPr lang="ar-IQ" sz="2000" dirty="0" smtClean="0"/>
            </a:br>
            <a:r>
              <a:rPr lang="ar-IQ" sz="2000" dirty="0"/>
              <a:t/>
            </a:r>
            <a:br>
              <a:rPr lang="ar-IQ" sz="2000" dirty="0"/>
            </a:br>
            <a:r>
              <a:rPr lang="ar-IQ" sz="2000" dirty="0"/>
              <a:t/>
            </a:r>
            <a:br>
              <a:rPr lang="ar-IQ" sz="2000" dirty="0"/>
            </a:br>
            <a:r>
              <a:rPr lang="ar-IQ" sz="2000" smtClean="0"/>
              <a:t>                                        </a:t>
            </a:r>
            <a:r>
              <a:rPr lang="ar-IQ" sz="2000" dirty="0" smtClean="0"/>
              <a:t>م</a:t>
            </a:r>
            <a:r>
              <a:rPr lang="ar-IQ" sz="2000" dirty="0" smtClean="0"/>
              <a:t>/ عملية تخطيط السيناريو  واهميته</a:t>
            </a:r>
            <a:br>
              <a:rPr lang="ar-IQ" sz="2000" dirty="0" smtClean="0"/>
            </a:br>
            <a:r>
              <a:rPr lang="ar-IQ" sz="2000" dirty="0"/>
              <a:t/>
            </a:r>
            <a:br>
              <a:rPr lang="ar-IQ" sz="2000" dirty="0"/>
            </a:br>
            <a:r>
              <a:rPr lang="ar-IQ" sz="2000" dirty="0" smtClean="0"/>
              <a:t>       </a:t>
            </a:r>
            <a:r>
              <a:rPr lang="ar-IQ" sz="2000" dirty="0" smtClean="0"/>
              <a:t>                                 استاذ المادة : د. مها عارف العزاوي</a:t>
            </a:r>
            <a:r>
              <a:rPr lang="ar-IQ" sz="2000" dirty="0" smtClean="0"/>
              <a:t/>
            </a:r>
            <a:br>
              <a:rPr lang="ar-IQ" sz="2000" dirty="0" smtClean="0"/>
            </a:br>
            <a:endParaRPr lang="en" sz="2000"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Shape 682"/>
          <p:cNvSpPr txBox="1">
            <a:spLocks noGrp="1"/>
          </p:cNvSpPr>
          <p:nvPr>
            <p:ph type="title"/>
          </p:nvPr>
        </p:nvSpPr>
        <p:spPr>
          <a:xfrm>
            <a:off x="628975" y="1"/>
            <a:ext cx="6009600" cy="483517"/>
          </a:xfrm>
          <a:prstGeom prst="rect">
            <a:avLst/>
          </a:prstGeom>
        </p:spPr>
        <p:txBody>
          <a:bodyPr lIns="91425" tIns="91425" rIns="91425" bIns="91425" anchor="b" anchorCtr="0">
            <a:noAutofit/>
          </a:bodyPr>
          <a:lstStyle/>
          <a:p>
            <a:pPr algn="ctr"/>
            <a:r>
              <a:rPr lang="ar-IQ" sz="2800" b="1" dirty="0">
                <a:solidFill>
                  <a:srgbClr val="FFC000"/>
                </a:solidFill>
              </a:rPr>
              <a:t>عناصر تخطيط السيناريو </a:t>
            </a:r>
            <a:endParaRPr lang="en" sz="2800" dirty="0">
              <a:solidFill>
                <a:srgbClr val="FFC000"/>
              </a:solidFill>
            </a:endParaRPr>
          </a:p>
        </p:txBody>
      </p:sp>
      <p:sp>
        <p:nvSpPr>
          <p:cNvPr id="2" name="Text Placeholder 1"/>
          <p:cNvSpPr>
            <a:spLocks noGrp="1"/>
          </p:cNvSpPr>
          <p:nvPr>
            <p:ph type="body" idx="1"/>
          </p:nvPr>
        </p:nvSpPr>
        <p:spPr>
          <a:xfrm>
            <a:off x="0" y="483518"/>
            <a:ext cx="7092280" cy="4659982"/>
          </a:xfrm>
        </p:spPr>
        <p:txBody>
          <a:bodyPr/>
          <a:lstStyle/>
          <a:p>
            <a:pPr algn="r" rtl="1">
              <a:buNone/>
            </a:pPr>
            <a:r>
              <a:rPr lang="ar-IQ" sz="1600" b="1" dirty="0" smtClean="0"/>
              <a:t>يشير </a:t>
            </a:r>
            <a:r>
              <a:rPr lang="ar-IQ" sz="1600" b="1" dirty="0"/>
              <a:t>(العيسوي,2000) الى وجود ثلاثة عناصر رئيسية للتخطيط السيناريو هي</a:t>
            </a:r>
            <a:r>
              <a:rPr lang="ar-IQ" sz="1600" b="1" dirty="0" smtClean="0"/>
              <a:t>:-</a:t>
            </a:r>
            <a:endParaRPr lang="en-US" sz="1600" b="1" dirty="0"/>
          </a:p>
          <a:p>
            <a:pPr marL="342900" indent="-342900" algn="r" rtl="1">
              <a:buFont typeface="+mj-lt"/>
              <a:buAutoNum type="arabicPeriod"/>
            </a:pPr>
            <a:r>
              <a:rPr lang="ar-IQ" b="1" dirty="0" smtClean="0"/>
              <a:t>  </a:t>
            </a:r>
            <a:r>
              <a:rPr lang="ar-IQ" sz="2000" b="1" dirty="0" smtClean="0"/>
              <a:t>وصف </a:t>
            </a:r>
            <a:r>
              <a:rPr lang="ar-IQ" sz="2000" b="1" dirty="0"/>
              <a:t>الوضع المستقبلي </a:t>
            </a:r>
            <a:r>
              <a:rPr lang="ar-IQ" sz="2000" b="1" dirty="0" smtClean="0"/>
              <a:t>المحتمل : </a:t>
            </a:r>
            <a:r>
              <a:rPr lang="ar-IQ" b="1" dirty="0" smtClean="0"/>
              <a:t>في </a:t>
            </a:r>
            <a:r>
              <a:rPr lang="ar-IQ" b="1" dirty="0"/>
              <a:t>هذة الحالة نتحدث عن سيناريو استطلاعي, حيث يبدأ من معطيات واتجاهات عامة في محاولة لأستكشاف مايمكن ان ينتج من الاحداث والتصرفات ومن ناحية اخرى قد يمثل وضع مستقبلي مرغوب ,في هذة الحالة نتحدث عن سيناريو استهدافي نقطة بدايتة تشمل مجموعة من الاهداف المحددة والتي ينظر اليها كصورة مستقبلية متناسقة</a:t>
            </a:r>
            <a:r>
              <a:rPr lang="ar-IQ" b="1" dirty="0" smtClean="0"/>
              <a:t>.</a:t>
            </a:r>
            <a:endParaRPr lang="ar-IQ" b="1" dirty="0"/>
          </a:p>
          <a:p>
            <a:pPr marL="342900" indent="-342900" algn="r" rtl="1">
              <a:buFont typeface="+mj-lt"/>
              <a:buAutoNum type="arabicPeriod"/>
            </a:pPr>
            <a:r>
              <a:rPr lang="ar-IQ" sz="2000" b="1" dirty="0" smtClean="0"/>
              <a:t>وضع </a:t>
            </a:r>
            <a:r>
              <a:rPr lang="ar-IQ" sz="2000" b="1" dirty="0"/>
              <a:t>مسار او مسارات </a:t>
            </a:r>
            <a:r>
              <a:rPr lang="ar-IQ" sz="2000" b="1" dirty="0" smtClean="0"/>
              <a:t>مستقبلية </a:t>
            </a:r>
            <a:r>
              <a:rPr lang="ar-IQ" b="1" dirty="0" smtClean="0"/>
              <a:t>: ويقصد </a:t>
            </a:r>
            <a:r>
              <a:rPr lang="ar-IQ" b="1" dirty="0"/>
              <a:t>به وضع جدول زمني مزعوم مترتب على ظاهرة معينة ,والتي تبدأ من وضع مستقبلي  فعلي او مفترض او مرغوب فيه.المسار المستقبلي يتشكل من خلال عملية تحليل لسلسلة من الاحداث والتصرفات والتفاعلات التي تنشأ بينهم او الاثار المترتبة على ذلك</a:t>
            </a:r>
            <a:r>
              <a:rPr lang="ar-IQ" b="1" dirty="0" smtClean="0"/>
              <a:t>.</a:t>
            </a:r>
            <a:endParaRPr lang="en-US" b="1" dirty="0"/>
          </a:p>
          <a:p>
            <a:pPr marL="342900" indent="-342900" algn="r" rtl="1">
              <a:buFont typeface="+mj-lt"/>
              <a:buAutoNum type="arabicPeriod"/>
            </a:pPr>
            <a:r>
              <a:rPr lang="ar-IQ" sz="2000" b="1" dirty="0" smtClean="0"/>
              <a:t>الوضع الابتدائي :</a:t>
            </a:r>
            <a:r>
              <a:rPr lang="ar-IQ" b="1" dirty="0" smtClean="0"/>
              <a:t>  وهو </a:t>
            </a:r>
            <a:r>
              <a:rPr lang="ar-IQ" b="1" dirty="0"/>
              <a:t>نقطة انطلاق او مجموعة شروط اولية لكل سيناريو </a:t>
            </a:r>
            <a:r>
              <a:rPr lang="ar-IQ" b="1" dirty="0" smtClean="0"/>
              <a:t>.</a:t>
            </a:r>
          </a:p>
          <a:p>
            <a:pPr algn="r" rtl="1">
              <a:buNone/>
            </a:pPr>
            <a:endParaRPr lang="ar-IQ" sz="1600" b="1" dirty="0" smtClean="0"/>
          </a:p>
          <a:p>
            <a:pPr algn="ctr" rtl="1">
              <a:buNone/>
            </a:pPr>
            <a:r>
              <a:rPr lang="ar-IQ" b="1" dirty="0" smtClean="0"/>
              <a:t>من </a:t>
            </a:r>
            <a:r>
              <a:rPr lang="ar-IQ" b="1" dirty="0"/>
              <a:t>الاهمية تميز بين نوعين من العناصر ضمن مجموعة الشروط الاولية للسيناريو</a:t>
            </a:r>
            <a:r>
              <a:rPr lang="ar-IQ" b="1" dirty="0" smtClean="0"/>
              <a:t>:</a:t>
            </a:r>
            <a:endParaRPr lang="en-US" b="1" dirty="0"/>
          </a:p>
          <a:p>
            <a:pPr marL="285750" indent="-285750" algn="ctr" rtl="1">
              <a:buFont typeface="Arial" panose="020B0604020202020204" pitchFamily="34" charset="0"/>
              <a:buChar char="•"/>
            </a:pPr>
            <a:r>
              <a:rPr lang="ar-IQ" b="1" dirty="0" smtClean="0"/>
              <a:t>الوقائع: تعني </a:t>
            </a:r>
            <a:r>
              <a:rPr lang="ar-IQ" b="1" dirty="0"/>
              <a:t>حقائق الاوضاع الاقتصادية والاجتماعية والتكنولوجية والسياسية والتأثيرات الخارجية والاتجاهات السائدة ,بالاضافة الى الاتجاهات الجديدة</a:t>
            </a:r>
            <a:r>
              <a:rPr lang="ar-IQ" b="1" dirty="0" smtClean="0"/>
              <a:t>.</a:t>
            </a:r>
          </a:p>
          <a:p>
            <a:pPr marL="285750" indent="-285750" algn="ctr" rtl="1">
              <a:buFont typeface="Arial" panose="020B0604020202020204" pitchFamily="34" charset="0"/>
              <a:buChar char="•"/>
            </a:pPr>
            <a:r>
              <a:rPr lang="ar-IQ" b="1" dirty="0" smtClean="0"/>
              <a:t>الجهات </a:t>
            </a:r>
            <a:r>
              <a:rPr lang="ar-IQ" b="1" dirty="0"/>
              <a:t>الفاعلة:وهي القوة الاكثر تأثيرا على صنع الاحداث ,سواء كفعل او كرد </a:t>
            </a:r>
            <a:r>
              <a:rPr lang="ar-IQ" b="1" dirty="0" smtClean="0"/>
              <a:t>فعل.  </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1563638"/>
            <a:ext cx="5832648" cy="1872208"/>
          </a:xfrm>
        </p:spPr>
        <p:txBody>
          <a:bodyPr/>
          <a:lstStyle/>
          <a:p>
            <a:r>
              <a:rPr lang="ar-IQ" b="1" dirty="0"/>
              <a:t>مراحل تخطيط </a:t>
            </a:r>
            <a:r>
              <a:rPr lang="ar-IQ" b="1" dirty="0" smtClean="0"/>
              <a:t>السيناريو</a:t>
            </a:r>
            <a:endParaRPr lang="ar-IQ" dirty="0"/>
          </a:p>
        </p:txBody>
      </p:sp>
    </p:spTree>
    <p:extLst>
      <p:ext uri="{BB962C8B-B14F-4D97-AF65-F5344CB8AC3E}">
        <p14:creationId xmlns:p14="http://schemas.microsoft.com/office/powerpoint/2010/main" val="1277458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975" y="195486"/>
            <a:ext cx="6009600" cy="648072"/>
          </a:xfrm>
        </p:spPr>
        <p:style>
          <a:lnRef idx="2">
            <a:schemeClr val="accent2"/>
          </a:lnRef>
          <a:fillRef idx="1">
            <a:schemeClr val="lt1"/>
          </a:fillRef>
          <a:effectRef idx="0">
            <a:schemeClr val="accent2"/>
          </a:effectRef>
          <a:fontRef idx="minor">
            <a:schemeClr val="dk1"/>
          </a:fontRef>
        </p:style>
        <p:txBody>
          <a:bodyPr/>
          <a:lstStyle/>
          <a:p>
            <a:pPr algn="r" rtl="1"/>
            <a:r>
              <a:rPr lang="ar-IQ" sz="2000" dirty="0"/>
              <a:t>بالامكان ان ندير مشروع السيناريو خلال المراحل الاربعة </a:t>
            </a:r>
            <a:r>
              <a:rPr lang="ar-IQ" sz="2000" dirty="0" smtClean="0"/>
              <a:t>الاتية :- </a:t>
            </a:r>
            <a:r>
              <a:rPr lang="ar-IQ" sz="1400" dirty="0" smtClean="0"/>
              <a:t> (</a:t>
            </a:r>
            <a:r>
              <a:rPr lang="en-US" sz="1400" dirty="0"/>
              <a:t>Pagani,2008</a:t>
            </a:r>
            <a:r>
              <a:rPr lang="ar-IQ" sz="1400" dirty="0" smtClean="0"/>
              <a:t>)</a:t>
            </a:r>
            <a:endParaRPr lang="ar-IQ" sz="2000" dirty="0"/>
          </a:p>
        </p:txBody>
      </p:sp>
      <p:sp>
        <p:nvSpPr>
          <p:cNvPr id="3" name="Text Placeholder 2"/>
          <p:cNvSpPr>
            <a:spLocks noGrp="1"/>
          </p:cNvSpPr>
          <p:nvPr>
            <p:ph type="body" idx="1"/>
          </p:nvPr>
        </p:nvSpPr>
        <p:spPr>
          <a:xfrm>
            <a:off x="107504" y="1131590"/>
            <a:ext cx="3456384" cy="4011910"/>
          </a:xfrm>
        </p:spPr>
        <p:style>
          <a:lnRef idx="2">
            <a:schemeClr val="accent2"/>
          </a:lnRef>
          <a:fillRef idx="1">
            <a:schemeClr val="lt1"/>
          </a:fillRef>
          <a:effectRef idx="0">
            <a:schemeClr val="accent2"/>
          </a:effectRef>
          <a:fontRef idx="minor">
            <a:schemeClr val="dk1"/>
          </a:fontRef>
        </p:style>
        <p:txBody>
          <a:bodyPr/>
          <a:lstStyle/>
          <a:p>
            <a:pPr algn="ctr" rtl="1">
              <a:buNone/>
            </a:pPr>
            <a:r>
              <a:rPr lang="ar-IQ" sz="2000" b="1" dirty="0"/>
              <a:t>المرحلة الثانية:التبصر بالتقديرات </a:t>
            </a:r>
            <a:r>
              <a:rPr lang="ar-IQ" sz="2000" b="1" dirty="0" smtClean="0"/>
              <a:t>البديلة</a:t>
            </a:r>
          </a:p>
          <a:p>
            <a:pPr algn="r" rtl="1">
              <a:buNone/>
            </a:pPr>
            <a:endParaRPr lang="ar-IQ" dirty="0"/>
          </a:p>
          <a:p>
            <a:pPr algn="r" rtl="1">
              <a:buNone/>
            </a:pPr>
            <a:r>
              <a:rPr lang="ar-IQ" dirty="0" smtClean="0"/>
              <a:t>_  تقييم </a:t>
            </a:r>
            <a:r>
              <a:rPr lang="ar-IQ" dirty="0"/>
              <a:t>الخبراء لأحتمالات الحدوث</a:t>
            </a:r>
            <a:r>
              <a:rPr lang="ar-IQ" dirty="0" smtClean="0"/>
              <a:t>.</a:t>
            </a:r>
          </a:p>
          <a:p>
            <a:pPr algn="r" rtl="1">
              <a:buNone/>
            </a:pPr>
            <a:r>
              <a:rPr lang="ar-IQ" dirty="0" smtClean="0"/>
              <a:t> </a:t>
            </a:r>
            <a:endParaRPr lang="en-US" dirty="0"/>
          </a:p>
          <a:p>
            <a:pPr algn="r" rtl="1">
              <a:buNone/>
            </a:pPr>
            <a:r>
              <a:rPr lang="ar-IQ" dirty="0" smtClean="0"/>
              <a:t>_   تعيين </a:t>
            </a:r>
            <a:r>
              <a:rPr lang="ar-IQ" dirty="0"/>
              <a:t>مستوى الترابط بين الازواج من الاحداث التي تعود او تنتمي لنفس السيناريو.</a:t>
            </a:r>
            <a:endParaRPr lang="en-US" dirty="0"/>
          </a:p>
          <a:p>
            <a:pPr algn="ctr">
              <a:buNone/>
            </a:pPr>
            <a:endParaRPr lang="ar-IQ" dirty="0"/>
          </a:p>
        </p:txBody>
      </p:sp>
      <p:sp>
        <p:nvSpPr>
          <p:cNvPr id="4" name="Text Placeholder 3"/>
          <p:cNvSpPr>
            <a:spLocks noGrp="1"/>
          </p:cNvSpPr>
          <p:nvPr>
            <p:ph type="body" idx="2"/>
          </p:nvPr>
        </p:nvSpPr>
        <p:spPr>
          <a:xfrm>
            <a:off x="3635896" y="1131590"/>
            <a:ext cx="3168353" cy="4011910"/>
          </a:xfrm>
        </p:spPr>
        <p:style>
          <a:lnRef idx="2">
            <a:schemeClr val="accent2"/>
          </a:lnRef>
          <a:fillRef idx="1">
            <a:schemeClr val="lt1"/>
          </a:fillRef>
          <a:effectRef idx="0">
            <a:schemeClr val="accent2"/>
          </a:effectRef>
          <a:fontRef idx="minor">
            <a:schemeClr val="dk1"/>
          </a:fontRef>
        </p:style>
        <p:txBody>
          <a:bodyPr/>
          <a:lstStyle/>
          <a:p>
            <a:pPr algn="ctr" rtl="1">
              <a:buNone/>
            </a:pPr>
            <a:r>
              <a:rPr lang="ar-IQ" sz="2000" b="1" dirty="0"/>
              <a:t>المرحلة </a:t>
            </a:r>
            <a:r>
              <a:rPr lang="ar-IQ" sz="2000" b="1" dirty="0" smtClean="0"/>
              <a:t>الاولى:الكشف عن العوامل </a:t>
            </a:r>
            <a:r>
              <a:rPr lang="ar-IQ" sz="2000" b="1" dirty="0"/>
              <a:t>الاساسية</a:t>
            </a:r>
            <a:endParaRPr lang="en-US" sz="2000" dirty="0"/>
          </a:p>
          <a:p>
            <a:pPr algn="ctr" rtl="1">
              <a:buNone/>
            </a:pPr>
            <a:endParaRPr lang="ar-IQ" dirty="0" smtClean="0"/>
          </a:p>
          <a:p>
            <a:pPr algn="ctr" rtl="1">
              <a:buNone/>
            </a:pPr>
            <a:r>
              <a:rPr lang="ar-IQ" dirty="0" smtClean="0"/>
              <a:t>_</a:t>
            </a:r>
            <a:r>
              <a:rPr lang="ar-IQ" dirty="0"/>
              <a:t>تحديد المتغيرات التي تصف النظام.</a:t>
            </a:r>
            <a:endParaRPr lang="en-US" dirty="0"/>
          </a:p>
          <a:p>
            <a:pPr algn="ctr" rtl="1">
              <a:buNone/>
            </a:pPr>
            <a:endParaRPr lang="ar-IQ" dirty="0"/>
          </a:p>
          <a:p>
            <a:pPr algn="ctr" rtl="1">
              <a:buNone/>
            </a:pPr>
            <a:r>
              <a:rPr lang="ar-IQ" dirty="0" smtClean="0"/>
              <a:t>_</a:t>
            </a:r>
            <a:r>
              <a:rPr lang="ar-IQ" dirty="0"/>
              <a:t>تقسيم المتغيرات الى عوامل </a:t>
            </a:r>
            <a:r>
              <a:rPr lang="ar-IQ" dirty="0" smtClean="0"/>
              <a:t>ثابتة ومتوقعة </a:t>
            </a:r>
            <a:r>
              <a:rPr lang="ar-IQ" dirty="0"/>
              <a:t>وغير متأكد منها.</a:t>
            </a:r>
            <a:endParaRPr lang="en-US" dirty="0"/>
          </a:p>
          <a:p>
            <a:pPr algn="ctr" rtl="1">
              <a:buNone/>
            </a:pPr>
            <a:endParaRPr lang="ar-IQ" dirty="0" smtClean="0"/>
          </a:p>
          <a:p>
            <a:pPr algn="ctr" rtl="1">
              <a:buNone/>
            </a:pPr>
            <a:r>
              <a:rPr lang="ar-IQ" dirty="0" smtClean="0"/>
              <a:t>_</a:t>
            </a:r>
            <a:r>
              <a:rPr lang="ar-IQ" dirty="0"/>
              <a:t>التنبؤ بالعوامل المتوقعة على طول الافق الزمني.</a:t>
            </a:r>
            <a:endParaRPr lang="en-US" dirty="0"/>
          </a:p>
          <a:p>
            <a:pPr algn="ctr" rtl="1">
              <a:buNone/>
            </a:pPr>
            <a:endParaRPr lang="ar-IQ" dirty="0" smtClean="0"/>
          </a:p>
          <a:p>
            <a:pPr algn="ctr" rtl="1">
              <a:buNone/>
            </a:pPr>
            <a:r>
              <a:rPr lang="ar-IQ" dirty="0" smtClean="0"/>
              <a:t>_</a:t>
            </a:r>
            <a:r>
              <a:rPr lang="ar-IQ" dirty="0"/>
              <a:t>تحديد الاحداث البسيطة لكل عامل مجهول مستقل.</a:t>
            </a:r>
            <a:endParaRPr lang="en-US" dirty="0"/>
          </a:p>
          <a:p>
            <a:pPr algn="ctr">
              <a:buNone/>
            </a:pPr>
            <a:r>
              <a:rPr lang="ar-IQ" dirty="0"/>
              <a:t>_التفكيك الى سيناريوهات فرعية</a:t>
            </a:r>
          </a:p>
        </p:txBody>
      </p:sp>
      <p:cxnSp>
        <p:nvCxnSpPr>
          <p:cNvPr id="6" name="Straight Connector 5"/>
          <p:cNvCxnSpPr/>
          <p:nvPr/>
        </p:nvCxnSpPr>
        <p:spPr>
          <a:xfrm>
            <a:off x="1835696" y="1131590"/>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2884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975" y="123479"/>
            <a:ext cx="6009600" cy="720079"/>
          </a:xfrm>
        </p:spPr>
        <p:style>
          <a:lnRef idx="2">
            <a:schemeClr val="accent2"/>
          </a:lnRef>
          <a:fillRef idx="1">
            <a:schemeClr val="lt1"/>
          </a:fillRef>
          <a:effectRef idx="0">
            <a:schemeClr val="accent2"/>
          </a:effectRef>
          <a:fontRef idx="minor">
            <a:schemeClr val="dk1"/>
          </a:fontRef>
        </p:style>
        <p:txBody>
          <a:bodyPr/>
          <a:lstStyle/>
          <a:p>
            <a:pPr algn="ctr"/>
            <a:r>
              <a:rPr lang="ar-IQ" dirty="0" smtClean="0"/>
              <a:t>مراحل تخطيط السيناريو </a:t>
            </a:r>
            <a:endParaRPr lang="ar-IQ" dirty="0"/>
          </a:p>
        </p:txBody>
      </p:sp>
      <p:sp>
        <p:nvSpPr>
          <p:cNvPr id="3" name="Text Placeholder 2"/>
          <p:cNvSpPr>
            <a:spLocks noGrp="1"/>
          </p:cNvSpPr>
          <p:nvPr>
            <p:ph type="body" idx="1"/>
          </p:nvPr>
        </p:nvSpPr>
        <p:spPr>
          <a:xfrm>
            <a:off x="628975" y="1275606"/>
            <a:ext cx="2916900" cy="3744416"/>
          </a:xfrm>
        </p:spPr>
        <p:style>
          <a:lnRef idx="2">
            <a:schemeClr val="accent2"/>
          </a:lnRef>
          <a:fillRef idx="1">
            <a:schemeClr val="lt1"/>
          </a:fillRef>
          <a:effectRef idx="0">
            <a:schemeClr val="accent2"/>
          </a:effectRef>
          <a:fontRef idx="minor">
            <a:schemeClr val="dk1"/>
          </a:fontRef>
        </p:style>
        <p:txBody>
          <a:bodyPr/>
          <a:lstStyle/>
          <a:p>
            <a:pPr algn="ctr" rtl="1">
              <a:buNone/>
            </a:pPr>
            <a:r>
              <a:rPr lang="ar-IQ" sz="2000" b="1" dirty="0"/>
              <a:t>المرحلة الرابعة:تحليل وتخطيط وتفسير </a:t>
            </a:r>
            <a:r>
              <a:rPr lang="ar-IQ" sz="2000" b="1" dirty="0" smtClean="0"/>
              <a:t>السيناريوهات</a:t>
            </a:r>
          </a:p>
          <a:p>
            <a:pPr algn="r" rtl="1">
              <a:buNone/>
            </a:pPr>
            <a:endParaRPr lang="en-US" sz="2000" dirty="0" smtClean="0"/>
          </a:p>
          <a:p>
            <a:pPr algn="r" rtl="1">
              <a:buNone/>
            </a:pPr>
            <a:r>
              <a:rPr lang="ar-IQ" sz="2000" dirty="0" smtClean="0"/>
              <a:t>_ تقييم العوامل غير المستقلة.</a:t>
            </a:r>
            <a:endParaRPr lang="en-US" sz="2000" dirty="0" smtClean="0"/>
          </a:p>
          <a:p>
            <a:pPr algn="r" rtl="1">
              <a:buNone/>
            </a:pPr>
            <a:r>
              <a:rPr lang="ar-IQ" sz="2000" dirty="0" smtClean="0"/>
              <a:t>_ تشكيل </a:t>
            </a:r>
            <a:r>
              <a:rPr lang="ar-IQ" sz="2000" dirty="0"/>
              <a:t>سيناريوهات كاملة </a:t>
            </a:r>
            <a:r>
              <a:rPr lang="ar-IQ" sz="2000" dirty="0" smtClean="0"/>
              <a:t>بأستخدام </a:t>
            </a:r>
            <a:r>
              <a:rPr lang="ar-IQ" sz="2000" dirty="0"/>
              <a:t>سيناريوهات المحتملة والعوامل غير المستقلة والتنبؤ بالعوامل المتوقعة والعوامل الثابتة.</a:t>
            </a:r>
            <a:endParaRPr lang="en-US" sz="2000" dirty="0"/>
          </a:p>
          <a:p>
            <a:pPr algn="r" rtl="1">
              <a:buNone/>
            </a:pPr>
            <a:endParaRPr lang="ar-IQ" sz="2000" dirty="0" smtClean="0"/>
          </a:p>
          <a:p>
            <a:pPr algn="r" rtl="1">
              <a:buNone/>
            </a:pPr>
            <a:r>
              <a:rPr lang="ar-IQ" sz="2000" dirty="0" smtClean="0"/>
              <a:t>_ التحليل </a:t>
            </a:r>
            <a:r>
              <a:rPr lang="ar-IQ" sz="2000" dirty="0"/>
              <a:t>الاستراتيجي للسيناريوهات الكاملة.</a:t>
            </a:r>
            <a:endParaRPr lang="en-US" sz="2000" dirty="0"/>
          </a:p>
          <a:p>
            <a:pPr algn="ctr">
              <a:buNone/>
            </a:pPr>
            <a:endParaRPr lang="ar-IQ" sz="2000" dirty="0"/>
          </a:p>
        </p:txBody>
      </p:sp>
      <p:sp>
        <p:nvSpPr>
          <p:cNvPr id="4" name="Text Placeholder 3"/>
          <p:cNvSpPr>
            <a:spLocks noGrp="1"/>
          </p:cNvSpPr>
          <p:nvPr>
            <p:ph type="body" idx="2"/>
          </p:nvPr>
        </p:nvSpPr>
        <p:spPr>
          <a:xfrm>
            <a:off x="3721633" y="1275606"/>
            <a:ext cx="2916899" cy="3726700"/>
          </a:xfrm>
        </p:spPr>
        <p:style>
          <a:lnRef idx="2">
            <a:schemeClr val="accent2"/>
          </a:lnRef>
          <a:fillRef idx="1">
            <a:schemeClr val="lt1"/>
          </a:fillRef>
          <a:effectRef idx="0">
            <a:schemeClr val="accent2"/>
          </a:effectRef>
          <a:fontRef idx="minor">
            <a:schemeClr val="dk1"/>
          </a:fontRef>
        </p:style>
        <p:txBody>
          <a:bodyPr/>
          <a:lstStyle/>
          <a:p>
            <a:pPr algn="ctr" rtl="1">
              <a:buNone/>
            </a:pPr>
            <a:r>
              <a:rPr lang="ar-IQ" sz="2000" b="1" dirty="0"/>
              <a:t>لمرحلةالثالثة</a:t>
            </a:r>
            <a:r>
              <a:rPr lang="ar-IQ" sz="2000" b="1" dirty="0" smtClean="0"/>
              <a:t>: حساب </a:t>
            </a:r>
            <a:r>
              <a:rPr lang="ar-IQ" sz="2000" b="1" dirty="0"/>
              <a:t>وصياغة </a:t>
            </a:r>
            <a:r>
              <a:rPr lang="ar-IQ" sz="2000" b="1" dirty="0" smtClean="0"/>
              <a:t>السيناريوهات</a:t>
            </a:r>
          </a:p>
          <a:p>
            <a:pPr algn="r" rtl="1">
              <a:buNone/>
            </a:pPr>
            <a:endParaRPr lang="en-US" sz="2000" dirty="0"/>
          </a:p>
          <a:p>
            <a:pPr algn="r" rtl="1">
              <a:buNone/>
            </a:pPr>
            <a:r>
              <a:rPr lang="ar-IQ" sz="2000" dirty="0" smtClean="0"/>
              <a:t>_ تقييم </a:t>
            </a:r>
            <a:r>
              <a:rPr lang="ar-IQ" sz="2000" dirty="0"/>
              <a:t>احتمالات السيناريوهات </a:t>
            </a:r>
            <a:r>
              <a:rPr lang="ar-IQ" sz="2000" dirty="0" smtClean="0"/>
              <a:t>         ـــــالفرعية</a:t>
            </a:r>
            <a:r>
              <a:rPr lang="ar-IQ" sz="2000" dirty="0"/>
              <a:t>.</a:t>
            </a:r>
            <a:endParaRPr lang="en-US" sz="2000" dirty="0"/>
          </a:p>
          <a:p>
            <a:pPr algn="r" rtl="1">
              <a:buNone/>
            </a:pPr>
            <a:r>
              <a:rPr lang="ar-IQ" sz="2000" dirty="0" smtClean="0"/>
              <a:t>_ اختيار </a:t>
            </a:r>
            <a:r>
              <a:rPr lang="ar-IQ" sz="2000" dirty="0"/>
              <a:t>السيناريو الفرعي البديل الاكثر بروزا.</a:t>
            </a:r>
            <a:endParaRPr lang="en-US" sz="2000" dirty="0"/>
          </a:p>
          <a:p>
            <a:pPr algn="r" rtl="1">
              <a:buNone/>
            </a:pPr>
            <a:r>
              <a:rPr lang="ar-IQ" sz="2000" dirty="0" smtClean="0"/>
              <a:t>_   تعيين </a:t>
            </a:r>
            <a:r>
              <a:rPr lang="ar-IQ" sz="2000" dirty="0"/>
              <a:t>مستوى الترابط بين السيناريوهات الفرعية.</a:t>
            </a:r>
            <a:endParaRPr lang="en-US" sz="2000" dirty="0"/>
          </a:p>
          <a:p>
            <a:pPr algn="r" rtl="1">
              <a:buNone/>
            </a:pPr>
            <a:r>
              <a:rPr lang="ar-IQ" sz="2000" dirty="0" smtClean="0"/>
              <a:t>_  تقييم </a:t>
            </a:r>
            <a:r>
              <a:rPr lang="ar-IQ" sz="2000" dirty="0"/>
              <a:t>احتمالية السيناريوهات.</a:t>
            </a:r>
            <a:endParaRPr lang="en-US" sz="2000" dirty="0"/>
          </a:p>
          <a:p>
            <a:pPr algn="r" rtl="1">
              <a:buNone/>
            </a:pPr>
            <a:r>
              <a:rPr lang="ar-IQ" sz="2000" dirty="0" smtClean="0"/>
              <a:t>_  تجمع </a:t>
            </a:r>
            <a:r>
              <a:rPr lang="ar-IQ" sz="2000" dirty="0"/>
              <a:t>السيناريوهات المتشابهه او المتماثلة</a:t>
            </a:r>
            <a:r>
              <a:rPr lang="ar-IQ" sz="2000" dirty="0" smtClean="0"/>
              <a:t>.</a:t>
            </a:r>
            <a:endParaRPr lang="en-US" sz="2000" dirty="0"/>
          </a:p>
        </p:txBody>
      </p:sp>
    </p:spTree>
    <p:extLst>
      <p:ext uri="{BB962C8B-B14F-4D97-AF65-F5344CB8AC3E}">
        <p14:creationId xmlns:p14="http://schemas.microsoft.com/office/powerpoint/2010/main" val="31101270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8"/>
        <p:cNvGrpSpPr/>
        <p:nvPr/>
      </p:nvGrpSpPr>
      <p:grpSpPr>
        <a:xfrm>
          <a:off x="0" y="0"/>
          <a:ext cx="0" cy="0"/>
          <a:chOff x="0" y="0"/>
          <a:chExt cx="0" cy="0"/>
        </a:xfrm>
      </p:grpSpPr>
      <p:sp>
        <p:nvSpPr>
          <p:cNvPr id="730" name="Shape 730"/>
          <p:cNvSpPr txBox="1">
            <a:spLocks noGrp="1"/>
          </p:cNvSpPr>
          <p:nvPr>
            <p:ph type="subTitle" idx="4294967295"/>
          </p:nvPr>
        </p:nvSpPr>
        <p:spPr>
          <a:xfrm>
            <a:off x="685800" y="195486"/>
            <a:ext cx="7772400" cy="3960440"/>
          </a:xfrm>
          <a:prstGeom prst="rect">
            <a:avLst/>
          </a:prstGeom>
        </p:spPr>
        <p:txBody>
          <a:bodyPr lIns="91425" tIns="91425" rIns="91425" bIns="91425" anchor="t" anchorCtr="0">
            <a:noAutofit/>
          </a:bodyPr>
          <a:lstStyle/>
          <a:p>
            <a:pPr algn="r" rtl="1"/>
            <a:r>
              <a:rPr lang="ar-SA" b="1" dirty="0"/>
              <a:t>تطبيق تخطيط السيناريو لحل مشاكل العمل</a:t>
            </a:r>
            <a:endParaRPr lang="en-US" dirty="0"/>
          </a:p>
          <a:p>
            <a:pPr algn="r" rtl="1"/>
            <a:r>
              <a:rPr lang="ar-SA" dirty="0"/>
              <a:t>تخطيط السيناريو يمكن ان يعزز الى حد كبير قدرة المنظمة على التعامل مع مجموعة متنوعه من المشاكل ،وكثير منها قد يصبح اكثر صعوبة عندما يصبح مناخ الأعمال اكثر تعقيداً من اي وقت مضى وغير مؤكد</a:t>
            </a:r>
            <a:r>
              <a:rPr lang="ar-SA" dirty="0" smtClean="0"/>
              <a:t>.</a:t>
            </a:r>
            <a:endParaRPr lang="ar-IQ" dirty="0" smtClean="0"/>
          </a:p>
          <a:p>
            <a:pPr algn="r" rtl="1"/>
            <a:endParaRPr lang="en-US" dirty="0"/>
          </a:p>
          <a:p>
            <a:pPr algn="ctr" rtl="1"/>
            <a:r>
              <a:rPr lang="ar-SA" u="sng" dirty="0"/>
              <a:t>وللسيناريو عدة </a:t>
            </a:r>
            <a:r>
              <a:rPr lang="ar-SA" u="sng" dirty="0" smtClean="0"/>
              <a:t>تطبيقات</a:t>
            </a:r>
            <a:endParaRPr lang="en-US" dirty="0"/>
          </a:p>
          <a:p>
            <a:pPr algn="r" rtl="1">
              <a:buNone/>
            </a:pPr>
            <a:r>
              <a:rPr lang="ar-IQ" dirty="0" smtClean="0"/>
              <a:t>1) </a:t>
            </a:r>
            <a:r>
              <a:rPr lang="ar-SA" dirty="0" smtClean="0"/>
              <a:t>خلق </a:t>
            </a:r>
            <a:r>
              <a:rPr lang="ar-SA" dirty="0"/>
              <a:t>استراتيجية </a:t>
            </a:r>
            <a:r>
              <a:rPr lang="ar-IQ" dirty="0" smtClean="0"/>
              <a:t> </a:t>
            </a:r>
            <a:r>
              <a:rPr lang="ar-SA" dirty="0" smtClean="0"/>
              <a:t>اكثر</a:t>
            </a:r>
            <a:r>
              <a:rPr lang="ar-IQ" dirty="0" smtClean="0"/>
              <a:t>                     2) </a:t>
            </a:r>
            <a:r>
              <a:rPr lang="ar-SA" dirty="0" smtClean="0"/>
              <a:t>الابتكار </a:t>
            </a:r>
            <a:r>
              <a:rPr lang="ar-SA" dirty="0"/>
              <a:t>باستمرار تحسباً </a:t>
            </a:r>
            <a:r>
              <a:rPr lang="ar-IQ" dirty="0" smtClean="0"/>
              <a:t>        </a:t>
            </a:r>
            <a:r>
              <a:rPr lang="ar-SA" dirty="0"/>
              <a:t> </a:t>
            </a:r>
            <a:r>
              <a:rPr lang="ar-IQ" dirty="0" smtClean="0"/>
              <a:t>  </a:t>
            </a:r>
            <a:r>
              <a:rPr lang="ar-SA" dirty="0" smtClean="0"/>
              <a:t>استدامة </a:t>
            </a:r>
            <a:r>
              <a:rPr lang="ar-SA" dirty="0"/>
              <a:t>وطويلة الاجل</a:t>
            </a:r>
            <a:r>
              <a:rPr lang="ar-SA" dirty="0" smtClean="0"/>
              <a:t>.</a:t>
            </a:r>
            <a:r>
              <a:rPr lang="ar-IQ" dirty="0" smtClean="0"/>
              <a:t>                            </a:t>
            </a:r>
            <a:r>
              <a:rPr lang="ar-SA" dirty="0" smtClean="0"/>
              <a:t>للتغيرات </a:t>
            </a:r>
            <a:r>
              <a:rPr lang="ar-SA" dirty="0"/>
              <a:t>المحيطة</a:t>
            </a:r>
            <a:endParaRPr lang="en-US" dirty="0"/>
          </a:p>
          <a:p>
            <a:pPr algn="r" rtl="1">
              <a:buNone/>
            </a:pPr>
            <a:r>
              <a:rPr lang="ar-IQ" dirty="0" smtClean="0"/>
              <a:t>3) </a:t>
            </a:r>
            <a:r>
              <a:rPr lang="ar-SA" dirty="0" smtClean="0"/>
              <a:t>تطوير </a:t>
            </a:r>
            <a:r>
              <a:rPr lang="ar-SA" dirty="0"/>
              <a:t>المنظمات التي </a:t>
            </a:r>
            <a:r>
              <a:rPr lang="ar-SA" dirty="0" smtClean="0"/>
              <a:t>يمكن</a:t>
            </a:r>
            <a:r>
              <a:rPr lang="ar-IQ" dirty="0" smtClean="0"/>
              <a:t>             </a:t>
            </a:r>
            <a:r>
              <a:rPr lang="ar-SA" dirty="0" smtClean="0"/>
              <a:t> </a:t>
            </a:r>
            <a:r>
              <a:rPr lang="ar-IQ" dirty="0" smtClean="0"/>
              <a:t>4) </a:t>
            </a:r>
            <a:r>
              <a:rPr lang="ar-SA" dirty="0"/>
              <a:t>التوفيق بين اصحاب المصلحة </a:t>
            </a:r>
            <a:endParaRPr lang="ar-IQ" dirty="0" smtClean="0"/>
          </a:p>
          <a:p>
            <a:pPr algn="r" rtl="1">
              <a:buNone/>
            </a:pPr>
            <a:r>
              <a:rPr lang="ar-SA" dirty="0" smtClean="0"/>
              <a:t>ان </a:t>
            </a:r>
            <a:r>
              <a:rPr lang="ar-SA" dirty="0"/>
              <a:t>تفكر بمرونة وابداع</a:t>
            </a:r>
            <a:r>
              <a:rPr lang="ar-SA" dirty="0" smtClean="0"/>
              <a:t>.</a:t>
            </a:r>
            <a:r>
              <a:rPr lang="ar-IQ" dirty="0" smtClean="0"/>
              <a:t>                          </a:t>
            </a:r>
            <a:r>
              <a:rPr lang="ar-SA" dirty="0" smtClean="0"/>
              <a:t>الاساسين </a:t>
            </a:r>
            <a:r>
              <a:rPr lang="ar-SA" dirty="0"/>
              <a:t>في دعم رؤية مشتركة</a:t>
            </a:r>
            <a:r>
              <a:rPr lang="ar-SA" dirty="0" smtClean="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Shape 755"/>
          <p:cNvSpPr txBox="1">
            <a:spLocks noGrp="1"/>
          </p:cNvSpPr>
          <p:nvPr>
            <p:ph type="title"/>
          </p:nvPr>
        </p:nvSpPr>
        <p:spPr>
          <a:xfrm>
            <a:off x="4517157" y="555526"/>
            <a:ext cx="2138583" cy="497360"/>
          </a:xfrm>
          <a:prstGeom prst="rect">
            <a:avLst/>
          </a:prstGeom>
        </p:spPr>
        <p:txBody>
          <a:bodyPr lIns="91425" tIns="91425" rIns="91425" bIns="91425" anchor="b" anchorCtr="0">
            <a:noAutofit/>
          </a:bodyPr>
          <a:lstStyle/>
          <a:p>
            <a:pPr lvl="0" rtl="0">
              <a:spcBef>
                <a:spcPts val="0"/>
              </a:spcBef>
              <a:buNone/>
            </a:pPr>
            <a:r>
              <a:rPr lang="ar-IQ" dirty="0" smtClean="0"/>
              <a:t>المصادر   </a:t>
            </a:r>
            <a:endParaRPr lang="en" dirty="0"/>
          </a:p>
        </p:txBody>
      </p:sp>
      <p:sp>
        <p:nvSpPr>
          <p:cNvPr id="761" name="Shape 761"/>
          <p:cNvSpPr txBox="1">
            <a:spLocks noGrp="1"/>
          </p:cNvSpPr>
          <p:nvPr>
            <p:ph type="body" idx="3"/>
          </p:nvPr>
        </p:nvSpPr>
        <p:spPr>
          <a:xfrm>
            <a:off x="611560" y="1131590"/>
            <a:ext cx="6027055" cy="3560985"/>
          </a:xfrm>
          <a:prstGeom prst="rect">
            <a:avLst/>
          </a:prstGeom>
        </p:spPr>
        <p:txBody>
          <a:bodyPr lIns="91425" tIns="91425" rIns="91425" bIns="91425" anchor="t" anchorCtr="0">
            <a:noAutofit/>
          </a:bodyPr>
          <a:lstStyle/>
          <a:p>
            <a:pPr algn="r" rtl="1">
              <a:buNone/>
            </a:pPr>
            <a:r>
              <a:rPr lang="ar-SA" sz="1600" dirty="0"/>
              <a:t> </a:t>
            </a:r>
            <a:endParaRPr lang="en-US" sz="1600" dirty="0"/>
          </a:p>
          <a:p>
            <a:pPr lvl="0" algn="r" rtl="1">
              <a:buNone/>
            </a:pPr>
            <a:r>
              <a:rPr lang="ar-SA" sz="1600" b="1" dirty="0"/>
              <a:t> سعداوي،محمدجمال،2016،""بناء السناريو في ضل الدراسات المستقبلية""،رسالة ماجستير،جامعة حلوان،كليةالفنون التطبيقية،مصر</a:t>
            </a:r>
            <a:r>
              <a:rPr lang="ar-SA" sz="1600" b="1" dirty="0" smtClean="0"/>
              <a:t>.</a:t>
            </a:r>
            <a:endParaRPr lang="ar-IQ" sz="1600" b="1" dirty="0" smtClean="0"/>
          </a:p>
          <a:p>
            <a:pPr lvl="0" algn="r" rtl="1">
              <a:buNone/>
            </a:pPr>
            <a:endParaRPr lang="en-US" sz="1600" dirty="0"/>
          </a:p>
          <a:p>
            <a:pPr lvl="0" algn="r" rtl="1">
              <a:buNone/>
            </a:pPr>
            <a:r>
              <a:rPr lang="ar-SA" sz="1600" b="1" dirty="0"/>
              <a:t>الاسدي، زهير ،2015،"كتابات،نحو مستقبلية اسلامية "، بحث في علوم المستقبل ،الحلقة الثالثة،التخطيط.</a:t>
            </a:r>
            <a:endParaRPr lang="en-US" sz="1600" dirty="0"/>
          </a:p>
          <a:p>
            <a:pPr algn="r" rtl="1">
              <a:buNone/>
            </a:pPr>
            <a:endParaRPr lang="ar-IQ" sz="1600" dirty="0" smtClean="0"/>
          </a:p>
          <a:p>
            <a:pPr algn="r" rtl="1">
              <a:buNone/>
            </a:pPr>
            <a:r>
              <a:rPr lang="ar-IQ" sz="1600" dirty="0"/>
              <a:t>_منهل,محمد حسين,العبادي,هاشم فوزي,2015,"السيناريو الاستراتيجي",الرضوان للنشر والطباعة,الطبعة الاولى ,عمان ,الاردن.</a:t>
            </a:r>
            <a:endParaRPr lang="en-US" sz="1600" dirty="0"/>
          </a:p>
          <a:p>
            <a:pPr algn="r" rtl="1">
              <a:buNone/>
            </a:pPr>
            <a:endParaRPr lang="ar-IQ" sz="1600" dirty="0" smtClean="0"/>
          </a:p>
          <a:p>
            <a:pPr algn="r" rtl="1">
              <a:buNone/>
            </a:pPr>
            <a:endParaRPr sz="16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7"/>
        <p:cNvGrpSpPr/>
        <p:nvPr/>
      </p:nvGrpSpPr>
      <p:grpSpPr>
        <a:xfrm>
          <a:off x="0" y="0"/>
          <a:ext cx="0" cy="0"/>
          <a:chOff x="0" y="0"/>
          <a:chExt cx="0" cy="0"/>
        </a:xfrm>
      </p:grpSpPr>
      <p:sp>
        <p:nvSpPr>
          <p:cNvPr id="778" name="Shape 778"/>
          <p:cNvSpPr/>
          <p:nvPr/>
        </p:nvSpPr>
        <p:spPr>
          <a:xfrm>
            <a:off x="1763688" y="771549"/>
            <a:ext cx="5976664" cy="3240257"/>
          </a:xfrm>
          <a:custGeom>
            <a:avLst/>
            <a:gdLst/>
            <a:ahLst/>
            <a:cxnLst/>
            <a:rect l="0" t="0" r="0" b="0"/>
            <a:pathLst>
              <a:path w="30819" h="61841" extrusionOk="0">
                <a:moveTo>
                  <a:pt x="5160" y="2580"/>
                </a:moveTo>
                <a:lnTo>
                  <a:pt x="5295" y="2648"/>
                </a:lnTo>
                <a:lnTo>
                  <a:pt x="5363" y="2784"/>
                </a:lnTo>
                <a:lnTo>
                  <a:pt x="5363" y="2920"/>
                </a:lnTo>
                <a:lnTo>
                  <a:pt x="5363" y="3055"/>
                </a:lnTo>
                <a:lnTo>
                  <a:pt x="5295" y="3191"/>
                </a:lnTo>
                <a:lnTo>
                  <a:pt x="5160" y="3259"/>
                </a:lnTo>
                <a:lnTo>
                  <a:pt x="4888" y="3259"/>
                </a:lnTo>
                <a:lnTo>
                  <a:pt x="4752" y="3191"/>
                </a:lnTo>
                <a:lnTo>
                  <a:pt x="4684" y="3055"/>
                </a:lnTo>
                <a:lnTo>
                  <a:pt x="4684" y="2920"/>
                </a:lnTo>
                <a:lnTo>
                  <a:pt x="4684" y="2784"/>
                </a:lnTo>
                <a:lnTo>
                  <a:pt x="4752" y="2648"/>
                </a:lnTo>
                <a:lnTo>
                  <a:pt x="4888" y="2580"/>
                </a:lnTo>
                <a:close/>
                <a:moveTo>
                  <a:pt x="15410" y="2241"/>
                </a:moveTo>
                <a:lnTo>
                  <a:pt x="15681" y="2309"/>
                </a:lnTo>
                <a:lnTo>
                  <a:pt x="15885" y="2444"/>
                </a:lnTo>
                <a:lnTo>
                  <a:pt x="16021" y="2648"/>
                </a:lnTo>
                <a:lnTo>
                  <a:pt x="16088" y="2920"/>
                </a:lnTo>
                <a:lnTo>
                  <a:pt x="16021" y="3191"/>
                </a:lnTo>
                <a:lnTo>
                  <a:pt x="15885" y="3395"/>
                </a:lnTo>
                <a:lnTo>
                  <a:pt x="15681" y="3531"/>
                </a:lnTo>
                <a:lnTo>
                  <a:pt x="15410" y="3598"/>
                </a:lnTo>
                <a:lnTo>
                  <a:pt x="15138" y="3531"/>
                </a:lnTo>
                <a:lnTo>
                  <a:pt x="14934" y="3395"/>
                </a:lnTo>
                <a:lnTo>
                  <a:pt x="14799" y="3191"/>
                </a:lnTo>
                <a:lnTo>
                  <a:pt x="14731" y="2920"/>
                </a:lnTo>
                <a:lnTo>
                  <a:pt x="14799" y="2648"/>
                </a:lnTo>
                <a:lnTo>
                  <a:pt x="14934" y="2444"/>
                </a:lnTo>
                <a:lnTo>
                  <a:pt x="15138" y="2309"/>
                </a:lnTo>
                <a:lnTo>
                  <a:pt x="15410" y="2241"/>
                </a:lnTo>
                <a:close/>
                <a:moveTo>
                  <a:pt x="29393" y="5228"/>
                </a:moveTo>
                <a:lnTo>
                  <a:pt x="29461" y="5296"/>
                </a:lnTo>
                <a:lnTo>
                  <a:pt x="29461" y="54849"/>
                </a:lnTo>
                <a:lnTo>
                  <a:pt x="1426" y="54849"/>
                </a:lnTo>
                <a:lnTo>
                  <a:pt x="1426" y="5296"/>
                </a:lnTo>
                <a:lnTo>
                  <a:pt x="1494" y="5228"/>
                </a:lnTo>
                <a:close/>
                <a:moveTo>
                  <a:pt x="15410" y="544"/>
                </a:moveTo>
                <a:lnTo>
                  <a:pt x="19143" y="612"/>
                </a:lnTo>
                <a:lnTo>
                  <a:pt x="23012" y="747"/>
                </a:lnTo>
                <a:lnTo>
                  <a:pt x="26339" y="951"/>
                </a:lnTo>
                <a:lnTo>
                  <a:pt x="27560" y="1087"/>
                </a:lnTo>
                <a:lnTo>
                  <a:pt x="27560" y="1087"/>
                </a:lnTo>
                <a:lnTo>
                  <a:pt x="26339" y="1019"/>
                </a:lnTo>
                <a:lnTo>
                  <a:pt x="23012" y="815"/>
                </a:lnTo>
                <a:lnTo>
                  <a:pt x="19143" y="680"/>
                </a:lnTo>
                <a:lnTo>
                  <a:pt x="15410" y="612"/>
                </a:lnTo>
                <a:lnTo>
                  <a:pt x="11676" y="680"/>
                </a:lnTo>
                <a:lnTo>
                  <a:pt x="7807" y="815"/>
                </a:lnTo>
                <a:lnTo>
                  <a:pt x="4481" y="1019"/>
                </a:lnTo>
                <a:lnTo>
                  <a:pt x="3259" y="1087"/>
                </a:lnTo>
                <a:lnTo>
                  <a:pt x="2444" y="1223"/>
                </a:lnTo>
                <a:lnTo>
                  <a:pt x="1969" y="1358"/>
                </a:lnTo>
                <a:lnTo>
                  <a:pt x="1630" y="1494"/>
                </a:lnTo>
                <a:lnTo>
                  <a:pt x="1290" y="1698"/>
                </a:lnTo>
                <a:lnTo>
                  <a:pt x="1019" y="1901"/>
                </a:lnTo>
                <a:lnTo>
                  <a:pt x="815" y="2173"/>
                </a:lnTo>
                <a:lnTo>
                  <a:pt x="679" y="2444"/>
                </a:lnTo>
                <a:lnTo>
                  <a:pt x="544" y="2852"/>
                </a:lnTo>
                <a:lnTo>
                  <a:pt x="544" y="3259"/>
                </a:lnTo>
                <a:lnTo>
                  <a:pt x="544" y="58311"/>
                </a:lnTo>
                <a:lnTo>
                  <a:pt x="544" y="58718"/>
                </a:lnTo>
                <a:lnTo>
                  <a:pt x="476" y="58311"/>
                </a:lnTo>
                <a:lnTo>
                  <a:pt x="476" y="3259"/>
                </a:lnTo>
                <a:lnTo>
                  <a:pt x="544" y="2784"/>
                </a:lnTo>
                <a:lnTo>
                  <a:pt x="612" y="2444"/>
                </a:lnTo>
                <a:lnTo>
                  <a:pt x="747" y="2105"/>
                </a:lnTo>
                <a:lnTo>
                  <a:pt x="951" y="1834"/>
                </a:lnTo>
                <a:lnTo>
                  <a:pt x="1222" y="1630"/>
                </a:lnTo>
                <a:lnTo>
                  <a:pt x="1562" y="1426"/>
                </a:lnTo>
                <a:lnTo>
                  <a:pt x="1969" y="1290"/>
                </a:lnTo>
                <a:lnTo>
                  <a:pt x="2444" y="1155"/>
                </a:lnTo>
                <a:lnTo>
                  <a:pt x="3259" y="1087"/>
                </a:lnTo>
                <a:lnTo>
                  <a:pt x="4481" y="951"/>
                </a:lnTo>
                <a:lnTo>
                  <a:pt x="7807" y="747"/>
                </a:lnTo>
                <a:lnTo>
                  <a:pt x="11676" y="612"/>
                </a:lnTo>
                <a:lnTo>
                  <a:pt x="15410" y="544"/>
                </a:lnTo>
                <a:close/>
                <a:moveTo>
                  <a:pt x="27560" y="1087"/>
                </a:moveTo>
                <a:lnTo>
                  <a:pt x="28375" y="1155"/>
                </a:lnTo>
                <a:lnTo>
                  <a:pt x="28850" y="1290"/>
                </a:lnTo>
                <a:lnTo>
                  <a:pt x="29257" y="1426"/>
                </a:lnTo>
                <a:lnTo>
                  <a:pt x="29597" y="1630"/>
                </a:lnTo>
                <a:lnTo>
                  <a:pt x="29868" y="1834"/>
                </a:lnTo>
                <a:lnTo>
                  <a:pt x="30072" y="2105"/>
                </a:lnTo>
                <a:lnTo>
                  <a:pt x="30208" y="2444"/>
                </a:lnTo>
                <a:lnTo>
                  <a:pt x="30276" y="2784"/>
                </a:lnTo>
                <a:lnTo>
                  <a:pt x="30344" y="3259"/>
                </a:lnTo>
                <a:lnTo>
                  <a:pt x="30344" y="58311"/>
                </a:lnTo>
                <a:lnTo>
                  <a:pt x="30276" y="58718"/>
                </a:lnTo>
                <a:lnTo>
                  <a:pt x="30208" y="59125"/>
                </a:lnTo>
                <a:lnTo>
                  <a:pt x="30072" y="59465"/>
                </a:lnTo>
                <a:lnTo>
                  <a:pt x="29868" y="59736"/>
                </a:lnTo>
                <a:lnTo>
                  <a:pt x="29597" y="60008"/>
                </a:lnTo>
                <a:lnTo>
                  <a:pt x="29257" y="60144"/>
                </a:lnTo>
                <a:lnTo>
                  <a:pt x="28850" y="60347"/>
                </a:lnTo>
                <a:lnTo>
                  <a:pt x="28375" y="60415"/>
                </a:lnTo>
                <a:lnTo>
                  <a:pt x="26746" y="60687"/>
                </a:lnTo>
                <a:lnTo>
                  <a:pt x="23895" y="60958"/>
                </a:lnTo>
                <a:lnTo>
                  <a:pt x="22130" y="61094"/>
                </a:lnTo>
                <a:lnTo>
                  <a:pt x="20093" y="61230"/>
                </a:lnTo>
                <a:lnTo>
                  <a:pt x="17853" y="61298"/>
                </a:lnTo>
                <a:lnTo>
                  <a:pt x="12966" y="61298"/>
                </a:lnTo>
                <a:lnTo>
                  <a:pt x="10726" y="61230"/>
                </a:lnTo>
                <a:lnTo>
                  <a:pt x="8689" y="61094"/>
                </a:lnTo>
                <a:lnTo>
                  <a:pt x="6924" y="60958"/>
                </a:lnTo>
                <a:lnTo>
                  <a:pt x="4073" y="60687"/>
                </a:lnTo>
                <a:lnTo>
                  <a:pt x="2444" y="60415"/>
                </a:lnTo>
                <a:lnTo>
                  <a:pt x="1969" y="60347"/>
                </a:lnTo>
                <a:lnTo>
                  <a:pt x="1562" y="60144"/>
                </a:lnTo>
                <a:lnTo>
                  <a:pt x="1290" y="60008"/>
                </a:lnTo>
                <a:lnTo>
                  <a:pt x="951" y="59736"/>
                </a:lnTo>
                <a:lnTo>
                  <a:pt x="747" y="59465"/>
                </a:lnTo>
                <a:lnTo>
                  <a:pt x="612" y="59125"/>
                </a:lnTo>
                <a:lnTo>
                  <a:pt x="544" y="58718"/>
                </a:lnTo>
                <a:lnTo>
                  <a:pt x="544" y="58718"/>
                </a:lnTo>
                <a:lnTo>
                  <a:pt x="679" y="59125"/>
                </a:lnTo>
                <a:lnTo>
                  <a:pt x="815" y="59397"/>
                </a:lnTo>
                <a:lnTo>
                  <a:pt x="1019" y="59669"/>
                </a:lnTo>
                <a:lnTo>
                  <a:pt x="1290" y="59940"/>
                </a:lnTo>
                <a:lnTo>
                  <a:pt x="1630" y="60144"/>
                </a:lnTo>
                <a:lnTo>
                  <a:pt x="2037" y="60279"/>
                </a:lnTo>
                <a:lnTo>
                  <a:pt x="2444" y="60415"/>
                </a:lnTo>
                <a:lnTo>
                  <a:pt x="4073" y="60619"/>
                </a:lnTo>
                <a:lnTo>
                  <a:pt x="6924" y="60890"/>
                </a:lnTo>
                <a:lnTo>
                  <a:pt x="8689" y="61026"/>
                </a:lnTo>
                <a:lnTo>
                  <a:pt x="10726" y="61162"/>
                </a:lnTo>
                <a:lnTo>
                  <a:pt x="12966" y="61230"/>
                </a:lnTo>
                <a:lnTo>
                  <a:pt x="17853" y="61230"/>
                </a:lnTo>
                <a:lnTo>
                  <a:pt x="20093" y="61162"/>
                </a:lnTo>
                <a:lnTo>
                  <a:pt x="22130" y="61026"/>
                </a:lnTo>
                <a:lnTo>
                  <a:pt x="23895" y="60890"/>
                </a:lnTo>
                <a:lnTo>
                  <a:pt x="26746" y="60619"/>
                </a:lnTo>
                <a:lnTo>
                  <a:pt x="28375" y="60415"/>
                </a:lnTo>
                <a:lnTo>
                  <a:pt x="28850" y="60279"/>
                </a:lnTo>
                <a:lnTo>
                  <a:pt x="29190" y="60144"/>
                </a:lnTo>
                <a:lnTo>
                  <a:pt x="29529" y="59940"/>
                </a:lnTo>
                <a:lnTo>
                  <a:pt x="29800" y="59669"/>
                </a:lnTo>
                <a:lnTo>
                  <a:pt x="30004" y="59397"/>
                </a:lnTo>
                <a:lnTo>
                  <a:pt x="30140" y="59125"/>
                </a:lnTo>
                <a:lnTo>
                  <a:pt x="30276" y="58718"/>
                </a:lnTo>
                <a:lnTo>
                  <a:pt x="30276" y="58311"/>
                </a:lnTo>
                <a:lnTo>
                  <a:pt x="30276" y="3259"/>
                </a:lnTo>
                <a:lnTo>
                  <a:pt x="30276" y="2852"/>
                </a:lnTo>
                <a:lnTo>
                  <a:pt x="30140" y="2444"/>
                </a:lnTo>
                <a:lnTo>
                  <a:pt x="30004" y="2173"/>
                </a:lnTo>
                <a:lnTo>
                  <a:pt x="29800" y="1901"/>
                </a:lnTo>
                <a:lnTo>
                  <a:pt x="29529" y="1698"/>
                </a:lnTo>
                <a:lnTo>
                  <a:pt x="29190" y="1494"/>
                </a:lnTo>
                <a:lnTo>
                  <a:pt x="28850" y="1358"/>
                </a:lnTo>
                <a:lnTo>
                  <a:pt x="28375" y="1223"/>
                </a:lnTo>
                <a:lnTo>
                  <a:pt x="27560" y="1087"/>
                </a:lnTo>
                <a:close/>
                <a:moveTo>
                  <a:pt x="15410" y="1"/>
                </a:moveTo>
                <a:lnTo>
                  <a:pt x="11608" y="69"/>
                </a:lnTo>
                <a:lnTo>
                  <a:pt x="7739" y="204"/>
                </a:lnTo>
                <a:lnTo>
                  <a:pt x="4413" y="408"/>
                </a:lnTo>
                <a:lnTo>
                  <a:pt x="3191" y="544"/>
                </a:lnTo>
                <a:lnTo>
                  <a:pt x="2309" y="680"/>
                </a:lnTo>
                <a:lnTo>
                  <a:pt x="1765" y="815"/>
                </a:lnTo>
                <a:lnTo>
                  <a:pt x="1290" y="1019"/>
                </a:lnTo>
                <a:lnTo>
                  <a:pt x="883" y="1223"/>
                </a:lnTo>
                <a:lnTo>
                  <a:pt x="544" y="1494"/>
                </a:lnTo>
                <a:lnTo>
                  <a:pt x="340" y="1901"/>
                </a:lnTo>
                <a:lnTo>
                  <a:pt x="136" y="2241"/>
                </a:lnTo>
                <a:lnTo>
                  <a:pt x="1" y="2716"/>
                </a:lnTo>
                <a:lnTo>
                  <a:pt x="1" y="3259"/>
                </a:lnTo>
                <a:lnTo>
                  <a:pt x="1" y="58311"/>
                </a:lnTo>
                <a:lnTo>
                  <a:pt x="1" y="58854"/>
                </a:lnTo>
                <a:lnTo>
                  <a:pt x="136" y="59261"/>
                </a:lnTo>
                <a:lnTo>
                  <a:pt x="340" y="59736"/>
                </a:lnTo>
                <a:lnTo>
                  <a:pt x="612" y="60076"/>
                </a:lnTo>
                <a:lnTo>
                  <a:pt x="951" y="60347"/>
                </a:lnTo>
                <a:lnTo>
                  <a:pt x="1358" y="60619"/>
                </a:lnTo>
                <a:lnTo>
                  <a:pt x="1833" y="60823"/>
                </a:lnTo>
                <a:lnTo>
                  <a:pt x="2309" y="60958"/>
                </a:lnTo>
                <a:lnTo>
                  <a:pt x="4006" y="61162"/>
                </a:lnTo>
                <a:lnTo>
                  <a:pt x="6857" y="61501"/>
                </a:lnTo>
                <a:lnTo>
                  <a:pt x="8689" y="61637"/>
                </a:lnTo>
                <a:lnTo>
                  <a:pt x="10726" y="61705"/>
                </a:lnTo>
                <a:lnTo>
                  <a:pt x="12966" y="61773"/>
                </a:lnTo>
                <a:lnTo>
                  <a:pt x="15410" y="61841"/>
                </a:lnTo>
                <a:lnTo>
                  <a:pt x="17853" y="61773"/>
                </a:lnTo>
                <a:lnTo>
                  <a:pt x="20093" y="61705"/>
                </a:lnTo>
                <a:lnTo>
                  <a:pt x="22130" y="61637"/>
                </a:lnTo>
                <a:lnTo>
                  <a:pt x="23963" y="61501"/>
                </a:lnTo>
                <a:lnTo>
                  <a:pt x="26814" y="61162"/>
                </a:lnTo>
                <a:lnTo>
                  <a:pt x="28511" y="60958"/>
                </a:lnTo>
                <a:lnTo>
                  <a:pt x="28986" y="60823"/>
                </a:lnTo>
                <a:lnTo>
                  <a:pt x="29461" y="60619"/>
                </a:lnTo>
                <a:lnTo>
                  <a:pt x="29868" y="60347"/>
                </a:lnTo>
                <a:lnTo>
                  <a:pt x="30208" y="60076"/>
                </a:lnTo>
                <a:lnTo>
                  <a:pt x="30479" y="59736"/>
                </a:lnTo>
                <a:lnTo>
                  <a:pt x="30683" y="59261"/>
                </a:lnTo>
                <a:lnTo>
                  <a:pt x="30819" y="58854"/>
                </a:lnTo>
                <a:lnTo>
                  <a:pt x="30819" y="58311"/>
                </a:lnTo>
                <a:lnTo>
                  <a:pt x="30819" y="3259"/>
                </a:lnTo>
                <a:lnTo>
                  <a:pt x="30819" y="2716"/>
                </a:lnTo>
                <a:lnTo>
                  <a:pt x="30683" y="2241"/>
                </a:lnTo>
                <a:lnTo>
                  <a:pt x="30547" y="1901"/>
                </a:lnTo>
                <a:lnTo>
                  <a:pt x="30276" y="1494"/>
                </a:lnTo>
                <a:lnTo>
                  <a:pt x="29936" y="1223"/>
                </a:lnTo>
                <a:lnTo>
                  <a:pt x="29529" y="1019"/>
                </a:lnTo>
                <a:lnTo>
                  <a:pt x="29054" y="815"/>
                </a:lnTo>
                <a:lnTo>
                  <a:pt x="28511" y="680"/>
                </a:lnTo>
                <a:lnTo>
                  <a:pt x="27628" y="544"/>
                </a:lnTo>
                <a:lnTo>
                  <a:pt x="26406" y="408"/>
                </a:lnTo>
                <a:lnTo>
                  <a:pt x="23080" y="204"/>
                </a:lnTo>
                <a:lnTo>
                  <a:pt x="19211" y="69"/>
                </a:lnTo>
                <a:lnTo>
                  <a:pt x="15410" y="1"/>
                </a:lnTo>
                <a:close/>
              </a:path>
            </a:pathLst>
          </a:custGeom>
          <a:solidFill>
            <a:srgbClr val="FFFFFF"/>
          </a:solidFill>
          <a:ln w="19050" cap="flat" cmpd="sng">
            <a:solidFill>
              <a:srgbClr val="93B77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80" name="Shape 780"/>
          <p:cNvSpPr/>
          <p:nvPr/>
        </p:nvSpPr>
        <p:spPr>
          <a:xfrm>
            <a:off x="3821425" y="691834"/>
            <a:ext cx="1501200" cy="2920800"/>
          </a:xfrm>
          <a:prstGeom prst="rect">
            <a:avLst/>
          </a:prstGeom>
          <a:noFill/>
          <a:ln>
            <a:noFill/>
          </a:ln>
        </p:spPr>
        <p:txBody>
          <a:bodyPr lIns="91425" tIns="91425" rIns="91425" bIns="91425" anchor="ctr" anchorCtr="0">
            <a:noAutofit/>
          </a:bodyPr>
          <a:lstStyle/>
          <a:p>
            <a:pPr lvl="0" algn="ctr">
              <a:spcBef>
                <a:spcPts val="0"/>
              </a:spcBef>
              <a:buNone/>
            </a:pPr>
            <a:r>
              <a:rPr lang="en" sz="1000">
                <a:solidFill>
                  <a:srgbClr val="45818E"/>
                </a:solidFill>
                <a:latin typeface="Neuton"/>
                <a:ea typeface="Neuton"/>
                <a:cs typeface="Neuton"/>
                <a:sym typeface="Neuton"/>
              </a:rPr>
              <a:t>Place your screenshot here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3450" y="1115151"/>
            <a:ext cx="5337139" cy="25530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Shape 643"/>
          <p:cNvSpPr txBox="1">
            <a:spLocks noGrp="1"/>
          </p:cNvSpPr>
          <p:nvPr>
            <p:ph type="ctrTitle" idx="4294967295"/>
          </p:nvPr>
        </p:nvSpPr>
        <p:spPr>
          <a:xfrm>
            <a:off x="1275149" y="1779662"/>
            <a:ext cx="6593700" cy="576064"/>
          </a:xfrm>
          <a:prstGeom prst="rect">
            <a:avLst/>
          </a:prstGeom>
        </p:spPr>
        <p:txBody>
          <a:bodyPr lIns="91425" tIns="91425" rIns="91425" bIns="91425" anchor="b" anchorCtr="0">
            <a:noAutofit/>
          </a:bodyPr>
          <a:lstStyle/>
          <a:p>
            <a:pPr lvl="0" algn="ctr">
              <a:spcBef>
                <a:spcPts val="0"/>
              </a:spcBef>
              <a:buNone/>
            </a:pPr>
            <a:r>
              <a:rPr lang="ar-IQ" sz="4800" dirty="0" smtClean="0"/>
              <a:t>التخطيط</a:t>
            </a:r>
            <a:endParaRPr lang="en" sz="4800" dirty="0"/>
          </a:p>
        </p:txBody>
      </p:sp>
      <p:sp>
        <p:nvSpPr>
          <p:cNvPr id="644" name="Shape 644"/>
          <p:cNvSpPr txBox="1">
            <a:spLocks noGrp="1"/>
          </p:cNvSpPr>
          <p:nvPr>
            <p:ph type="subTitle" idx="4294967295"/>
          </p:nvPr>
        </p:nvSpPr>
        <p:spPr>
          <a:xfrm>
            <a:off x="971600" y="2283718"/>
            <a:ext cx="7416824" cy="2290151"/>
          </a:xfrm>
          <a:prstGeom prst="rect">
            <a:avLst/>
          </a:prstGeom>
        </p:spPr>
        <p:txBody>
          <a:bodyPr lIns="91425" tIns="91425" rIns="91425" bIns="91425" anchor="t" anchorCtr="0">
            <a:noAutofit/>
          </a:bodyPr>
          <a:lstStyle/>
          <a:p>
            <a:pPr algn="ctr">
              <a:spcBef>
                <a:spcPts val="0"/>
              </a:spcBef>
              <a:buNone/>
            </a:pPr>
            <a:r>
              <a:rPr lang="ar-IQ" dirty="0" smtClean="0"/>
              <a:t>ال</a:t>
            </a:r>
            <a:r>
              <a:rPr lang="ar-SA" dirty="0" smtClean="0"/>
              <a:t>مفهوم </a:t>
            </a:r>
            <a:r>
              <a:rPr lang="ar-SA" dirty="0"/>
              <a:t>العام هو أن </a:t>
            </a:r>
            <a:r>
              <a:rPr lang="ar-SA" dirty="0" smtClean="0"/>
              <a:t>يضع </a:t>
            </a:r>
            <a:r>
              <a:rPr lang="ar-SA" dirty="0"/>
              <a:t>الإنسان أهدافاً وخطوات لتنفيذ هذه الأهداف ضمن فترةٍ زمنيّةٍ مُعيّنة قد تكون طويلةً أو قصيرة، أمّا في الإدارة فيُقصد بالتخطيط وضع أهداف للمؤسسة أو الشركة، ووضع طُرق للسير عليها بُغية تنفيذ هذه الأهداف، مع وجود إدارةٍ ورقابة لضمان تنفيذ هذه الأهداف في الفترة الزمنيّة المُحدّدة</a:t>
            </a:r>
            <a:endParaRPr lang="en-US" dirty="0"/>
          </a:p>
          <a:p>
            <a:pPr lvl="0" algn="ctr" rtl="0">
              <a:spcBef>
                <a:spcPts val="0"/>
              </a:spcBef>
              <a:buNone/>
            </a:pPr>
            <a:endParaRPr lang="en" dirty="0"/>
          </a:p>
        </p:txBody>
      </p:sp>
      <p:pic>
        <p:nvPicPr>
          <p:cNvPr id="645" name="Shape 645" descr="photo-1434030216411-0b793f4b4173.jpg"/>
          <p:cNvPicPr preferRelativeResize="0"/>
          <p:nvPr/>
        </p:nvPicPr>
        <p:blipFill>
          <a:blip r:embed="rId3">
            <a:alphaModFix/>
          </a:blip>
          <a:stretch>
            <a:fillRect/>
          </a:stretch>
        </p:blipFill>
        <p:spPr>
          <a:xfrm>
            <a:off x="3826482" y="195486"/>
            <a:ext cx="1419900" cy="1419900"/>
          </a:xfrm>
          <a:prstGeom prst="ellipse">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0" name="Shape 650"/>
          <p:cNvSpPr txBox="1">
            <a:spLocks noGrp="1"/>
          </p:cNvSpPr>
          <p:nvPr>
            <p:ph type="ctrTitle"/>
          </p:nvPr>
        </p:nvSpPr>
        <p:spPr>
          <a:xfrm>
            <a:off x="467544" y="339502"/>
            <a:ext cx="6336704" cy="4680520"/>
          </a:xfrm>
          <a:prstGeom prst="rect">
            <a:avLst/>
          </a:prstGeom>
        </p:spPr>
        <p:txBody>
          <a:bodyPr lIns="91425" tIns="91425" rIns="91425" bIns="91425" anchor="b" anchorCtr="0">
            <a:noAutofit/>
          </a:bodyPr>
          <a:lstStyle/>
          <a:p>
            <a:pPr algn="ctr" rtl="1"/>
            <a:r>
              <a:rPr lang="ar-SA" sz="2800" b="1" dirty="0"/>
              <a:t>اما تخطيط السيناريو الذي يلاحظ في المنظمات فان له جذرين هما :</a:t>
            </a:r>
            <a:r>
              <a:rPr lang="en-US" sz="2000" b="1" dirty="0">
                <a:solidFill>
                  <a:schemeClr val="tx1"/>
                </a:solidFill>
              </a:rPr>
              <a:t/>
            </a:r>
            <a:br>
              <a:rPr lang="en-US" sz="2000" b="1" dirty="0">
                <a:solidFill>
                  <a:schemeClr val="tx1"/>
                </a:solidFill>
              </a:rPr>
            </a:br>
            <a:r>
              <a:rPr lang="ar-SA" sz="2000" b="1" dirty="0">
                <a:solidFill>
                  <a:schemeClr val="tx1"/>
                </a:solidFill>
              </a:rPr>
              <a:t>- الاول المنظور المستقبلي :</a:t>
            </a:r>
            <a:r>
              <a:rPr lang="ar-SA" sz="2000" dirty="0">
                <a:solidFill>
                  <a:schemeClr val="tx1"/>
                </a:solidFill>
              </a:rPr>
              <a:t>الذي اصبح فيه تحليل </a:t>
            </a:r>
            <a:r>
              <a:rPr lang="ar-SA" sz="2000" dirty="0" smtClean="0">
                <a:solidFill>
                  <a:schemeClr val="tx1"/>
                </a:solidFill>
              </a:rPr>
              <a:t>السيناريو</a:t>
            </a:r>
            <a:r>
              <a:rPr lang="ar-IQ" sz="2000" dirty="0" smtClean="0">
                <a:solidFill>
                  <a:schemeClr val="tx1"/>
                </a:solidFill>
              </a:rPr>
              <a:t> </a:t>
            </a:r>
            <a:r>
              <a:rPr lang="ar-SA" sz="2000" dirty="0" smtClean="0">
                <a:solidFill>
                  <a:schemeClr val="tx1"/>
                </a:solidFill>
              </a:rPr>
              <a:t>احد </a:t>
            </a:r>
            <a:r>
              <a:rPr lang="ar-SA" sz="2000" dirty="0">
                <a:solidFill>
                  <a:schemeClr val="tx1"/>
                </a:solidFill>
              </a:rPr>
              <a:t>الطرق المهمة </a:t>
            </a:r>
            <a:r>
              <a:rPr lang="ar-IQ" sz="2000" dirty="0">
                <a:solidFill>
                  <a:schemeClr val="tx1"/>
                </a:solidFill>
              </a:rPr>
              <a:t>ويعود حقل المنظور المستقبلي الى عصر اقدم المنظرين حيث تعود الى عقد الاربعينات والخمسينات عندما عمد عدد من الكتاب الى تطوير منهجيات ومنظورات من شأنها التعامل مع المستقبل. </a:t>
            </a:r>
            <a:r>
              <a:rPr lang="ar-IQ" sz="2000" dirty="0" smtClean="0">
                <a:solidFill>
                  <a:schemeClr val="tx1"/>
                </a:solidFill>
              </a:rPr>
              <a:t/>
            </a:r>
            <a:br>
              <a:rPr lang="ar-IQ" sz="2000" dirty="0" smtClean="0">
                <a:solidFill>
                  <a:schemeClr val="tx1"/>
                </a:solidFill>
              </a:rPr>
            </a:br>
            <a:r>
              <a:rPr lang="en-US" sz="2000" dirty="0">
                <a:solidFill>
                  <a:schemeClr val="tx1"/>
                </a:solidFill>
              </a:rPr>
              <a:t/>
            </a:r>
            <a:br>
              <a:rPr lang="en-US" sz="2000" dirty="0">
                <a:solidFill>
                  <a:schemeClr val="tx1"/>
                </a:solidFill>
              </a:rPr>
            </a:br>
            <a:r>
              <a:rPr lang="ar-SA" sz="2000" dirty="0">
                <a:solidFill>
                  <a:schemeClr val="tx1"/>
                </a:solidFill>
              </a:rPr>
              <a:t>-</a:t>
            </a:r>
            <a:r>
              <a:rPr lang="ar-SA" sz="2000" b="1" dirty="0">
                <a:solidFill>
                  <a:schemeClr val="tx1"/>
                </a:solidFill>
              </a:rPr>
              <a:t>الثاني هو الاستراتيجية</a:t>
            </a:r>
            <a:r>
              <a:rPr lang="ar-SA" sz="2000" dirty="0">
                <a:solidFill>
                  <a:schemeClr val="tx1"/>
                </a:solidFill>
              </a:rPr>
              <a:t> التي من خلالها توصل المدراء الاستراتيجيون منذ السبعينات الى ادوات جديدة واكثر ملائمة للعمل مع القضايا المعقدة </a:t>
            </a:r>
            <a:r>
              <a:rPr lang="ar-IQ" sz="2000" dirty="0">
                <a:solidFill>
                  <a:schemeClr val="tx1"/>
                </a:solidFill>
              </a:rPr>
              <a:t>حيث تمثل النمط او الحطة التي من شأنها توحيد غايات المنظمة وسياساتها واجراءاتها بحيث تكون كلا ً متماسكة حيث الاستراتيجية ذات الصياغة الجيدة تساعد في توزيع موارد المنظمة وفق اسلوب حيوي ودقيق يستند على اساس كفاءتها الداخلية النسبية والتغييرات المتوقعة في البيئة وتحركات المنافسين</a:t>
            </a:r>
            <a:r>
              <a:rPr lang="ar-IQ" sz="2000" dirty="0" smtClean="0">
                <a:solidFill>
                  <a:schemeClr val="tx1"/>
                </a:solidFill>
              </a:rPr>
              <a:t>.</a:t>
            </a:r>
            <a:r>
              <a:rPr lang="ar-IQ" sz="2000" dirty="0" smtClean="0"/>
              <a:t/>
            </a:r>
            <a:br>
              <a:rPr lang="ar-IQ" sz="2000" dirty="0" smtClean="0"/>
            </a:br>
            <a:endParaRPr lang="en" sz="2000" dirty="0"/>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2" name="Text Placeholder 1"/>
          <p:cNvSpPr>
            <a:spLocks noGrp="1"/>
          </p:cNvSpPr>
          <p:nvPr>
            <p:ph type="body" idx="1"/>
          </p:nvPr>
        </p:nvSpPr>
        <p:spPr>
          <a:xfrm>
            <a:off x="971600" y="123478"/>
            <a:ext cx="7272808" cy="3168352"/>
          </a:xfrm>
        </p:spPr>
        <p:txBody>
          <a:bodyPr/>
          <a:lstStyle/>
          <a:p>
            <a:pPr rtl="1">
              <a:buNone/>
            </a:pPr>
            <a:endParaRPr lang="en-US" sz="1600" dirty="0"/>
          </a:p>
          <a:p>
            <a:pPr rtl="1">
              <a:buNone/>
            </a:pPr>
            <a:r>
              <a:rPr lang="ar-IQ" sz="1800" b="1" dirty="0"/>
              <a:t>واهم مفاهيم تخطيط السيناريو هي :</a:t>
            </a:r>
            <a:endParaRPr lang="en-US" sz="1800" dirty="0"/>
          </a:p>
          <a:p>
            <a:pPr marL="285750" indent="-285750" rtl="1">
              <a:buFont typeface="Wingdings" panose="05000000000000000000" pitchFamily="2" charset="2"/>
              <a:buChar char="v"/>
            </a:pPr>
            <a:r>
              <a:rPr lang="ar-IQ" sz="1600" b="1" dirty="0" smtClean="0"/>
              <a:t>تخطيط </a:t>
            </a:r>
            <a:r>
              <a:rPr lang="ar-IQ" sz="1600" b="1" dirty="0"/>
              <a:t>السيناريو:</a:t>
            </a:r>
            <a:r>
              <a:rPr lang="ar-IQ" sz="1600" dirty="0"/>
              <a:t> طريقة </a:t>
            </a:r>
            <a:r>
              <a:rPr lang="ar-IQ" sz="1600" dirty="0" smtClean="0"/>
              <a:t>تخطيط </a:t>
            </a:r>
            <a:r>
              <a:rPr lang="ar-IQ" sz="1600" dirty="0"/>
              <a:t>تستخدم للتعامل مع حالات اللاتاكد في بيئات الاعمال </a:t>
            </a:r>
            <a:r>
              <a:rPr lang="ar-IQ" sz="1600" dirty="0" smtClean="0"/>
              <a:t>المستقبلية</a:t>
            </a:r>
          </a:p>
          <a:p>
            <a:pPr rtl="1">
              <a:buNone/>
            </a:pPr>
            <a:r>
              <a:rPr lang="ar-IQ" sz="1600" dirty="0" smtClean="0"/>
              <a:t> </a:t>
            </a:r>
            <a:r>
              <a:rPr lang="ar-IQ" sz="1600" dirty="0"/>
              <a:t> </a:t>
            </a:r>
            <a:endParaRPr lang="en-US" sz="1600" dirty="0"/>
          </a:p>
          <a:p>
            <a:pPr marL="285750" indent="-285750" rtl="1"/>
            <a:r>
              <a:rPr lang="ar-IQ" sz="1600" b="1" dirty="0" smtClean="0"/>
              <a:t> </a:t>
            </a:r>
            <a:r>
              <a:rPr lang="ar-IQ" sz="1600" dirty="0" smtClean="0"/>
              <a:t> </a:t>
            </a:r>
            <a:r>
              <a:rPr lang="ar-IQ" sz="1600" dirty="0"/>
              <a:t>اداة تجعل المنظمة قادرة على توحيد وتكامل محاور النقاش حول المستقبل البعيد والمتوسط المدى مع التخطيط الاستراتيجي القصير والمتوسط المدى</a:t>
            </a:r>
            <a:r>
              <a:rPr lang="ar-IQ" sz="1600" dirty="0" smtClean="0"/>
              <a:t>.</a:t>
            </a:r>
          </a:p>
          <a:p>
            <a:pPr rtl="1">
              <a:buNone/>
            </a:pPr>
            <a:endParaRPr lang="en-US" sz="1600" dirty="0"/>
          </a:p>
          <a:p>
            <a:pPr marL="285750" indent="-285750" rtl="1"/>
            <a:r>
              <a:rPr lang="ar-IQ" sz="1600" b="1" dirty="0" smtClean="0"/>
              <a:t> </a:t>
            </a:r>
            <a:r>
              <a:rPr lang="ar-IQ" sz="1600" dirty="0" smtClean="0"/>
              <a:t> </a:t>
            </a:r>
            <a:r>
              <a:rPr lang="ar-IQ" sz="1600" dirty="0"/>
              <a:t>هو عملية متكاملة تشتمل على تحليل السيناريوهات لاغراض الاستراتيجية ولتخطيط الاستراتيجي بالاعتماد على نتائج مرحلة السيناريو </a:t>
            </a:r>
            <a:r>
              <a:rPr lang="ar-IQ" sz="1600" dirty="0" smtClean="0"/>
              <a:t>.</a:t>
            </a:r>
          </a:p>
          <a:p>
            <a:pPr rtl="1">
              <a:buNone/>
            </a:pPr>
            <a:endParaRPr lang="en-US" sz="1600" dirty="0"/>
          </a:p>
          <a:p>
            <a:pPr marL="285750" indent="-285750" rtl="1"/>
            <a:r>
              <a:rPr lang="ar-IQ" sz="1600" b="1" dirty="0" smtClean="0"/>
              <a:t> </a:t>
            </a:r>
            <a:r>
              <a:rPr lang="ar-IQ" sz="1600" dirty="0" smtClean="0"/>
              <a:t> </a:t>
            </a:r>
            <a:r>
              <a:rPr lang="ar-IQ" sz="1600" dirty="0"/>
              <a:t>اطر لهيكلة ادراكات التنفيذيين حول البدائل المستقبلية للبيئة التي يمكن من خلالها تنفيذ القرارات </a:t>
            </a:r>
            <a:endParaRPr lang="en-US" sz="1600" dirty="0"/>
          </a:p>
          <a:p>
            <a:pPr marL="285750" indent="-285750" rtl="1"/>
            <a:endParaRPr lang="ar-IQ" sz="16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0"/>
        <p:cNvGrpSpPr/>
        <p:nvPr/>
      </p:nvGrpSpPr>
      <p:grpSpPr>
        <a:xfrm>
          <a:off x="0" y="0"/>
          <a:ext cx="0" cy="0"/>
          <a:chOff x="0" y="0"/>
          <a:chExt cx="0" cy="0"/>
        </a:xfrm>
      </p:grpSpPr>
      <p:sp>
        <p:nvSpPr>
          <p:cNvPr id="3" name="Text Placeholder 2"/>
          <p:cNvSpPr>
            <a:spLocks noGrp="1"/>
          </p:cNvSpPr>
          <p:nvPr>
            <p:ph type="body" idx="1"/>
          </p:nvPr>
        </p:nvSpPr>
        <p:spPr>
          <a:xfrm>
            <a:off x="251520" y="771550"/>
            <a:ext cx="6408712" cy="3989000"/>
          </a:xfrm>
        </p:spPr>
        <p:txBody>
          <a:bodyPr/>
          <a:lstStyle/>
          <a:p>
            <a:pPr algn="r" rtl="1">
              <a:buNone/>
            </a:pPr>
            <a:r>
              <a:rPr lang="ar-IQ" sz="2800" b="1" dirty="0" smtClean="0"/>
              <a:t> </a:t>
            </a:r>
            <a:r>
              <a:rPr lang="ar-IQ" sz="2800" b="1" dirty="0"/>
              <a:t>الاسباب التي دعت الى الحاجة لتخطيط السيناريو :</a:t>
            </a:r>
            <a:endParaRPr lang="en-US" sz="2800" dirty="0"/>
          </a:p>
          <a:p>
            <a:pPr marL="457200" indent="-457200" algn="r" rtl="1"/>
            <a:endParaRPr lang="ar-IQ" sz="2800" dirty="0" smtClean="0"/>
          </a:p>
          <a:p>
            <a:pPr marL="457200" indent="-457200" algn="r" rtl="1">
              <a:buFont typeface="Wingdings" panose="05000000000000000000" pitchFamily="2" charset="2"/>
              <a:buChar char="Ø"/>
            </a:pPr>
            <a:r>
              <a:rPr lang="ar-IQ" sz="2800" dirty="0" smtClean="0"/>
              <a:t>التاكيد </a:t>
            </a:r>
            <a:r>
              <a:rPr lang="ar-IQ" sz="2800" dirty="0"/>
              <a:t>على عدم التركيز على الكارثة </a:t>
            </a:r>
            <a:r>
              <a:rPr lang="ar-IQ" sz="2800" dirty="0" smtClean="0"/>
              <a:t>واستبعاد الفرصة</a:t>
            </a:r>
            <a:endParaRPr lang="en-US" sz="2800" dirty="0"/>
          </a:p>
          <a:p>
            <a:pPr marL="457200" indent="-457200" algn="r" rtl="1">
              <a:buFont typeface="Wingdings" panose="05000000000000000000" pitchFamily="2" charset="2"/>
              <a:buChar char="Ø"/>
            </a:pPr>
            <a:r>
              <a:rPr lang="ar-IQ" sz="2800" dirty="0" smtClean="0"/>
              <a:t> </a:t>
            </a:r>
            <a:r>
              <a:rPr lang="ar-IQ" sz="2800" dirty="0"/>
              <a:t>تخصيص الموارد بكفاءة وفاعلية </a:t>
            </a:r>
            <a:endParaRPr lang="en-US" sz="2800" dirty="0"/>
          </a:p>
          <a:p>
            <a:pPr marL="457200" indent="-457200" algn="r" rtl="1">
              <a:buFont typeface="Wingdings" panose="05000000000000000000" pitchFamily="2" charset="2"/>
              <a:buChar char="Ø"/>
            </a:pPr>
            <a:r>
              <a:rPr lang="ar-IQ" sz="2800" dirty="0" smtClean="0"/>
              <a:t> </a:t>
            </a:r>
            <a:r>
              <a:rPr lang="ar-IQ" sz="2800" dirty="0"/>
              <a:t>الاحتفاظ بالخيارات </a:t>
            </a:r>
            <a:endParaRPr lang="en-US" sz="2800" dirty="0"/>
          </a:p>
          <a:p>
            <a:pPr marL="457200" indent="-457200" algn="r" rtl="1">
              <a:buFont typeface="Wingdings" panose="05000000000000000000" pitchFamily="2" charset="2"/>
              <a:buChar char="Ø"/>
            </a:pPr>
            <a:r>
              <a:rPr lang="ar-IQ" sz="2800" dirty="0" smtClean="0"/>
              <a:t> </a:t>
            </a:r>
            <a:r>
              <a:rPr lang="ar-IQ" sz="2800" dirty="0"/>
              <a:t>التاكيد على عدم البقاء في ساحة المعركة </a:t>
            </a:r>
            <a:endParaRPr lang="en-US" sz="2800" dirty="0"/>
          </a:p>
          <a:p>
            <a:pPr marL="457200" indent="-457200" algn="r" rtl="1">
              <a:buFont typeface="Wingdings" panose="05000000000000000000" pitchFamily="2" charset="2"/>
              <a:buChar char="Ø"/>
            </a:pPr>
            <a:r>
              <a:rPr lang="ar-IQ" sz="2800" dirty="0" smtClean="0"/>
              <a:t> </a:t>
            </a:r>
            <a:r>
              <a:rPr lang="ar-IQ" sz="2800" dirty="0"/>
              <a:t>اعطاء المنظمة فرصة للتدريب </a:t>
            </a:r>
            <a:endParaRPr lang="ar-IQ" sz="2800" b="1" dirty="0"/>
          </a:p>
          <a:p>
            <a:pPr algn="r" rtl="1">
              <a:buNone/>
            </a:pPr>
            <a:endParaRPr lang="ar-IQ" sz="2800" b="1" dirty="0" smtClean="0"/>
          </a:p>
          <a:p>
            <a:pPr algn="r" rtl="1">
              <a:buNone/>
            </a:pPr>
            <a:endParaRPr lang="en-US" sz="2800" dirty="0"/>
          </a:p>
          <a:p>
            <a:pPr algn="r" rtl="1">
              <a:buNone/>
            </a:pPr>
            <a:endParaRPr lang="ar-IQ" sz="2800"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Shape 675"/>
          <p:cNvSpPr txBox="1">
            <a:spLocks noGrp="1"/>
          </p:cNvSpPr>
          <p:nvPr>
            <p:ph type="body" idx="1"/>
          </p:nvPr>
        </p:nvSpPr>
        <p:spPr>
          <a:xfrm>
            <a:off x="628974" y="2139702"/>
            <a:ext cx="5887241" cy="2444748"/>
          </a:xfrm>
          <a:prstGeom prst="rect">
            <a:avLst/>
          </a:prstGeom>
        </p:spPr>
        <p:txBody>
          <a:bodyPr lIns="91425" tIns="91425" rIns="91425" bIns="91425" anchor="t" anchorCtr="0">
            <a:noAutofit/>
          </a:bodyPr>
          <a:lstStyle/>
          <a:p>
            <a:pPr algn="ctr" rtl="1">
              <a:buNone/>
            </a:pPr>
            <a:r>
              <a:rPr lang="ar-IQ" sz="2000" b="1" dirty="0"/>
              <a:t>ان تخطيط السيناريو لابد ان يتضمن </a:t>
            </a:r>
            <a:r>
              <a:rPr lang="ar-IQ" sz="2000" b="1" dirty="0" smtClean="0"/>
              <a:t>:</a:t>
            </a:r>
          </a:p>
          <a:p>
            <a:pPr algn="ctr" rtl="1">
              <a:buNone/>
            </a:pPr>
            <a:endParaRPr lang="en-US" sz="2000" b="1" dirty="0"/>
          </a:p>
          <a:p>
            <a:pPr marL="285750" indent="-285750" algn="r" rtl="1">
              <a:buFont typeface="Wingdings" panose="05000000000000000000" pitchFamily="2" charset="2"/>
              <a:buChar char="q"/>
            </a:pPr>
            <a:r>
              <a:rPr lang="ar-IQ" dirty="0" smtClean="0"/>
              <a:t>تحديد </a:t>
            </a:r>
            <a:r>
              <a:rPr lang="ar-IQ" dirty="0"/>
              <a:t>القضية المحورية </a:t>
            </a:r>
            <a:endParaRPr lang="en-US" dirty="0"/>
          </a:p>
          <a:p>
            <a:pPr marL="285750" indent="-285750" algn="r" rtl="1">
              <a:buFont typeface="Wingdings" panose="05000000000000000000" pitchFamily="2" charset="2"/>
              <a:buChar char="q"/>
            </a:pPr>
            <a:r>
              <a:rPr lang="ar-IQ" dirty="0" smtClean="0"/>
              <a:t>تقييم </a:t>
            </a:r>
            <a:r>
              <a:rPr lang="ar-IQ" dirty="0"/>
              <a:t>العناصر ذات التأكد واللاتأكد التي توجه وتقود القضية المحورية </a:t>
            </a:r>
            <a:endParaRPr lang="ar-IQ" dirty="0" smtClean="0"/>
          </a:p>
          <a:p>
            <a:pPr algn="r" rtl="1">
              <a:buNone/>
            </a:pPr>
            <a:r>
              <a:rPr lang="ar-IQ" dirty="0" smtClean="0"/>
              <a:t>      على </a:t>
            </a:r>
            <a:r>
              <a:rPr lang="ar-IQ" dirty="0"/>
              <a:t>مدى الاطار الزمني العملي.</a:t>
            </a:r>
            <a:endParaRPr lang="en-US" dirty="0"/>
          </a:p>
          <a:p>
            <a:pPr marL="285750" indent="-285750" algn="r" rtl="1">
              <a:buFont typeface="Wingdings" panose="05000000000000000000" pitchFamily="2" charset="2"/>
              <a:buChar char="q"/>
            </a:pPr>
            <a:r>
              <a:rPr lang="ar-IQ" dirty="0" smtClean="0"/>
              <a:t> </a:t>
            </a:r>
            <a:r>
              <a:rPr lang="ar-IQ" dirty="0"/>
              <a:t>تطوير خيارات مستندة على هذه العناصر الموجهة (السيناريوهات) </a:t>
            </a:r>
            <a:endParaRPr lang="ar-IQ" dirty="0" smtClean="0"/>
          </a:p>
          <a:p>
            <a:pPr marL="285750" indent="-285750" algn="r" rtl="1">
              <a:buFont typeface="Wingdings" panose="05000000000000000000" pitchFamily="2" charset="2"/>
              <a:buChar char="q"/>
            </a:pPr>
            <a:r>
              <a:rPr lang="ar-IQ" dirty="0" smtClean="0"/>
              <a:t> </a:t>
            </a:r>
            <a:r>
              <a:rPr lang="ar-IQ" dirty="0"/>
              <a:t>فحص استراتيجيات المنظمة بالمقابل مع السناريوهات الموضوعة </a:t>
            </a:r>
            <a:endParaRPr lang="en-US" dirty="0"/>
          </a:p>
          <a:p>
            <a:pPr marL="285750" indent="-285750" algn="r" rtl="1">
              <a:buFont typeface="Wingdings" panose="05000000000000000000" pitchFamily="2" charset="2"/>
              <a:buChar char="q"/>
            </a:pPr>
            <a:r>
              <a:rPr lang="ar-IQ" dirty="0"/>
              <a:t> تطوير قصة بين الحاضر والمستقبل </a:t>
            </a:r>
            <a:r>
              <a:rPr lang="ar-IQ" dirty="0" smtClean="0"/>
              <a:t>والممكن</a:t>
            </a:r>
            <a:endParaRPr lang="en-US" dirty="0"/>
          </a:p>
        </p:txBody>
      </p:sp>
      <p:sp>
        <p:nvSpPr>
          <p:cNvPr id="676" name="Shape 676"/>
          <p:cNvSpPr txBox="1">
            <a:spLocks noGrp="1"/>
          </p:cNvSpPr>
          <p:nvPr>
            <p:ph type="title"/>
          </p:nvPr>
        </p:nvSpPr>
        <p:spPr>
          <a:xfrm>
            <a:off x="395536" y="195486"/>
            <a:ext cx="6624736" cy="1656184"/>
          </a:xfrm>
          <a:prstGeom prst="rect">
            <a:avLst/>
          </a:prstGeom>
        </p:spPr>
        <p:txBody>
          <a:bodyPr lIns="91425" tIns="91425" rIns="91425" bIns="91425" anchor="b" anchorCtr="0">
            <a:noAutofit/>
          </a:bodyPr>
          <a:lstStyle/>
          <a:p>
            <a:pPr algn="r" rtl="1"/>
            <a:r>
              <a:rPr lang="en-US" sz="2400" b="1" dirty="0">
                <a:solidFill>
                  <a:schemeClr val="accent2">
                    <a:lumMod val="50000"/>
                  </a:schemeClr>
                </a:solidFill>
              </a:rPr>
              <a:t> </a:t>
            </a:r>
            <a:br>
              <a:rPr lang="en-US" sz="2400" b="1" dirty="0">
                <a:solidFill>
                  <a:schemeClr val="accent2">
                    <a:lumMod val="50000"/>
                  </a:schemeClr>
                </a:solidFill>
              </a:rPr>
            </a:br>
            <a:r>
              <a:rPr lang="ar-IQ" sz="2400" b="1" dirty="0">
                <a:solidFill>
                  <a:schemeClr val="accent2">
                    <a:lumMod val="50000"/>
                  </a:schemeClr>
                </a:solidFill>
              </a:rPr>
              <a:t>وان تخطيط السناريو قائم على اساس افتراضي جوهري يتلخص بكون المستقبل ممكن الفهم والتعامل معه في اطر واضحة حتى وان كان مليء بالمفاجات ومعقداً من ناحية متغيراته واحداثه وعليه </a:t>
            </a:r>
            <a:r>
              <a:rPr lang="ar-IQ" sz="2400" b="1" dirty="0" smtClean="0">
                <a:solidFill>
                  <a:schemeClr val="accent2">
                    <a:lumMod val="50000"/>
                  </a:schemeClr>
                </a:solidFill>
              </a:rPr>
              <a:t>:-</a:t>
            </a:r>
            <a:endParaRPr lang="en" sz="2400" b="1" dirty="0">
              <a:solidFill>
                <a:schemeClr val="accent2">
                  <a:lumMod val="50000"/>
                </a:schemeClr>
              </a:solidFill>
            </a:endParaRPr>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96"/>
        <p:cNvGrpSpPr/>
        <p:nvPr/>
      </p:nvGrpSpPr>
      <p:grpSpPr>
        <a:xfrm>
          <a:off x="0" y="0"/>
          <a:ext cx="0" cy="0"/>
          <a:chOff x="0" y="0"/>
          <a:chExt cx="0" cy="0"/>
        </a:xfrm>
      </p:grpSpPr>
      <p:sp>
        <p:nvSpPr>
          <p:cNvPr id="697" name="Shape 697"/>
          <p:cNvSpPr txBox="1">
            <a:spLocks noGrp="1"/>
          </p:cNvSpPr>
          <p:nvPr>
            <p:ph type="title" idx="4294967295"/>
          </p:nvPr>
        </p:nvSpPr>
        <p:spPr>
          <a:xfrm>
            <a:off x="1115616" y="411510"/>
            <a:ext cx="4176464" cy="4464496"/>
          </a:xfrm>
          <a:prstGeom prst="rect">
            <a:avLst/>
          </a:prstGeom>
        </p:spPr>
        <p:txBody>
          <a:bodyPr lIns="91425" tIns="91425" rIns="91425" bIns="91425" anchor="b" anchorCtr="0">
            <a:noAutofit/>
          </a:bodyPr>
          <a:lstStyle/>
          <a:p>
            <a:pPr algn="ctr" rtl="1"/>
            <a:r>
              <a:rPr lang="ar-SA" sz="2400" b="1" dirty="0">
                <a:solidFill>
                  <a:srgbClr val="92D050"/>
                </a:solidFill>
              </a:rPr>
              <a:t>عوامل نجاح تخطيط </a:t>
            </a:r>
            <a:r>
              <a:rPr lang="ar-SA" sz="2400" b="1" dirty="0" smtClean="0">
                <a:solidFill>
                  <a:srgbClr val="92D050"/>
                </a:solidFill>
              </a:rPr>
              <a:t>السيناريو</a:t>
            </a:r>
            <a:r>
              <a:rPr lang="en-US" sz="2400" b="1" dirty="0" smtClean="0">
                <a:solidFill>
                  <a:srgbClr val="92D050"/>
                </a:solidFill>
              </a:rPr>
              <a:t/>
            </a:r>
            <a:br>
              <a:rPr lang="en-US" sz="2400" b="1" dirty="0" smtClean="0">
                <a:solidFill>
                  <a:srgbClr val="92D050"/>
                </a:solidFill>
              </a:rPr>
            </a:br>
            <a:r>
              <a:rPr lang="en-US" sz="2400" dirty="0">
                <a:solidFill>
                  <a:srgbClr val="92D050"/>
                </a:solidFill>
              </a:rPr>
              <a:t/>
            </a:r>
            <a:br>
              <a:rPr lang="en-US" sz="2400" dirty="0">
                <a:solidFill>
                  <a:srgbClr val="92D050"/>
                </a:solidFill>
              </a:rPr>
            </a:br>
            <a:r>
              <a:rPr lang="ar-SA" sz="2400" dirty="0">
                <a:solidFill>
                  <a:srgbClr val="92D050"/>
                </a:solidFill>
              </a:rPr>
              <a:t>ركزت اغلب الابحاث على مجموعة من العوامل الأساسية في نجاح عملية تخطيط السيناريوهات وعدها بعض الباحثين شروطا لبناء السيناريوهات  </a:t>
            </a:r>
            <a:r>
              <a:rPr lang="ar-SA" sz="2400" dirty="0" smtClean="0">
                <a:solidFill>
                  <a:srgbClr val="92D050"/>
                </a:solidFill>
              </a:rPr>
              <a:t>وفي </a:t>
            </a:r>
            <a:r>
              <a:rPr lang="ar-SA" sz="2400" dirty="0">
                <a:solidFill>
                  <a:srgbClr val="92D050"/>
                </a:solidFill>
              </a:rPr>
              <a:t>إشارة إلى دور الرؤية الإستراتيجية والمقدرات الجوهرية في تخطيط السيناريوهات حيث </a:t>
            </a:r>
            <a:r>
              <a:rPr lang="ar-SA" sz="2400" dirty="0" smtClean="0">
                <a:solidFill>
                  <a:srgbClr val="92D050"/>
                </a:solidFill>
              </a:rPr>
              <a:t>جاء</a:t>
            </a:r>
            <a:r>
              <a:rPr lang="ar-IQ" sz="2400" dirty="0">
                <a:solidFill>
                  <a:srgbClr val="92D050"/>
                </a:solidFill>
              </a:rPr>
              <a:t> </a:t>
            </a:r>
            <a:r>
              <a:rPr lang="ar-SA" sz="2400" dirty="0" smtClean="0">
                <a:solidFill>
                  <a:srgbClr val="92D050"/>
                </a:solidFill>
              </a:rPr>
              <a:t>إن </a:t>
            </a:r>
            <a:r>
              <a:rPr lang="ar-SA" sz="2400" dirty="0">
                <a:solidFill>
                  <a:srgbClr val="92D050"/>
                </a:solidFill>
              </a:rPr>
              <a:t>هناك </a:t>
            </a:r>
            <a:r>
              <a:rPr lang="ar-SA" sz="2400" dirty="0" smtClean="0">
                <a:solidFill>
                  <a:srgbClr val="92D050"/>
                </a:solidFill>
              </a:rPr>
              <a:t>ع</a:t>
            </a:r>
            <a:r>
              <a:rPr lang="ar-IQ" sz="2400" dirty="0" smtClean="0">
                <a:solidFill>
                  <a:srgbClr val="92D050"/>
                </a:solidFill>
              </a:rPr>
              <a:t>املين</a:t>
            </a:r>
            <a:r>
              <a:rPr lang="ar-SA" sz="2400" dirty="0" smtClean="0">
                <a:solidFill>
                  <a:srgbClr val="92D050"/>
                </a:solidFill>
              </a:rPr>
              <a:t> </a:t>
            </a:r>
            <a:r>
              <a:rPr lang="ar-SA" sz="2400" dirty="0">
                <a:solidFill>
                  <a:srgbClr val="92D050"/>
                </a:solidFill>
              </a:rPr>
              <a:t>لنجاح تخطيط السيناريو ويتألفان </a:t>
            </a:r>
            <a:r>
              <a:rPr lang="ar-SA" sz="2400" dirty="0" smtClean="0">
                <a:solidFill>
                  <a:srgbClr val="92D050"/>
                </a:solidFill>
              </a:rPr>
              <a:t>من</a:t>
            </a:r>
            <a:r>
              <a:rPr lang="ar-IQ" sz="2400" dirty="0" smtClean="0">
                <a:solidFill>
                  <a:srgbClr val="92D050"/>
                </a:solidFill>
              </a:rPr>
              <a:t> :</a:t>
            </a:r>
            <a:br>
              <a:rPr lang="ar-IQ" sz="2400" dirty="0" smtClean="0">
                <a:solidFill>
                  <a:srgbClr val="92D050"/>
                </a:solidFill>
              </a:rPr>
            </a:br>
            <a:r>
              <a:rPr lang="ar-SA" sz="2400" dirty="0" smtClean="0">
                <a:solidFill>
                  <a:srgbClr val="92D050"/>
                </a:solidFill>
              </a:rPr>
              <a:t>(</a:t>
            </a:r>
            <a:r>
              <a:rPr lang="ar-SA" sz="1200" dirty="0">
                <a:solidFill>
                  <a:srgbClr val="92D050"/>
                </a:solidFill>
              </a:rPr>
              <a:t>سعداوي،2016</a:t>
            </a:r>
            <a:r>
              <a:rPr lang="ar-IQ" sz="2400" dirty="0" smtClean="0">
                <a:solidFill>
                  <a:srgbClr val="92D050"/>
                </a:solidFill>
              </a:rPr>
              <a:t>)</a:t>
            </a:r>
            <a:endParaRPr lang="en" sz="2400" dirty="0">
              <a:solidFill>
                <a:srgbClr val="92D050"/>
              </a:solidFill>
            </a:endParaRPr>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66"/>
        <p:cNvGrpSpPr/>
        <p:nvPr/>
      </p:nvGrpSpPr>
      <p:grpSpPr>
        <a:xfrm>
          <a:off x="0" y="0"/>
          <a:ext cx="0" cy="0"/>
          <a:chOff x="0" y="0"/>
          <a:chExt cx="0" cy="0"/>
        </a:xfrm>
      </p:grpSpPr>
      <p:sp>
        <p:nvSpPr>
          <p:cNvPr id="668" name="Shape 668"/>
          <p:cNvSpPr txBox="1">
            <a:spLocks noGrp="1"/>
          </p:cNvSpPr>
          <p:nvPr>
            <p:ph type="subTitle" idx="4294967295"/>
          </p:nvPr>
        </p:nvSpPr>
        <p:spPr>
          <a:xfrm>
            <a:off x="1187624" y="627534"/>
            <a:ext cx="6552728" cy="3168352"/>
          </a:xfrm>
          <a:prstGeom prst="rect">
            <a:avLst/>
          </a:prstGeom>
        </p:spPr>
        <p:style>
          <a:lnRef idx="2">
            <a:schemeClr val="accent3"/>
          </a:lnRef>
          <a:fillRef idx="1">
            <a:schemeClr val="lt1"/>
          </a:fillRef>
          <a:effectRef idx="0">
            <a:schemeClr val="accent3"/>
          </a:effectRef>
          <a:fontRef idx="minor">
            <a:schemeClr val="dk1"/>
          </a:fontRef>
        </p:style>
        <p:txBody>
          <a:bodyPr lIns="91425" tIns="91425" rIns="91425" bIns="91425" anchor="t" anchorCtr="0">
            <a:noAutofit/>
          </a:bodyPr>
          <a:lstStyle/>
          <a:p>
            <a:pPr lvl="0" algn="r" rtl="1"/>
            <a:r>
              <a:rPr lang="en-US" dirty="0" smtClean="0"/>
              <a:t>  </a:t>
            </a:r>
            <a:r>
              <a:rPr lang="ar-SA" b="1" dirty="0" smtClean="0"/>
              <a:t>المرغوبية</a:t>
            </a:r>
            <a:r>
              <a:rPr lang="ar-SA" dirty="0" smtClean="0"/>
              <a:t> </a:t>
            </a:r>
            <a:r>
              <a:rPr lang="ar-SA" dirty="0"/>
              <a:t>(</a:t>
            </a:r>
            <a:r>
              <a:rPr lang="en-US" b="1" dirty="0"/>
              <a:t>Desirability</a:t>
            </a:r>
            <a:r>
              <a:rPr lang="ar-SA" dirty="0"/>
              <a:t>) حيث يلائم سيناريو معين رؤية خاصة بالذي يمكن أن يتحقق او الذي يمكن تحقيقه او ما يطمح إلى تحقيقه من المنظمة الراعية او المجتمع الاوسع الذي تمثله هذه الرؤية</a:t>
            </a:r>
            <a:r>
              <a:rPr lang="en-US" dirty="0"/>
              <a:t> .</a:t>
            </a:r>
          </a:p>
          <a:p>
            <a:pPr algn="r" rtl="1"/>
            <a:r>
              <a:rPr lang="en-US" dirty="0" smtClean="0"/>
              <a:t>  </a:t>
            </a:r>
            <a:r>
              <a:rPr lang="ar-SA" b="1" dirty="0" smtClean="0"/>
              <a:t>المصداقية</a:t>
            </a:r>
            <a:r>
              <a:rPr lang="ar-SA" dirty="0" smtClean="0"/>
              <a:t>  </a:t>
            </a:r>
            <a:r>
              <a:rPr lang="ar-SA" dirty="0"/>
              <a:t>(</a:t>
            </a:r>
            <a:r>
              <a:rPr lang="en-US" b="1" dirty="0"/>
              <a:t>Credibility</a:t>
            </a:r>
            <a:r>
              <a:rPr lang="ar-SA" dirty="0"/>
              <a:t>)  إن السيناريو يطور او يتم تكوينه بمساعدة وتقويم عينة من الخبراء </a:t>
            </a:r>
            <a:r>
              <a:rPr lang="ar-SA" dirty="0" smtClean="0"/>
              <a:t>في</a:t>
            </a:r>
            <a:r>
              <a:rPr lang="en-US" dirty="0" smtClean="0"/>
              <a:t> </a:t>
            </a:r>
            <a:r>
              <a:rPr lang="ar-SA" dirty="0" smtClean="0"/>
              <a:t>ال</a:t>
            </a:r>
            <a:r>
              <a:rPr lang="ar-IQ" dirty="0" smtClean="0"/>
              <a:t>منظم</a:t>
            </a:r>
            <a:r>
              <a:rPr lang="ar-SA" dirty="0" smtClean="0"/>
              <a:t>ة </a:t>
            </a:r>
            <a:r>
              <a:rPr lang="ar-SA" dirty="0"/>
              <a:t>او </a:t>
            </a:r>
            <a:r>
              <a:rPr lang="ar-SA" dirty="0" smtClean="0"/>
              <a:t>المجال</a:t>
            </a:r>
            <a:r>
              <a:rPr lang="ar-IQ" dirty="0" smtClean="0"/>
              <a:t> الذي تعمل فيه المنظمة و</a:t>
            </a:r>
            <a:r>
              <a:rPr lang="ar-SA" dirty="0" smtClean="0"/>
              <a:t> </a:t>
            </a:r>
            <a:r>
              <a:rPr lang="ar-SA" dirty="0"/>
              <a:t>يتم اختيارهم ليمثلوا مجالا واسعا من المصالح</a:t>
            </a:r>
            <a:r>
              <a:rPr lang="ar-SA" dirty="0" smtClean="0"/>
              <a:t>.</a:t>
            </a:r>
            <a:endParaRPr lang="en-US" dirty="0"/>
          </a:p>
        </p:txBody>
      </p:sp>
      <p:sp>
        <p:nvSpPr>
          <p:cNvPr id="670" name="Shape 670"/>
          <p:cNvSpPr/>
          <p:nvPr/>
        </p:nvSpPr>
        <p:spPr>
          <a:xfrm>
            <a:off x="1403648" y="1851670"/>
            <a:ext cx="549990" cy="937843"/>
          </a:xfrm>
          <a:custGeom>
            <a:avLst/>
            <a:gdLst/>
            <a:ahLst/>
            <a:cxnLst/>
            <a:rect l="0" t="0" r="0" b="0"/>
            <a:pathLst>
              <a:path w="11730" h="20002" extrusionOk="0">
                <a:moveTo>
                  <a:pt x="6425" y="414"/>
                </a:moveTo>
                <a:lnTo>
                  <a:pt x="6571" y="439"/>
                </a:lnTo>
                <a:lnTo>
                  <a:pt x="6692" y="487"/>
                </a:lnTo>
                <a:lnTo>
                  <a:pt x="6814" y="560"/>
                </a:lnTo>
                <a:lnTo>
                  <a:pt x="6936" y="633"/>
                </a:lnTo>
                <a:lnTo>
                  <a:pt x="7033" y="731"/>
                </a:lnTo>
                <a:lnTo>
                  <a:pt x="7130" y="828"/>
                </a:lnTo>
                <a:lnTo>
                  <a:pt x="7179" y="950"/>
                </a:lnTo>
                <a:lnTo>
                  <a:pt x="7228" y="1096"/>
                </a:lnTo>
                <a:lnTo>
                  <a:pt x="7252" y="1242"/>
                </a:lnTo>
                <a:lnTo>
                  <a:pt x="7276" y="1534"/>
                </a:lnTo>
                <a:lnTo>
                  <a:pt x="7228" y="1801"/>
                </a:lnTo>
                <a:lnTo>
                  <a:pt x="7155" y="2093"/>
                </a:lnTo>
                <a:lnTo>
                  <a:pt x="7033" y="2385"/>
                </a:lnTo>
                <a:lnTo>
                  <a:pt x="6790" y="2945"/>
                </a:lnTo>
                <a:lnTo>
                  <a:pt x="6522" y="3480"/>
                </a:lnTo>
                <a:lnTo>
                  <a:pt x="6303" y="3456"/>
                </a:lnTo>
                <a:lnTo>
                  <a:pt x="5938" y="3456"/>
                </a:lnTo>
                <a:lnTo>
                  <a:pt x="5646" y="2629"/>
                </a:lnTo>
                <a:lnTo>
                  <a:pt x="5427" y="2069"/>
                </a:lnTo>
                <a:lnTo>
                  <a:pt x="5305" y="1826"/>
                </a:lnTo>
                <a:lnTo>
                  <a:pt x="5208" y="1631"/>
                </a:lnTo>
                <a:lnTo>
                  <a:pt x="5184" y="1388"/>
                </a:lnTo>
                <a:lnTo>
                  <a:pt x="5208" y="1266"/>
                </a:lnTo>
                <a:lnTo>
                  <a:pt x="5232" y="1169"/>
                </a:lnTo>
                <a:lnTo>
                  <a:pt x="5281" y="1047"/>
                </a:lnTo>
                <a:lnTo>
                  <a:pt x="5330" y="925"/>
                </a:lnTo>
                <a:lnTo>
                  <a:pt x="5403" y="828"/>
                </a:lnTo>
                <a:lnTo>
                  <a:pt x="5500" y="731"/>
                </a:lnTo>
                <a:lnTo>
                  <a:pt x="5622" y="633"/>
                </a:lnTo>
                <a:lnTo>
                  <a:pt x="5743" y="536"/>
                </a:lnTo>
                <a:lnTo>
                  <a:pt x="5865" y="487"/>
                </a:lnTo>
                <a:lnTo>
                  <a:pt x="6011" y="439"/>
                </a:lnTo>
                <a:lnTo>
                  <a:pt x="6157" y="414"/>
                </a:lnTo>
                <a:close/>
                <a:moveTo>
                  <a:pt x="9052" y="1339"/>
                </a:moveTo>
                <a:lnTo>
                  <a:pt x="9198" y="1388"/>
                </a:lnTo>
                <a:lnTo>
                  <a:pt x="9344" y="1436"/>
                </a:lnTo>
                <a:lnTo>
                  <a:pt x="9490" y="1534"/>
                </a:lnTo>
                <a:lnTo>
                  <a:pt x="9588" y="1631"/>
                </a:lnTo>
                <a:lnTo>
                  <a:pt x="9709" y="1753"/>
                </a:lnTo>
                <a:lnTo>
                  <a:pt x="9782" y="1874"/>
                </a:lnTo>
                <a:lnTo>
                  <a:pt x="9855" y="2020"/>
                </a:lnTo>
                <a:lnTo>
                  <a:pt x="9904" y="2166"/>
                </a:lnTo>
                <a:lnTo>
                  <a:pt x="9928" y="2312"/>
                </a:lnTo>
                <a:lnTo>
                  <a:pt x="9928" y="2483"/>
                </a:lnTo>
                <a:lnTo>
                  <a:pt x="9928" y="2629"/>
                </a:lnTo>
                <a:lnTo>
                  <a:pt x="9904" y="2775"/>
                </a:lnTo>
                <a:lnTo>
                  <a:pt x="9831" y="2945"/>
                </a:lnTo>
                <a:lnTo>
                  <a:pt x="9758" y="3067"/>
                </a:lnTo>
                <a:lnTo>
                  <a:pt x="9661" y="3213"/>
                </a:lnTo>
                <a:lnTo>
                  <a:pt x="9442" y="3383"/>
                </a:lnTo>
                <a:lnTo>
                  <a:pt x="9198" y="3553"/>
                </a:lnTo>
                <a:lnTo>
                  <a:pt x="8931" y="3675"/>
                </a:lnTo>
                <a:lnTo>
                  <a:pt x="8615" y="3796"/>
                </a:lnTo>
                <a:lnTo>
                  <a:pt x="8323" y="3869"/>
                </a:lnTo>
                <a:lnTo>
                  <a:pt x="8006" y="3967"/>
                </a:lnTo>
                <a:lnTo>
                  <a:pt x="7447" y="4088"/>
                </a:lnTo>
                <a:lnTo>
                  <a:pt x="7349" y="3942"/>
                </a:lnTo>
                <a:lnTo>
                  <a:pt x="7228" y="3821"/>
                </a:lnTo>
                <a:lnTo>
                  <a:pt x="7106" y="3724"/>
                </a:lnTo>
                <a:lnTo>
                  <a:pt x="6960" y="3626"/>
                </a:lnTo>
                <a:lnTo>
                  <a:pt x="7228" y="3091"/>
                </a:lnTo>
                <a:lnTo>
                  <a:pt x="7447" y="2531"/>
                </a:lnTo>
                <a:lnTo>
                  <a:pt x="7568" y="2288"/>
                </a:lnTo>
                <a:lnTo>
                  <a:pt x="7690" y="2069"/>
                </a:lnTo>
                <a:lnTo>
                  <a:pt x="7836" y="1874"/>
                </a:lnTo>
                <a:lnTo>
                  <a:pt x="7982" y="1704"/>
                </a:lnTo>
                <a:lnTo>
                  <a:pt x="8177" y="1558"/>
                </a:lnTo>
                <a:lnTo>
                  <a:pt x="8371" y="1436"/>
                </a:lnTo>
                <a:lnTo>
                  <a:pt x="8590" y="1363"/>
                </a:lnTo>
                <a:lnTo>
                  <a:pt x="8858" y="1339"/>
                </a:lnTo>
                <a:close/>
                <a:moveTo>
                  <a:pt x="3991" y="1242"/>
                </a:moveTo>
                <a:lnTo>
                  <a:pt x="4162" y="1266"/>
                </a:lnTo>
                <a:lnTo>
                  <a:pt x="4308" y="1315"/>
                </a:lnTo>
                <a:lnTo>
                  <a:pt x="4454" y="1412"/>
                </a:lnTo>
                <a:lnTo>
                  <a:pt x="4575" y="1534"/>
                </a:lnTo>
                <a:lnTo>
                  <a:pt x="4697" y="1704"/>
                </a:lnTo>
                <a:lnTo>
                  <a:pt x="4819" y="1874"/>
                </a:lnTo>
                <a:lnTo>
                  <a:pt x="4916" y="2312"/>
                </a:lnTo>
                <a:lnTo>
                  <a:pt x="5086" y="2775"/>
                </a:lnTo>
                <a:lnTo>
                  <a:pt x="5184" y="2994"/>
                </a:lnTo>
                <a:lnTo>
                  <a:pt x="5305" y="3213"/>
                </a:lnTo>
                <a:lnTo>
                  <a:pt x="5427" y="3407"/>
                </a:lnTo>
                <a:lnTo>
                  <a:pt x="5573" y="3578"/>
                </a:lnTo>
                <a:lnTo>
                  <a:pt x="5476" y="3626"/>
                </a:lnTo>
                <a:lnTo>
                  <a:pt x="5305" y="3724"/>
                </a:lnTo>
                <a:lnTo>
                  <a:pt x="5135" y="3845"/>
                </a:lnTo>
                <a:lnTo>
                  <a:pt x="5013" y="4015"/>
                </a:lnTo>
                <a:lnTo>
                  <a:pt x="4892" y="4186"/>
                </a:lnTo>
                <a:lnTo>
                  <a:pt x="4794" y="4113"/>
                </a:lnTo>
                <a:lnTo>
                  <a:pt x="4697" y="4040"/>
                </a:lnTo>
                <a:lnTo>
                  <a:pt x="4478" y="3894"/>
                </a:lnTo>
                <a:lnTo>
                  <a:pt x="4016" y="3699"/>
                </a:lnTo>
                <a:lnTo>
                  <a:pt x="3578" y="3432"/>
                </a:lnTo>
                <a:lnTo>
                  <a:pt x="3213" y="3213"/>
                </a:lnTo>
                <a:lnTo>
                  <a:pt x="3115" y="3164"/>
                </a:lnTo>
                <a:lnTo>
                  <a:pt x="3018" y="3091"/>
                </a:lnTo>
                <a:lnTo>
                  <a:pt x="2969" y="2994"/>
                </a:lnTo>
                <a:lnTo>
                  <a:pt x="2921" y="2896"/>
                </a:lnTo>
                <a:lnTo>
                  <a:pt x="2921" y="2799"/>
                </a:lnTo>
                <a:lnTo>
                  <a:pt x="2921" y="2677"/>
                </a:lnTo>
                <a:lnTo>
                  <a:pt x="2969" y="2434"/>
                </a:lnTo>
                <a:lnTo>
                  <a:pt x="3067" y="2118"/>
                </a:lnTo>
                <a:lnTo>
                  <a:pt x="3213" y="1826"/>
                </a:lnTo>
                <a:lnTo>
                  <a:pt x="3310" y="1680"/>
                </a:lnTo>
                <a:lnTo>
                  <a:pt x="3432" y="1558"/>
                </a:lnTo>
                <a:lnTo>
                  <a:pt x="3529" y="1436"/>
                </a:lnTo>
                <a:lnTo>
                  <a:pt x="3675" y="1339"/>
                </a:lnTo>
                <a:lnTo>
                  <a:pt x="3845" y="1266"/>
                </a:lnTo>
                <a:lnTo>
                  <a:pt x="3991" y="1242"/>
                </a:lnTo>
                <a:close/>
                <a:moveTo>
                  <a:pt x="6157" y="3967"/>
                </a:moveTo>
                <a:lnTo>
                  <a:pt x="6181" y="4015"/>
                </a:lnTo>
                <a:lnTo>
                  <a:pt x="6084" y="4088"/>
                </a:lnTo>
                <a:lnTo>
                  <a:pt x="5962" y="4161"/>
                </a:lnTo>
                <a:lnTo>
                  <a:pt x="5768" y="4380"/>
                </a:lnTo>
                <a:lnTo>
                  <a:pt x="5597" y="4624"/>
                </a:lnTo>
                <a:lnTo>
                  <a:pt x="5451" y="4843"/>
                </a:lnTo>
                <a:lnTo>
                  <a:pt x="5305" y="5110"/>
                </a:lnTo>
                <a:lnTo>
                  <a:pt x="5281" y="4989"/>
                </a:lnTo>
                <a:lnTo>
                  <a:pt x="5281" y="4867"/>
                </a:lnTo>
                <a:lnTo>
                  <a:pt x="5281" y="4745"/>
                </a:lnTo>
                <a:lnTo>
                  <a:pt x="5330" y="4624"/>
                </a:lnTo>
                <a:lnTo>
                  <a:pt x="5378" y="4526"/>
                </a:lnTo>
                <a:lnTo>
                  <a:pt x="5524" y="4307"/>
                </a:lnTo>
                <a:lnTo>
                  <a:pt x="5695" y="4137"/>
                </a:lnTo>
                <a:lnTo>
                  <a:pt x="5816" y="4064"/>
                </a:lnTo>
                <a:lnTo>
                  <a:pt x="5914" y="4015"/>
                </a:lnTo>
                <a:lnTo>
                  <a:pt x="6035" y="3991"/>
                </a:lnTo>
                <a:lnTo>
                  <a:pt x="6157" y="3967"/>
                </a:lnTo>
                <a:close/>
                <a:moveTo>
                  <a:pt x="6425" y="4064"/>
                </a:moveTo>
                <a:lnTo>
                  <a:pt x="6595" y="4113"/>
                </a:lnTo>
                <a:lnTo>
                  <a:pt x="6741" y="4186"/>
                </a:lnTo>
                <a:lnTo>
                  <a:pt x="6571" y="4307"/>
                </a:lnTo>
                <a:lnTo>
                  <a:pt x="6400" y="4453"/>
                </a:lnTo>
                <a:lnTo>
                  <a:pt x="6254" y="4624"/>
                </a:lnTo>
                <a:lnTo>
                  <a:pt x="6108" y="4794"/>
                </a:lnTo>
                <a:lnTo>
                  <a:pt x="5987" y="4964"/>
                </a:lnTo>
                <a:lnTo>
                  <a:pt x="5841" y="5208"/>
                </a:lnTo>
                <a:lnTo>
                  <a:pt x="5743" y="5427"/>
                </a:lnTo>
                <a:lnTo>
                  <a:pt x="5695" y="5548"/>
                </a:lnTo>
                <a:lnTo>
                  <a:pt x="5670" y="5670"/>
                </a:lnTo>
                <a:lnTo>
                  <a:pt x="5573" y="5597"/>
                </a:lnTo>
                <a:lnTo>
                  <a:pt x="5500" y="5500"/>
                </a:lnTo>
                <a:lnTo>
                  <a:pt x="5549" y="5281"/>
                </a:lnTo>
                <a:lnTo>
                  <a:pt x="5646" y="5062"/>
                </a:lnTo>
                <a:lnTo>
                  <a:pt x="5768" y="4867"/>
                </a:lnTo>
                <a:lnTo>
                  <a:pt x="5914" y="4672"/>
                </a:lnTo>
                <a:lnTo>
                  <a:pt x="6157" y="4405"/>
                </a:lnTo>
                <a:lnTo>
                  <a:pt x="6303" y="4210"/>
                </a:lnTo>
                <a:lnTo>
                  <a:pt x="6425" y="4064"/>
                </a:lnTo>
                <a:close/>
                <a:moveTo>
                  <a:pt x="7009" y="4551"/>
                </a:moveTo>
                <a:lnTo>
                  <a:pt x="7033" y="4721"/>
                </a:lnTo>
                <a:lnTo>
                  <a:pt x="7009" y="4891"/>
                </a:lnTo>
                <a:lnTo>
                  <a:pt x="6960" y="5062"/>
                </a:lnTo>
                <a:lnTo>
                  <a:pt x="6887" y="5232"/>
                </a:lnTo>
                <a:lnTo>
                  <a:pt x="6790" y="5378"/>
                </a:lnTo>
                <a:lnTo>
                  <a:pt x="6644" y="5524"/>
                </a:lnTo>
                <a:lnTo>
                  <a:pt x="6498" y="5646"/>
                </a:lnTo>
                <a:lnTo>
                  <a:pt x="6327" y="5743"/>
                </a:lnTo>
                <a:lnTo>
                  <a:pt x="6376" y="5597"/>
                </a:lnTo>
                <a:lnTo>
                  <a:pt x="6692" y="4989"/>
                </a:lnTo>
                <a:lnTo>
                  <a:pt x="7009" y="4551"/>
                </a:lnTo>
                <a:close/>
                <a:moveTo>
                  <a:pt x="6814" y="4234"/>
                </a:moveTo>
                <a:lnTo>
                  <a:pt x="6911" y="4332"/>
                </a:lnTo>
                <a:lnTo>
                  <a:pt x="6790" y="4453"/>
                </a:lnTo>
                <a:lnTo>
                  <a:pt x="6692" y="4575"/>
                </a:lnTo>
                <a:lnTo>
                  <a:pt x="6571" y="4745"/>
                </a:lnTo>
                <a:lnTo>
                  <a:pt x="6376" y="5086"/>
                </a:lnTo>
                <a:lnTo>
                  <a:pt x="6206" y="5427"/>
                </a:lnTo>
                <a:lnTo>
                  <a:pt x="6108" y="5597"/>
                </a:lnTo>
                <a:lnTo>
                  <a:pt x="6011" y="5792"/>
                </a:lnTo>
                <a:lnTo>
                  <a:pt x="5865" y="5767"/>
                </a:lnTo>
                <a:lnTo>
                  <a:pt x="5962" y="5597"/>
                </a:lnTo>
                <a:lnTo>
                  <a:pt x="6035" y="5427"/>
                </a:lnTo>
                <a:lnTo>
                  <a:pt x="6108" y="5256"/>
                </a:lnTo>
                <a:lnTo>
                  <a:pt x="6181" y="5086"/>
                </a:lnTo>
                <a:lnTo>
                  <a:pt x="6303" y="4843"/>
                </a:lnTo>
                <a:lnTo>
                  <a:pt x="6473" y="4624"/>
                </a:lnTo>
                <a:lnTo>
                  <a:pt x="6619" y="4429"/>
                </a:lnTo>
                <a:lnTo>
                  <a:pt x="6814" y="4234"/>
                </a:lnTo>
                <a:close/>
                <a:moveTo>
                  <a:pt x="2848" y="3821"/>
                </a:moveTo>
                <a:lnTo>
                  <a:pt x="3067" y="3845"/>
                </a:lnTo>
                <a:lnTo>
                  <a:pt x="3310" y="3894"/>
                </a:lnTo>
                <a:lnTo>
                  <a:pt x="3456" y="3942"/>
                </a:lnTo>
                <a:lnTo>
                  <a:pt x="3626" y="4040"/>
                </a:lnTo>
                <a:lnTo>
                  <a:pt x="4016" y="4234"/>
                </a:lnTo>
                <a:lnTo>
                  <a:pt x="4210" y="4332"/>
                </a:lnTo>
                <a:lnTo>
                  <a:pt x="4405" y="4405"/>
                </a:lnTo>
                <a:lnTo>
                  <a:pt x="4575" y="4453"/>
                </a:lnTo>
                <a:lnTo>
                  <a:pt x="4770" y="4478"/>
                </a:lnTo>
                <a:lnTo>
                  <a:pt x="4697" y="4745"/>
                </a:lnTo>
                <a:lnTo>
                  <a:pt x="4697" y="4891"/>
                </a:lnTo>
                <a:lnTo>
                  <a:pt x="4697" y="5062"/>
                </a:lnTo>
                <a:lnTo>
                  <a:pt x="4527" y="5086"/>
                </a:lnTo>
                <a:lnTo>
                  <a:pt x="4356" y="5135"/>
                </a:lnTo>
                <a:lnTo>
                  <a:pt x="4186" y="5183"/>
                </a:lnTo>
                <a:lnTo>
                  <a:pt x="4040" y="5281"/>
                </a:lnTo>
                <a:lnTo>
                  <a:pt x="3724" y="5451"/>
                </a:lnTo>
                <a:lnTo>
                  <a:pt x="3432" y="5646"/>
                </a:lnTo>
                <a:lnTo>
                  <a:pt x="2896" y="5986"/>
                </a:lnTo>
                <a:lnTo>
                  <a:pt x="2604" y="6011"/>
                </a:lnTo>
                <a:lnTo>
                  <a:pt x="2312" y="6035"/>
                </a:lnTo>
                <a:lnTo>
                  <a:pt x="2191" y="6035"/>
                </a:lnTo>
                <a:lnTo>
                  <a:pt x="2069" y="5986"/>
                </a:lnTo>
                <a:lnTo>
                  <a:pt x="1947" y="5889"/>
                </a:lnTo>
                <a:lnTo>
                  <a:pt x="1826" y="5767"/>
                </a:lnTo>
                <a:lnTo>
                  <a:pt x="1753" y="5621"/>
                </a:lnTo>
                <a:lnTo>
                  <a:pt x="1680" y="5451"/>
                </a:lnTo>
                <a:lnTo>
                  <a:pt x="1655" y="5305"/>
                </a:lnTo>
                <a:lnTo>
                  <a:pt x="1631" y="5135"/>
                </a:lnTo>
                <a:lnTo>
                  <a:pt x="1631" y="4964"/>
                </a:lnTo>
                <a:lnTo>
                  <a:pt x="1655" y="4794"/>
                </a:lnTo>
                <a:lnTo>
                  <a:pt x="1704" y="4624"/>
                </a:lnTo>
                <a:lnTo>
                  <a:pt x="1753" y="4478"/>
                </a:lnTo>
                <a:lnTo>
                  <a:pt x="1874" y="4259"/>
                </a:lnTo>
                <a:lnTo>
                  <a:pt x="2020" y="4113"/>
                </a:lnTo>
                <a:lnTo>
                  <a:pt x="2215" y="3991"/>
                </a:lnTo>
                <a:lnTo>
                  <a:pt x="2410" y="3894"/>
                </a:lnTo>
                <a:lnTo>
                  <a:pt x="2629" y="3845"/>
                </a:lnTo>
                <a:lnTo>
                  <a:pt x="2848" y="3821"/>
                </a:lnTo>
                <a:close/>
                <a:moveTo>
                  <a:pt x="10220" y="3869"/>
                </a:moveTo>
                <a:lnTo>
                  <a:pt x="10488" y="3918"/>
                </a:lnTo>
                <a:lnTo>
                  <a:pt x="10658" y="3991"/>
                </a:lnTo>
                <a:lnTo>
                  <a:pt x="10756" y="4088"/>
                </a:lnTo>
                <a:lnTo>
                  <a:pt x="10853" y="4234"/>
                </a:lnTo>
                <a:lnTo>
                  <a:pt x="10902" y="4380"/>
                </a:lnTo>
                <a:lnTo>
                  <a:pt x="10950" y="4551"/>
                </a:lnTo>
                <a:lnTo>
                  <a:pt x="10975" y="4697"/>
                </a:lnTo>
                <a:lnTo>
                  <a:pt x="10975" y="5013"/>
                </a:lnTo>
                <a:lnTo>
                  <a:pt x="10950" y="5183"/>
                </a:lnTo>
                <a:lnTo>
                  <a:pt x="10902" y="5354"/>
                </a:lnTo>
                <a:lnTo>
                  <a:pt x="10853" y="5548"/>
                </a:lnTo>
                <a:lnTo>
                  <a:pt x="10780" y="5694"/>
                </a:lnTo>
                <a:lnTo>
                  <a:pt x="10683" y="5865"/>
                </a:lnTo>
                <a:lnTo>
                  <a:pt x="10561" y="6011"/>
                </a:lnTo>
                <a:lnTo>
                  <a:pt x="10439" y="6108"/>
                </a:lnTo>
                <a:lnTo>
                  <a:pt x="10293" y="6205"/>
                </a:lnTo>
                <a:lnTo>
                  <a:pt x="10123" y="6230"/>
                </a:lnTo>
                <a:lnTo>
                  <a:pt x="9953" y="6254"/>
                </a:lnTo>
                <a:lnTo>
                  <a:pt x="9782" y="6230"/>
                </a:lnTo>
                <a:lnTo>
                  <a:pt x="9612" y="6181"/>
                </a:lnTo>
                <a:lnTo>
                  <a:pt x="9344" y="6035"/>
                </a:lnTo>
                <a:lnTo>
                  <a:pt x="9052" y="5889"/>
                </a:lnTo>
                <a:lnTo>
                  <a:pt x="8833" y="5792"/>
                </a:lnTo>
                <a:lnTo>
                  <a:pt x="8590" y="5646"/>
                </a:lnTo>
                <a:lnTo>
                  <a:pt x="8347" y="5475"/>
                </a:lnTo>
                <a:lnTo>
                  <a:pt x="8104" y="5305"/>
                </a:lnTo>
                <a:lnTo>
                  <a:pt x="7860" y="5183"/>
                </a:lnTo>
                <a:lnTo>
                  <a:pt x="7714" y="5135"/>
                </a:lnTo>
                <a:lnTo>
                  <a:pt x="7593" y="5110"/>
                </a:lnTo>
                <a:lnTo>
                  <a:pt x="7617" y="5062"/>
                </a:lnTo>
                <a:lnTo>
                  <a:pt x="7641" y="4867"/>
                </a:lnTo>
                <a:lnTo>
                  <a:pt x="7641" y="4672"/>
                </a:lnTo>
                <a:lnTo>
                  <a:pt x="7812" y="4502"/>
                </a:lnTo>
                <a:lnTo>
                  <a:pt x="8225" y="4405"/>
                </a:lnTo>
                <a:lnTo>
                  <a:pt x="8639" y="4283"/>
                </a:lnTo>
                <a:lnTo>
                  <a:pt x="9052" y="4137"/>
                </a:lnTo>
                <a:lnTo>
                  <a:pt x="9417" y="3967"/>
                </a:lnTo>
                <a:lnTo>
                  <a:pt x="9685" y="3894"/>
                </a:lnTo>
                <a:lnTo>
                  <a:pt x="9953" y="3869"/>
                </a:lnTo>
                <a:close/>
                <a:moveTo>
                  <a:pt x="7349" y="5646"/>
                </a:moveTo>
                <a:lnTo>
                  <a:pt x="7617" y="5767"/>
                </a:lnTo>
                <a:lnTo>
                  <a:pt x="7885" y="5913"/>
                </a:lnTo>
                <a:lnTo>
                  <a:pt x="8152" y="6059"/>
                </a:lnTo>
                <a:lnTo>
                  <a:pt x="8444" y="6205"/>
                </a:lnTo>
                <a:lnTo>
                  <a:pt x="8542" y="6278"/>
                </a:lnTo>
                <a:lnTo>
                  <a:pt x="8882" y="6424"/>
                </a:lnTo>
                <a:lnTo>
                  <a:pt x="9198" y="6546"/>
                </a:lnTo>
                <a:lnTo>
                  <a:pt x="9369" y="6643"/>
                </a:lnTo>
                <a:lnTo>
                  <a:pt x="9515" y="6741"/>
                </a:lnTo>
                <a:lnTo>
                  <a:pt x="9612" y="6838"/>
                </a:lnTo>
                <a:lnTo>
                  <a:pt x="9709" y="6984"/>
                </a:lnTo>
                <a:lnTo>
                  <a:pt x="9782" y="7106"/>
                </a:lnTo>
                <a:lnTo>
                  <a:pt x="9855" y="7252"/>
                </a:lnTo>
                <a:lnTo>
                  <a:pt x="9880" y="7398"/>
                </a:lnTo>
                <a:lnTo>
                  <a:pt x="9880" y="7568"/>
                </a:lnTo>
                <a:lnTo>
                  <a:pt x="9855" y="7738"/>
                </a:lnTo>
                <a:lnTo>
                  <a:pt x="9807" y="7860"/>
                </a:lnTo>
                <a:lnTo>
                  <a:pt x="9734" y="7957"/>
                </a:lnTo>
                <a:lnTo>
                  <a:pt x="9636" y="8055"/>
                </a:lnTo>
                <a:lnTo>
                  <a:pt x="9539" y="8152"/>
                </a:lnTo>
                <a:lnTo>
                  <a:pt x="9296" y="8274"/>
                </a:lnTo>
                <a:lnTo>
                  <a:pt x="9052" y="8347"/>
                </a:lnTo>
                <a:lnTo>
                  <a:pt x="8931" y="8371"/>
                </a:lnTo>
                <a:lnTo>
                  <a:pt x="8809" y="8395"/>
                </a:lnTo>
                <a:lnTo>
                  <a:pt x="8688" y="8371"/>
                </a:lnTo>
                <a:lnTo>
                  <a:pt x="8590" y="8371"/>
                </a:lnTo>
                <a:lnTo>
                  <a:pt x="8396" y="8298"/>
                </a:lnTo>
                <a:lnTo>
                  <a:pt x="8201" y="8176"/>
                </a:lnTo>
                <a:lnTo>
                  <a:pt x="8055" y="8006"/>
                </a:lnTo>
                <a:lnTo>
                  <a:pt x="7909" y="7836"/>
                </a:lnTo>
                <a:lnTo>
                  <a:pt x="7787" y="7641"/>
                </a:lnTo>
                <a:lnTo>
                  <a:pt x="7666" y="7446"/>
                </a:lnTo>
                <a:lnTo>
                  <a:pt x="7568" y="7227"/>
                </a:lnTo>
                <a:lnTo>
                  <a:pt x="7495" y="6984"/>
                </a:lnTo>
                <a:lnTo>
                  <a:pt x="7349" y="6546"/>
                </a:lnTo>
                <a:lnTo>
                  <a:pt x="7276" y="6205"/>
                </a:lnTo>
                <a:lnTo>
                  <a:pt x="7228" y="6035"/>
                </a:lnTo>
                <a:lnTo>
                  <a:pt x="7155" y="5889"/>
                </a:lnTo>
                <a:lnTo>
                  <a:pt x="7349" y="5646"/>
                </a:lnTo>
                <a:close/>
                <a:moveTo>
                  <a:pt x="4721" y="5256"/>
                </a:moveTo>
                <a:lnTo>
                  <a:pt x="4819" y="5475"/>
                </a:lnTo>
                <a:lnTo>
                  <a:pt x="4916" y="5719"/>
                </a:lnTo>
                <a:lnTo>
                  <a:pt x="5062" y="5913"/>
                </a:lnTo>
                <a:lnTo>
                  <a:pt x="5257" y="6084"/>
                </a:lnTo>
                <a:lnTo>
                  <a:pt x="5184" y="6351"/>
                </a:lnTo>
                <a:lnTo>
                  <a:pt x="5159" y="6668"/>
                </a:lnTo>
                <a:lnTo>
                  <a:pt x="5135" y="6935"/>
                </a:lnTo>
                <a:lnTo>
                  <a:pt x="5013" y="7325"/>
                </a:lnTo>
                <a:lnTo>
                  <a:pt x="4916" y="7690"/>
                </a:lnTo>
                <a:lnTo>
                  <a:pt x="4867" y="7787"/>
                </a:lnTo>
                <a:lnTo>
                  <a:pt x="4721" y="8030"/>
                </a:lnTo>
                <a:lnTo>
                  <a:pt x="4527" y="8225"/>
                </a:lnTo>
                <a:lnTo>
                  <a:pt x="4308" y="8395"/>
                </a:lnTo>
                <a:lnTo>
                  <a:pt x="4064" y="8493"/>
                </a:lnTo>
                <a:lnTo>
                  <a:pt x="3943" y="8541"/>
                </a:lnTo>
                <a:lnTo>
                  <a:pt x="3797" y="8566"/>
                </a:lnTo>
                <a:lnTo>
                  <a:pt x="3553" y="8566"/>
                </a:lnTo>
                <a:lnTo>
                  <a:pt x="3407" y="8541"/>
                </a:lnTo>
                <a:lnTo>
                  <a:pt x="3286" y="8493"/>
                </a:lnTo>
                <a:lnTo>
                  <a:pt x="3164" y="8420"/>
                </a:lnTo>
                <a:lnTo>
                  <a:pt x="3067" y="8322"/>
                </a:lnTo>
                <a:lnTo>
                  <a:pt x="2969" y="8225"/>
                </a:lnTo>
                <a:lnTo>
                  <a:pt x="2872" y="8128"/>
                </a:lnTo>
                <a:lnTo>
                  <a:pt x="2750" y="7884"/>
                </a:lnTo>
                <a:lnTo>
                  <a:pt x="2677" y="7641"/>
                </a:lnTo>
                <a:lnTo>
                  <a:pt x="2677" y="7398"/>
                </a:lnTo>
                <a:lnTo>
                  <a:pt x="2702" y="7154"/>
                </a:lnTo>
                <a:lnTo>
                  <a:pt x="2775" y="6911"/>
                </a:lnTo>
                <a:lnTo>
                  <a:pt x="2896" y="6692"/>
                </a:lnTo>
                <a:lnTo>
                  <a:pt x="3091" y="6497"/>
                </a:lnTo>
                <a:lnTo>
                  <a:pt x="3261" y="6327"/>
                </a:lnTo>
                <a:lnTo>
                  <a:pt x="3480" y="6157"/>
                </a:lnTo>
                <a:lnTo>
                  <a:pt x="3894" y="5865"/>
                </a:lnTo>
                <a:lnTo>
                  <a:pt x="4332" y="5573"/>
                </a:lnTo>
                <a:lnTo>
                  <a:pt x="4721" y="5256"/>
                </a:lnTo>
                <a:close/>
                <a:moveTo>
                  <a:pt x="6619" y="6278"/>
                </a:moveTo>
                <a:lnTo>
                  <a:pt x="6741" y="6522"/>
                </a:lnTo>
                <a:lnTo>
                  <a:pt x="6838" y="6789"/>
                </a:lnTo>
                <a:lnTo>
                  <a:pt x="6984" y="7252"/>
                </a:lnTo>
                <a:lnTo>
                  <a:pt x="7130" y="7690"/>
                </a:lnTo>
                <a:lnTo>
                  <a:pt x="7325" y="8201"/>
                </a:lnTo>
                <a:lnTo>
                  <a:pt x="7398" y="8444"/>
                </a:lnTo>
                <a:lnTo>
                  <a:pt x="7422" y="8712"/>
                </a:lnTo>
                <a:lnTo>
                  <a:pt x="7422" y="8906"/>
                </a:lnTo>
                <a:lnTo>
                  <a:pt x="7349" y="9052"/>
                </a:lnTo>
                <a:lnTo>
                  <a:pt x="7276" y="9174"/>
                </a:lnTo>
                <a:lnTo>
                  <a:pt x="7155" y="9296"/>
                </a:lnTo>
                <a:lnTo>
                  <a:pt x="7009" y="9369"/>
                </a:lnTo>
                <a:lnTo>
                  <a:pt x="6863" y="9417"/>
                </a:lnTo>
                <a:lnTo>
                  <a:pt x="6692" y="9442"/>
                </a:lnTo>
                <a:lnTo>
                  <a:pt x="6522" y="9442"/>
                </a:lnTo>
                <a:lnTo>
                  <a:pt x="6279" y="9417"/>
                </a:lnTo>
                <a:lnTo>
                  <a:pt x="6060" y="9369"/>
                </a:lnTo>
                <a:lnTo>
                  <a:pt x="5841" y="9296"/>
                </a:lnTo>
                <a:lnTo>
                  <a:pt x="5622" y="9174"/>
                </a:lnTo>
                <a:lnTo>
                  <a:pt x="5500" y="9077"/>
                </a:lnTo>
                <a:lnTo>
                  <a:pt x="5378" y="8979"/>
                </a:lnTo>
                <a:lnTo>
                  <a:pt x="5305" y="8858"/>
                </a:lnTo>
                <a:lnTo>
                  <a:pt x="5257" y="8736"/>
                </a:lnTo>
                <a:lnTo>
                  <a:pt x="5232" y="8590"/>
                </a:lnTo>
                <a:lnTo>
                  <a:pt x="5232" y="8444"/>
                </a:lnTo>
                <a:lnTo>
                  <a:pt x="5257" y="8128"/>
                </a:lnTo>
                <a:lnTo>
                  <a:pt x="5354" y="7957"/>
                </a:lnTo>
                <a:lnTo>
                  <a:pt x="5451" y="7763"/>
                </a:lnTo>
                <a:lnTo>
                  <a:pt x="5500" y="7568"/>
                </a:lnTo>
                <a:lnTo>
                  <a:pt x="5549" y="7398"/>
                </a:lnTo>
                <a:lnTo>
                  <a:pt x="5622" y="7008"/>
                </a:lnTo>
                <a:lnTo>
                  <a:pt x="5695" y="6741"/>
                </a:lnTo>
                <a:lnTo>
                  <a:pt x="5841" y="6376"/>
                </a:lnTo>
                <a:lnTo>
                  <a:pt x="6011" y="6400"/>
                </a:lnTo>
                <a:lnTo>
                  <a:pt x="6181" y="6400"/>
                </a:lnTo>
                <a:lnTo>
                  <a:pt x="6400" y="6351"/>
                </a:lnTo>
                <a:lnTo>
                  <a:pt x="6619" y="6278"/>
                </a:lnTo>
                <a:close/>
                <a:moveTo>
                  <a:pt x="11194" y="9734"/>
                </a:moveTo>
                <a:lnTo>
                  <a:pt x="11194" y="9782"/>
                </a:lnTo>
                <a:lnTo>
                  <a:pt x="10999" y="10512"/>
                </a:lnTo>
                <a:lnTo>
                  <a:pt x="10756" y="11461"/>
                </a:lnTo>
                <a:lnTo>
                  <a:pt x="10634" y="11923"/>
                </a:lnTo>
                <a:lnTo>
                  <a:pt x="10488" y="12361"/>
                </a:lnTo>
                <a:lnTo>
                  <a:pt x="10366" y="12653"/>
                </a:lnTo>
                <a:lnTo>
                  <a:pt x="10220" y="12897"/>
                </a:lnTo>
                <a:lnTo>
                  <a:pt x="10050" y="13116"/>
                </a:lnTo>
                <a:lnTo>
                  <a:pt x="9831" y="13335"/>
                </a:lnTo>
                <a:lnTo>
                  <a:pt x="9612" y="13529"/>
                </a:lnTo>
                <a:lnTo>
                  <a:pt x="9369" y="13675"/>
                </a:lnTo>
                <a:lnTo>
                  <a:pt x="9101" y="13821"/>
                </a:lnTo>
                <a:lnTo>
                  <a:pt x="8833" y="13943"/>
                </a:lnTo>
                <a:lnTo>
                  <a:pt x="8615" y="14016"/>
                </a:lnTo>
                <a:lnTo>
                  <a:pt x="8371" y="14040"/>
                </a:lnTo>
                <a:lnTo>
                  <a:pt x="8128" y="14040"/>
                </a:lnTo>
                <a:lnTo>
                  <a:pt x="7885" y="14016"/>
                </a:lnTo>
                <a:lnTo>
                  <a:pt x="7812" y="13992"/>
                </a:lnTo>
                <a:lnTo>
                  <a:pt x="8055" y="13846"/>
                </a:lnTo>
                <a:lnTo>
                  <a:pt x="8298" y="13675"/>
                </a:lnTo>
                <a:lnTo>
                  <a:pt x="8688" y="13359"/>
                </a:lnTo>
                <a:lnTo>
                  <a:pt x="8906" y="13140"/>
                </a:lnTo>
                <a:lnTo>
                  <a:pt x="9150" y="12897"/>
                </a:lnTo>
                <a:lnTo>
                  <a:pt x="9393" y="12629"/>
                </a:lnTo>
                <a:lnTo>
                  <a:pt x="9612" y="12313"/>
                </a:lnTo>
                <a:lnTo>
                  <a:pt x="9807" y="12021"/>
                </a:lnTo>
                <a:lnTo>
                  <a:pt x="9953" y="11680"/>
                </a:lnTo>
                <a:lnTo>
                  <a:pt x="10074" y="11364"/>
                </a:lnTo>
                <a:lnTo>
                  <a:pt x="10099" y="11194"/>
                </a:lnTo>
                <a:lnTo>
                  <a:pt x="10099" y="11048"/>
                </a:lnTo>
                <a:lnTo>
                  <a:pt x="10099" y="10975"/>
                </a:lnTo>
                <a:lnTo>
                  <a:pt x="10050" y="10902"/>
                </a:lnTo>
                <a:lnTo>
                  <a:pt x="10001" y="10853"/>
                </a:lnTo>
                <a:lnTo>
                  <a:pt x="9953" y="10829"/>
                </a:lnTo>
                <a:lnTo>
                  <a:pt x="9880" y="10829"/>
                </a:lnTo>
                <a:lnTo>
                  <a:pt x="9807" y="10853"/>
                </a:lnTo>
                <a:lnTo>
                  <a:pt x="9734" y="10877"/>
                </a:lnTo>
                <a:lnTo>
                  <a:pt x="9685" y="10926"/>
                </a:lnTo>
                <a:lnTo>
                  <a:pt x="9539" y="11169"/>
                </a:lnTo>
                <a:lnTo>
                  <a:pt x="9417" y="11413"/>
                </a:lnTo>
                <a:lnTo>
                  <a:pt x="9296" y="11680"/>
                </a:lnTo>
                <a:lnTo>
                  <a:pt x="9174" y="11923"/>
                </a:lnTo>
                <a:lnTo>
                  <a:pt x="9004" y="12167"/>
                </a:lnTo>
                <a:lnTo>
                  <a:pt x="8809" y="12410"/>
                </a:lnTo>
                <a:lnTo>
                  <a:pt x="8615" y="12653"/>
                </a:lnTo>
                <a:lnTo>
                  <a:pt x="8396" y="12872"/>
                </a:lnTo>
                <a:lnTo>
                  <a:pt x="8152" y="13067"/>
                </a:lnTo>
                <a:lnTo>
                  <a:pt x="7909" y="13262"/>
                </a:lnTo>
                <a:lnTo>
                  <a:pt x="7666" y="13432"/>
                </a:lnTo>
                <a:lnTo>
                  <a:pt x="7398" y="13578"/>
                </a:lnTo>
                <a:lnTo>
                  <a:pt x="7301" y="13627"/>
                </a:lnTo>
                <a:lnTo>
                  <a:pt x="7276" y="13432"/>
                </a:lnTo>
                <a:lnTo>
                  <a:pt x="7252" y="13262"/>
                </a:lnTo>
                <a:lnTo>
                  <a:pt x="7252" y="13018"/>
                </a:lnTo>
                <a:lnTo>
                  <a:pt x="7252" y="12799"/>
                </a:lnTo>
                <a:lnTo>
                  <a:pt x="7325" y="12337"/>
                </a:lnTo>
                <a:lnTo>
                  <a:pt x="7422" y="11972"/>
                </a:lnTo>
                <a:lnTo>
                  <a:pt x="7544" y="11607"/>
                </a:lnTo>
                <a:lnTo>
                  <a:pt x="7617" y="11461"/>
                </a:lnTo>
                <a:lnTo>
                  <a:pt x="7714" y="11291"/>
                </a:lnTo>
                <a:lnTo>
                  <a:pt x="7836" y="11145"/>
                </a:lnTo>
                <a:lnTo>
                  <a:pt x="7982" y="11023"/>
                </a:lnTo>
                <a:lnTo>
                  <a:pt x="8323" y="10756"/>
                </a:lnTo>
                <a:lnTo>
                  <a:pt x="8688" y="10512"/>
                </a:lnTo>
                <a:lnTo>
                  <a:pt x="9077" y="10318"/>
                </a:lnTo>
                <a:lnTo>
                  <a:pt x="9490" y="10147"/>
                </a:lnTo>
                <a:lnTo>
                  <a:pt x="9904" y="10001"/>
                </a:lnTo>
                <a:lnTo>
                  <a:pt x="10342" y="9880"/>
                </a:lnTo>
                <a:lnTo>
                  <a:pt x="10780" y="9782"/>
                </a:lnTo>
                <a:lnTo>
                  <a:pt x="11194" y="9734"/>
                </a:lnTo>
                <a:close/>
                <a:moveTo>
                  <a:pt x="390" y="11218"/>
                </a:moveTo>
                <a:lnTo>
                  <a:pt x="731" y="11267"/>
                </a:lnTo>
                <a:lnTo>
                  <a:pt x="1071" y="11291"/>
                </a:lnTo>
                <a:lnTo>
                  <a:pt x="1412" y="11315"/>
                </a:lnTo>
                <a:lnTo>
                  <a:pt x="1753" y="11364"/>
                </a:lnTo>
                <a:lnTo>
                  <a:pt x="2239" y="11437"/>
                </a:lnTo>
                <a:lnTo>
                  <a:pt x="2702" y="11583"/>
                </a:lnTo>
                <a:lnTo>
                  <a:pt x="3164" y="11729"/>
                </a:lnTo>
                <a:lnTo>
                  <a:pt x="3602" y="11948"/>
                </a:lnTo>
                <a:lnTo>
                  <a:pt x="3797" y="12069"/>
                </a:lnTo>
                <a:lnTo>
                  <a:pt x="3991" y="12215"/>
                </a:lnTo>
                <a:lnTo>
                  <a:pt x="4162" y="12361"/>
                </a:lnTo>
                <a:lnTo>
                  <a:pt x="4332" y="12556"/>
                </a:lnTo>
                <a:lnTo>
                  <a:pt x="4478" y="12726"/>
                </a:lnTo>
                <a:lnTo>
                  <a:pt x="4624" y="12921"/>
                </a:lnTo>
                <a:lnTo>
                  <a:pt x="4867" y="13335"/>
                </a:lnTo>
                <a:lnTo>
                  <a:pt x="4989" y="13578"/>
                </a:lnTo>
                <a:lnTo>
                  <a:pt x="5038" y="13797"/>
                </a:lnTo>
                <a:lnTo>
                  <a:pt x="5062" y="14040"/>
                </a:lnTo>
                <a:lnTo>
                  <a:pt x="5038" y="14284"/>
                </a:lnTo>
                <a:lnTo>
                  <a:pt x="4989" y="14746"/>
                </a:lnTo>
                <a:lnTo>
                  <a:pt x="4916" y="15233"/>
                </a:lnTo>
                <a:lnTo>
                  <a:pt x="4746" y="15160"/>
                </a:lnTo>
                <a:lnTo>
                  <a:pt x="4551" y="15062"/>
                </a:lnTo>
                <a:lnTo>
                  <a:pt x="4210" y="14843"/>
                </a:lnTo>
                <a:lnTo>
                  <a:pt x="3870" y="14576"/>
                </a:lnTo>
                <a:lnTo>
                  <a:pt x="3529" y="14284"/>
                </a:lnTo>
                <a:lnTo>
                  <a:pt x="3091" y="13919"/>
                </a:lnTo>
                <a:lnTo>
                  <a:pt x="2702" y="13529"/>
                </a:lnTo>
                <a:lnTo>
                  <a:pt x="2531" y="13335"/>
                </a:lnTo>
                <a:lnTo>
                  <a:pt x="2385" y="13116"/>
                </a:lnTo>
                <a:lnTo>
                  <a:pt x="2239" y="12897"/>
                </a:lnTo>
                <a:lnTo>
                  <a:pt x="2069" y="12726"/>
                </a:lnTo>
                <a:lnTo>
                  <a:pt x="2020" y="12702"/>
                </a:lnTo>
                <a:lnTo>
                  <a:pt x="1972" y="12702"/>
                </a:lnTo>
                <a:lnTo>
                  <a:pt x="1923" y="12726"/>
                </a:lnTo>
                <a:lnTo>
                  <a:pt x="1899" y="12775"/>
                </a:lnTo>
                <a:lnTo>
                  <a:pt x="1874" y="12921"/>
                </a:lnTo>
                <a:lnTo>
                  <a:pt x="1874" y="13043"/>
                </a:lnTo>
                <a:lnTo>
                  <a:pt x="1899" y="13189"/>
                </a:lnTo>
                <a:lnTo>
                  <a:pt x="1947" y="13335"/>
                </a:lnTo>
                <a:lnTo>
                  <a:pt x="2020" y="13456"/>
                </a:lnTo>
                <a:lnTo>
                  <a:pt x="2118" y="13602"/>
                </a:lnTo>
                <a:lnTo>
                  <a:pt x="2337" y="13870"/>
                </a:lnTo>
                <a:lnTo>
                  <a:pt x="2580" y="14113"/>
                </a:lnTo>
                <a:lnTo>
                  <a:pt x="2823" y="14357"/>
                </a:lnTo>
                <a:lnTo>
                  <a:pt x="3261" y="14722"/>
                </a:lnTo>
                <a:lnTo>
                  <a:pt x="3578" y="14989"/>
                </a:lnTo>
                <a:lnTo>
                  <a:pt x="3918" y="15257"/>
                </a:lnTo>
                <a:lnTo>
                  <a:pt x="4259" y="15476"/>
                </a:lnTo>
                <a:lnTo>
                  <a:pt x="4600" y="15671"/>
                </a:lnTo>
                <a:lnTo>
                  <a:pt x="4210" y="15841"/>
                </a:lnTo>
                <a:lnTo>
                  <a:pt x="3797" y="15938"/>
                </a:lnTo>
                <a:lnTo>
                  <a:pt x="3383" y="15987"/>
                </a:lnTo>
                <a:lnTo>
                  <a:pt x="3188" y="16011"/>
                </a:lnTo>
                <a:lnTo>
                  <a:pt x="2994" y="15987"/>
                </a:lnTo>
                <a:lnTo>
                  <a:pt x="2799" y="15963"/>
                </a:lnTo>
                <a:lnTo>
                  <a:pt x="2604" y="15914"/>
                </a:lnTo>
                <a:lnTo>
                  <a:pt x="2410" y="15865"/>
                </a:lnTo>
                <a:lnTo>
                  <a:pt x="2215" y="15768"/>
                </a:lnTo>
                <a:lnTo>
                  <a:pt x="2045" y="15671"/>
                </a:lnTo>
                <a:lnTo>
                  <a:pt x="1850" y="15549"/>
                </a:lnTo>
                <a:lnTo>
                  <a:pt x="1680" y="15403"/>
                </a:lnTo>
                <a:lnTo>
                  <a:pt x="1509" y="15233"/>
                </a:lnTo>
                <a:lnTo>
                  <a:pt x="1339" y="15038"/>
                </a:lnTo>
                <a:lnTo>
                  <a:pt x="1193" y="14819"/>
                </a:lnTo>
                <a:lnTo>
                  <a:pt x="1071" y="14600"/>
                </a:lnTo>
                <a:lnTo>
                  <a:pt x="950" y="14357"/>
                </a:lnTo>
                <a:lnTo>
                  <a:pt x="852" y="14113"/>
                </a:lnTo>
                <a:lnTo>
                  <a:pt x="779" y="13846"/>
                </a:lnTo>
                <a:lnTo>
                  <a:pt x="658" y="13335"/>
                </a:lnTo>
                <a:lnTo>
                  <a:pt x="585" y="12799"/>
                </a:lnTo>
                <a:lnTo>
                  <a:pt x="512" y="12288"/>
                </a:lnTo>
                <a:lnTo>
                  <a:pt x="463" y="11753"/>
                </a:lnTo>
                <a:lnTo>
                  <a:pt x="390" y="11218"/>
                </a:lnTo>
                <a:close/>
                <a:moveTo>
                  <a:pt x="6230" y="1"/>
                </a:moveTo>
                <a:lnTo>
                  <a:pt x="5914" y="25"/>
                </a:lnTo>
                <a:lnTo>
                  <a:pt x="5622" y="122"/>
                </a:lnTo>
                <a:lnTo>
                  <a:pt x="5451" y="195"/>
                </a:lnTo>
                <a:lnTo>
                  <a:pt x="5305" y="293"/>
                </a:lnTo>
                <a:lnTo>
                  <a:pt x="5159" y="390"/>
                </a:lnTo>
                <a:lnTo>
                  <a:pt x="5062" y="536"/>
                </a:lnTo>
                <a:lnTo>
                  <a:pt x="4965" y="658"/>
                </a:lnTo>
                <a:lnTo>
                  <a:pt x="4892" y="804"/>
                </a:lnTo>
                <a:lnTo>
                  <a:pt x="4843" y="974"/>
                </a:lnTo>
                <a:lnTo>
                  <a:pt x="4794" y="1120"/>
                </a:lnTo>
                <a:lnTo>
                  <a:pt x="4648" y="998"/>
                </a:lnTo>
                <a:lnTo>
                  <a:pt x="4454" y="877"/>
                </a:lnTo>
                <a:lnTo>
                  <a:pt x="4283" y="804"/>
                </a:lnTo>
                <a:lnTo>
                  <a:pt x="4089" y="779"/>
                </a:lnTo>
                <a:lnTo>
                  <a:pt x="3894" y="779"/>
                </a:lnTo>
                <a:lnTo>
                  <a:pt x="3675" y="804"/>
                </a:lnTo>
                <a:lnTo>
                  <a:pt x="3480" y="877"/>
                </a:lnTo>
                <a:lnTo>
                  <a:pt x="3286" y="998"/>
                </a:lnTo>
                <a:lnTo>
                  <a:pt x="3115" y="1144"/>
                </a:lnTo>
                <a:lnTo>
                  <a:pt x="2945" y="1315"/>
                </a:lnTo>
                <a:lnTo>
                  <a:pt x="2799" y="1509"/>
                </a:lnTo>
                <a:lnTo>
                  <a:pt x="2677" y="1704"/>
                </a:lnTo>
                <a:lnTo>
                  <a:pt x="2580" y="1923"/>
                </a:lnTo>
                <a:lnTo>
                  <a:pt x="2507" y="2142"/>
                </a:lnTo>
                <a:lnTo>
                  <a:pt x="2458" y="2385"/>
                </a:lnTo>
                <a:lnTo>
                  <a:pt x="2410" y="2604"/>
                </a:lnTo>
                <a:lnTo>
                  <a:pt x="2410" y="2799"/>
                </a:lnTo>
                <a:lnTo>
                  <a:pt x="2434" y="2994"/>
                </a:lnTo>
                <a:lnTo>
                  <a:pt x="2483" y="3188"/>
                </a:lnTo>
                <a:lnTo>
                  <a:pt x="2556" y="3359"/>
                </a:lnTo>
                <a:lnTo>
                  <a:pt x="2312" y="3407"/>
                </a:lnTo>
                <a:lnTo>
                  <a:pt x="2093" y="3480"/>
                </a:lnTo>
                <a:lnTo>
                  <a:pt x="1899" y="3602"/>
                </a:lnTo>
                <a:lnTo>
                  <a:pt x="1728" y="3748"/>
                </a:lnTo>
                <a:lnTo>
                  <a:pt x="1558" y="3918"/>
                </a:lnTo>
                <a:lnTo>
                  <a:pt x="1436" y="4113"/>
                </a:lnTo>
                <a:lnTo>
                  <a:pt x="1315" y="4307"/>
                </a:lnTo>
                <a:lnTo>
                  <a:pt x="1217" y="4526"/>
                </a:lnTo>
                <a:lnTo>
                  <a:pt x="1169" y="4745"/>
                </a:lnTo>
                <a:lnTo>
                  <a:pt x="1144" y="4964"/>
                </a:lnTo>
                <a:lnTo>
                  <a:pt x="1144" y="5183"/>
                </a:lnTo>
                <a:lnTo>
                  <a:pt x="1169" y="5402"/>
                </a:lnTo>
                <a:lnTo>
                  <a:pt x="1242" y="5597"/>
                </a:lnTo>
                <a:lnTo>
                  <a:pt x="1315" y="5816"/>
                </a:lnTo>
                <a:lnTo>
                  <a:pt x="1412" y="5986"/>
                </a:lnTo>
                <a:lnTo>
                  <a:pt x="1534" y="6181"/>
                </a:lnTo>
                <a:lnTo>
                  <a:pt x="1607" y="6254"/>
                </a:lnTo>
                <a:lnTo>
                  <a:pt x="1704" y="6327"/>
                </a:lnTo>
                <a:lnTo>
                  <a:pt x="1899" y="6449"/>
                </a:lnTo>
                <a:lnTo>
                  <a:pt x="2142" y="6522"/>
                </a:lnTo>
                <a:lnTo>
                  <a:pt x="2385" y="6570"/>
                </a:lnTo>
                <a:lnTo>
                  <a:pt x="2264" y="6814"/>
                </a:lnTo>
                <a:lnTo>
                  <a:pt x="2191" y="7081"/>
                </a:lnTo>
                <a:lnTo>
                  <a:pt x="2166" y="7349"/>
                </a:lnTo>
                <a:lnTo>
                  <a:pt x="2191" y="7617"/>
                </a:lnTo>
                <a:lnTo>
                  <a:pt x="2239" y="7884"/>
                </a:lnTo>
                <a:lnTo>
                  <a:pt x="2337" y="8152"/>
                </a:lnTo>
                <a:lnTo>
                  <a:pt x="2458" y="8395"/>
                </a:lnTo>
                <a:lnTo>
                  <a:pt x="2629" y="8614"/>
                </a:lnTo>
                <a:lnTo>
                  <a:pt x="2750" y="8712"/>
                </a:lnTo>
                <a:lnTo>
                  <a:pt x="2848" y="8809"/>
                </a:lnTo>
                <a:lnTo>
                  <a:pt x="2969" y="8906"/>
                </a:lnTo>
                <a:lnTo>
                  <a:pt x="3115" y="8955"/>
                </a:lnTo>
                <a:lnTo>
                  <a:pt x="3237" y="9004"/>
                </a:lnTo>
                <a:lnTo>
                  <a:pt x="3359" y="9052"/>
                </a:lnTo>
                <a:lnTo>
                  <a:pt x="3651" y="9077"/>
                </a:lnTo>
                <a:lnTo>
                  <a:pt x="3918" y="9052"/>
                </a:lnTo>
                <a:lnTo>
                  <a:pt x="4186" y="9004"/>
                </a:lnTo>
                <a:lnTo>
                  <a:pt x="4478" y="8882"/>
                </a:lnTo>
                <a:lnTo>
                  <a:pt x="4721" y="8736"/>
                </a:lnTo>
                <a:lnTo>
                  <a:pt x="4794" y="8687"/>
                </a:lnTo>
                <a:lnTo>
                  <a:pt x="4843" y="8906"/>
                </a:lnTo>
                <a:lnTo>
                  <a:pt x="4940" y="9101"/>
                </a:lnTo>
                <a:lnTo>
                  <a:pt x="5062" y="9296"/>
                </a:lnTo>
                <a:lnTo>
                  <a:pt x="5232" y="9442"/>
                </a:lnTo>
                <a:lnTo>
                  <a:pt x="5403" y="9588"/>
                </a:lnTo>
                <a:lnTo>
                  <a:pt x="5622" y="9685"/>
                </a:lnTo>
                <a:lnTo>
                  <a:pt x="5841" y="9782"/>
                </a:lnTo>
                <a:lnTo>
                  <a:pt x="6084" y="9855"/>
                </a:lnTo>
                <a:lnTo>
                  <a:pt x="6011" y="10074"/>
                </a:lnTo>
                <a:lnTo>
                  <a:pt x="5987" y="10293"/>
                </a:lnTo>
                <a:lnTo>
                  <a:pt x="5962" y="10537"/>
                </a:lnTo>
                <a:lnTo>
                  <a:pt x="5962" y="10780"/>
                </a:lnTo>
                <a:lnTo>
                  <a:pt x="5987" y="11267"/>
                </a:lnTo>
                <a:lnTo>
                  <a:pt x="6011" y="11705"/>
                </a:lnTo>
                <a:lnTo>
                  <a:pt x="5987" y="12459"/>
                </a:lnTo>
                <a:lnTo>
                  <a:pt x="5962" y="13213"/>
                </a:lnTo>
                <a:lnTo>
                  <a:pt x="5889" y="13943"/>
                </a:lnTo>
                <a:lnTo>
                  <a:pt x="5792" y="14697"/>
                </a:lnTo>
                <a:lnTo>
                  <a:pt x="5670" y="15403"/>
                </a:lnTo>
                <a:lnTo>
                  <a:pt x="5451" y="15379"/>
                </a:lnTo>
                <a:lnTo>
                  <a:pt x="5524" y="14843"/>
                </a:lnTo>
                <a:lnTo>
                  <a:pt x="5573" y="14308"/>
                </a:lnTo>
                <a:lnTo>
                  <a:pt x="5573" y="14065"/>
                </a:lnTo>
                <a:lnTo>
                  <a:pt x="5549" y="13797"/>
                </a:lnTo>
                <a:lnTo>
                  <a:pt x="5500" y="13529"/>
                </a:lnTo>
                <a:lnTo>
                  <a:pt x="5403" y="13262"/>
                </a:lnTo>
                <a:lnTo>
                  <a:pt x="5305" y="13043"/>
                </a:lnTo>
                <a:lnTo>
                  <a:pt x="5159" y="12799"/>
                </a:lnTo>
                <a:lnTo>
                  <a:pt x="5013" y="12580"/>
                </a:lnTo>
                <a:lnTo>
                  <a:pt x="4843" y="12361"/>
                </a:lnTo>
                <a:lnTo>
                  <a:pt x="4673" y="12167"/>
                </a:lnTo>
                <a:lnTo>
                  <a:pt x="4478" y="11972"/>
                </a:lnTo>
                <a:lnTo>
                  <a:pt x="4259" y="11802"/>
                </a:lnTo>
                <a:lnTo>
                  <a:pt x="4064" y="11656"/>
                </a:lnTo>
                <a:lnTo>
                  <a:pt x="3845" y="11510"/>
                </a:lnTo>
                <a:lnTo>
                  <a:pt x="3626" y="11388"/>
                </a:lnTo>
                <a:lnTo>
                  <a:pt x="3383" y="11291"/>
                </a:lnTo>
                <a:lnTo>
                  <a:pt x="3140" y="11218"/>
                </a:lnTo>
                <a:lnTo>
                  <a:pt x="2653" y="11072"/>
                </a:lnTo>
                <a:lnTo>
                  <a:pt x="2142" y="10975"/>
                </a:lnTo>
                <a:lnTo>
                  <a:pt x="1655" y="10877"/>
                </a:lnTo>
                <a:lnTo>
                  <a:pt x="1120" y="10804"/>
                </a:lnTo>
                <a:lnTo>
                  <a:pt x="852" y="10780"/>
                </a:lnTo>
                <a:lnTo>
                  <a:pt x="585" y="10780"/>
                </a:lnTo>
                <a:lnTo>
                  <a:pt x="342" y="10804"/>
                </a:lnTo>
                <a:lnTo>
                  <a:pt x="98" y="10877"/>
                </a:lnTo>
                <a:lnTo>
                  <a:pt x="25" y="10926"/>
                </a:lnTo>
                <a:lnTo>
                  <a:pt x="1" y="10999"/>
                </a:lnTo>
                <a:lnTo>
                  <a:pt x="1" y="11072"/>
                </a:lnTo>
                <a:lnTo>
                  <a:pt x="50" y="11145"/>
                </a:lnTo>
                <a:lnTo>
                  <a:pt x="25" y="11437"/>
                </a:lnTo>
                <a:lnTo>
                  <a:pt x="1" y="11729"/>
                </a:lnTo>
                <a:lnTo>
                  <a:pt x="1" y="12045"/>
                </a:lnTo>
                <a:lnTo>
                  <a:pt x="1" y="12337"/>
                </a:lnTo>
                <a:lnTo>
                  <a:pt x="25" y="12678"/>
                </a:lnTo>
                <a:lnTo>
                  <a:pt x="74" y="12994"/>
                </a:lnTo>
                <a:lnTo>
                  <a:pt x="123" y="13310"/>
                </a:lnTo>
                <a:lnTo>
                  <a:pt x="196" y="13627"/>
                </a:lnTo>
                <a:lnTo>
                  <a:pt x="293" y="13919"/>
                </a:lnTo>
                <a:lnTo>
                  <a:pt x="415" y="14235"/>
                </a:lnTo>
                <a:lnTo>
                  <a:pt x="536" y="14527"/>
                </a:lnTo>
                <a:lnTo>
                  <a:pt x="658" y="14819"/>
                </a:lnTo>
                <a:lnTo>
                  <a:pt x="828" y="15087"/>
                </a:lnTo>
                <a:lnTo>
                  <a:pt x="974" y="15330"/>
                </a:lnTo>
                <a:lnTo>
                  <a:pt x="1169" y="15549"/>
                </a:lnTo>
                <a:lnTo>
                  <a:pt x="1363" y="15768"/>
                </a:lnTo>
                <a:lnTo>
                  <a:pt x="1558" y="15938"/>
                </a:lnTo>
                <a:lnTo>
                  <a:pt x="1777" y="16060"/>
                </a:lnTo>
                <a:lnTo>
                  <a:pt x="1996" y="16182"/>
                </a:lnTo>
                <a:lnTo>
                  <a:pt x="2215" y="16303"/>
                </a:lnTo>
                <a:lnTo>
                  <a:pt x="2458" y="16376"/>
                </a:lnTo>
                <a:lnTo>
                  <a:pt x="2702" y="16425"/>
                </a:lnTo>
                <a:lnTo>
                  <a:pt x="2945" y="16474"/>
                </a:lnTo>
                <a:lnTo>
                  <a:pt x="3213" y="16498"/>
                </a:lnTo>
                <a:lnTo>
                  <a:pt x="3456" y="16474"/>
                </a:lnTo>
                <a:lnTo>
                  <a:pt x="3724" y="16474"/>
                </a:lnTo>
                <a:lnTo>
                  <a:pt x="3967" y="16425"/>
                </a:lnTo>
                <a:lnTo>
                  <a:pt x="4210" y="16352"/>
                </a:lnTo>
                <a:lnTo>
                  <a:pt x="4454" y="16279"/>
                </a:lnTo>
                <a:lnTo>
                  <a:pt x="4673" y="16157"/>
                </a:lnTo>
                <a:lnTo>
                  <a:pt x="4892" y="16036"/>
                </a:lnTo>
                <a:lnTo>
                  <a:pt x="5086" y="15890"/>
                </a:lnTo>
                <a:lnTo>
                  <a:pt x="5257" y="15890"/>
                </a:lnTo>
                <a:lnTo>
                  <a:pt x="5549" y="15914"/>
                </a:lnTo>
                <a:lnTo>
                  <a:pt x="5330" y="16693"/>
                </a:lnTo>
                <a:lnTo>
                  <a:pt x="5111" y="17471"/>
                </a:lnTo>
                <a:lnTo>
                  <a:pt x="4867" y="18128"/>
                </a:lnTo>
                <a:lnTo>
                  <a:pt x="4746" y="18445"/>
                </a:lnTo>
                <a:lnTo>
                  <a:pt x="4575" y="18761"/>
                </a:lnTo>
                <a:lnTo>
                  <a:pt x="4429" y="19004"/>
                </a:lnTo>
                <a:lnTo>
                  <a:pt x="4259" y="19272"/>
                </a:lnTo>
                <a:lnTo>
                  <a:pt x="4186" y="19394"/>
                </a:lnTo>
                <a:lnTo>
                  <a:pt x="4113" y="19540"/>
                </a:lnTo>
                <a:lnTo>
                  <a:pt x="4089" y="19686"/>
                </a:lnTo>
                <a:lnTo>
                  <a:pt x="4064" y="19832"/>
                </a:lnTo>
                <a:lnTo>
                  <a:pt x="4089" y="19880"/>
                </a:lnTo>
                <a:lnTo>
                  <a:pt x="4089" y="19929"/>
                </a:lnTo>
                <a:lnTo>
                  <a:pt x="4162" y="19977"/>
                </a:lnTo>
                <a:lnTo>
                  <a:pt x="4259" y="20002"/>
                </a:lnTo>
                <a:lnTo>
                  <a:pt x="4356" y="19953"/>
                </a:lnTo>
                <a:lnTo>
                  <a:pt x="4575" y="19734"/>
                </a:lnTo>
                <a:lnTo>
                  <a:pt x="4770" y="19491"/>
                </a:lnTo>
                <a:lnTo>
                  <a:pt x="4940" y="19223"/>
                </a:lnTo>
                <a:lnTo>
                  <a:pt x="5086" y="18931"/>
                </a:lnTo>
                <a:lnTo>
                  <a:pt x="5208" y="18639"/>
                </a:lnTo>
                <a:lnTo>
                  <a:pt x="5330" y="18347"/>
                </a:lnTo>
                <a:lnTo>
                  <a:pt x="5549" y="17763"/>
                </a:lnTo>
                <a:lnTo>
                  <a:pt x="5768" y="17082"/>
                </a:lnTo>
                <a:lnTo>
                  <a:pt x="5962" y="16376"/>
                </a:lnTo>
                <a:lnTo>
                  <a:pt x="6108" y="15695"/>
                </a:lnTo>
                <a:lnTo>
                  <a:pt x="6254" y="14989"/>
                </a:lnTo>
                <a:lnTo>
                  <a:pt x="6352" y="14308"/>
                </a:lnTo>
                <a:lnTo>
                  <a:pt x="6571" y="14357"/>
                </a:lnTo>
                <a:lnTo>
                  <a:pt x="6814" y="14357"/>
                </a:lnTo>
                <a:lnTo>
                  <a:pt x="7033" y="14332"/>
                </a:lnTo>
                <a:lnTo>
                  <a:pt x="7276" y="14259"/>
                </a:lnTo>
                <a:lnTo>
                  <a:pt x="7422" y="14332"/>
                </a:lnTo>
                <a:lnTo>
                  <a:pt x="7593" y="14405"/>
                </a:lnTo>
                <a:lnTo>
                  <a:pt x="7763" y="14454"/>
                </a:lnTo>
                <a:lnTo>
                  <a:pt x="7933" y="14478"/>
                </a:lnTo>
                <a:lnTo>
                  <a:pt x="8298" y="14527"/>
                </a:lnTo>
                <a:lnTo>
                  <a:pt x="8615" y="14478"/>
                </a:lnTo>
                <a:lnTo>
                  <a:pt x="8882" y="14430"/>
                </a:lnTo>
                <a:lnTo>
                  <a:pt x="9150" y="14332"/>
                </a:lnTo>
                <a:lnTo>
                  <a:pt x="9442" y="14211"/>
                </a:lnTo>
                <a:lnTo>
                  <a:pt x="9685" y="14065"/>
                </a:lnTo>
                <a:lnTo>
                  <a:pt x="9928" y="13894"/>
                </a:lnTo>
                <a:lnTo>
                  <a:pt x="10172" y="13724"/>
                </a:lnTo>
                <a:lnTo>
                  <a:pt x="10366" y="13505"/>
                </a:lnTo>
                <a:lnTo>
                  <a:pt x="10537" y="13286"/>
                </a:lnTo>
                <a:lnTo>
                  <a:pt x="10731" y="12994"/>
                </a:lnTo>
                <a:lnTo>
                  <a:pt x="10877" y="12702"/>
                </a:lnTo>
                <a:lnTo>
                  <a:pt x="10999" y="12386"/>
                </a:lnTo>
                <a:lnTo>
                  <a:pt x="11121" y="12069"/>
                </a:lnTo>
                <a:lnTo>
                  <a:pt x="11291" y="11413"/>
                </a:lnTo>
                <a:lnTo>
                  <a:pt x="11461" y="10756"/>
                </a:lnTo>
                <a:lnTo>
                  <a:pt x="11559" y="10391"/>
                </a:lnTo>
                <a:lnTo>
                  <a:pt x="11632" y="10172"/>
                </a:lnTo>
                <a:lnTo>
                  <a:pt x="11705" y="9928"/>
                </a:lnTo>
                <a:lnTo>
                  <a:pt x="11729" y="9709"/>
                </a:lnTo>
                <a:lnTo>
                  <a:pt x="11729" y="9490"/>
                </a:lnTo>
                <a:lnTo>
                  <a:pt x="11729" y="9393"/>
                </a:lnTo>
                <a:lnTo>
                  <a:pt x="11680" y="9296"/>
                </a:lnTo>
                <a:lnTo>
                  <a:pt x="11632" y="9223"/>
                </a:lnTo>
                <a:lnTo>
                  <a:pt x="11583" y="9174"/>
                </a:lnTo>
                <a:lnTo>
                  <a:pt x="11486" y="9125"/>
                </a:lnTo>
                <a:lnTo>
                  <a:pt x="11413" y="9150"/>
                </a:lnTo>
                <a:lnTo>
                  <a:pt x="11340" y="9174"/>
                </a:lnTo>
                <a:lnTo>
                  <a:pt x="11291" y="9247"/>
                </a:lnTo>
                <a:lnTo>
                  <a:pt x="11072" y="9223"/>
                </a:lnTo>
                <a:lnTo>
                  <a:pt x="10829" y="9247"/>
                </a:lnTo>
                <a:lnTo>
                  <a:pt x="10610" y="9296"/>
                </a:lnTo>
                <a:lnTo>
                  <a:pt x="10366" y="9344"/>
                </a:lnTo>
                <a:lnTo>
                  <a:pt x="9904" y="9490"/>
                </a:lnTo>
                <a:lnTo>
                  <a:pt x="9466" y="9661"/>
                </a:lnTo>
                <a:lnTo>
                  <a:pt x="8955" y="9880"/>
                </a:lnTo>
                <a:lnTo>
                  <a:pt x="8444" y="10147"/>
                </a:lnTo>
                <a:lnTo>
                  <a:pt x="8177" y="10293"/>
                </a:lnTo>
                <a:lnTo>
                  <a:pt x="7958" y="10439"/>
                </a:lnTo>
                <a:lnTo>
                  <a:pt x="7714" y="10610"/>
                </a:lnTo>
                <a:lnTo>
                  <a:pt x="7495" y="10804"/>
                </a:lnTo>
                <a:lnTo>
                  <a:pt x="7349" y="10950"/>
                </a:lnTo>
                <a:lnTo>
                  <a:pt x="7228" y="11145"/>
                </a:lnTo>
                <a:lnTo>
                  <a:pt x="7130" y="11340"/>
                </a:lnTo>
                <a:lnTo>
                  <a:pt x="7033" y="11559"/>
                </a:lnTo>
                <a:lnTo>
                  <a:pt x="6984" y="11778"/>
                </a:lnTo>
                <a:lnTo>
                  <a:pt x="6911" y="12021"/>
                </a:lnTo>
                <a:lnTo>
                  <a:pt x="6838" y="12459"/>
                </a:lnTo>
                <a:lnTo>
                  <a:pt x="6814" y="12726"/>
                </a:lnTo>
                <a:lnTo>
                  <a:pt x="6790" y="13091"/>
                </a:lnTo>
                <a:lnTo>
                  <a:pt x="6814" y="13286"/>
                </a:lnTo>
                <a:lnTo>
                  <a:pt x="6838" y="13481"/>
                </a:lnTo>
                <a:lnTo>
                  <a:pt x="6887" y="13627"/>
                </a:lnTo>
                <a:lnTo>
                  <a:pt x="6984" y="13748"/>
                </a:lnTo>
                <a:lnTo>
                  <a:pt x="6692" y="13846"/>
                </a:lnTo>
                <a:lnTo>
                  <a:pt x="6400" y="13967"/>
                </a:lnTo>
                <a:lnTo>
                  <a:pt x="6449" y="13116"/>
                </a:lnTo>
                <a:lnTo>
                  <a:pt x="6473" y="12240"/>
                </a:lnTo>
                <a:lnTo>
                  <a:pt x="6449" y="11656"/>
                </a:lnTo>
                <a:lnTo>
                  <a:pt x="6400" y="11072"/>
                </a:lnTo>
                <a:lnTo>
                  <a:pt x="6352" y="10488"/>
                </a:lnTo>
                <a:lnTo>
                  <a:pt x="6352" y="9904"/>
                </a:lnTo>
                <a:lnTo>
                  <a:pt x="6522" y="9928"/>
                </a:lnTo>
                <a:lnTo>
                  <a:pt x="6668" y="9928"/>
                </a:lnTo>
                <a:lnTo>
                  <a:pt x="6814" y="9904"/>
                </a:lnTo>
                <a:lnTo>
                  <a:pt x="6960" y="9880"/>
                </a:lnTo>
                <a:lnTo>
                  <a:pt x="7106" y="9831"/>
                </a:lnTo>
                <a:lnTo>
                  <a:pt x="7252" y="9782"/>
                </a:lnTo>
                <a:lnTo>
                  <a:pt x="7374" y="9709"/>
                </a:lnTo>
                <a:lnTo>
                  <a:pt x="7495" y="9636"/>
                </a:lnTo>
                <a:lnTo>
                  <a:pt x="7593" y="9539"/>
                </a:lnTo>
                <a:lnTo>
                  <a:pt x="7690" y="9417"/>
                </a:lnTo>
                <a:lnTo>
                  <a:pt x="7763" y="9320"/>
                </a:lnTo>
                <a:lnTo>
                  <a:pt x="7812" y="9174"/>
                </a:lnTo>
                <a:lnTo>
                  <a:pt x="7860" y="9052"/>
                </a:lnTo>
                <a:lnTo>
                  <a:pt x="7885" y="8906"/>
                </a:lnTo>
                <a:lnTo>
                  <a:pt x="7909" y="8736"/>
                </a:lnTo>
                <a:lnTo>
                  <a:pt x="7885" y="8566"/>
                </a:lnTo>
                <a:lnTo>
                  <a:pt x="8079" y="8687"/>
                </a:lnTo>
                <a:lnTo>
                  <a:pt x="8250" y="8785"/>
                </a:lnTo>
                <a:lnTo>
                  <a:pt x="8444" y="8858"/>
                </a:lnTo>
                <a:lnTo>
                  <a:pt x="8639" y="8882"/>
                </a:lnTo>
                <a:lnTo>
                  <a:pt x="9077" y="8882"/>
                </a:lnTo>
                <a:lnTo>
                  <a:pt x="9296" y="8809"/>
                </a:lnTo>
                <a:lnTo>
                  <a:pt x="9515" y="8736"/>
                </a:lnTo>
                <a:lnTo>
                  <a:pt x="9661" y="8663"/>
                </a:lnTo>
                <a:lnTo>
                  <a:pt x="9807" y="8590"/>
                </a:lnTo>
                <a:lnTo>
                  <a:pt x="9928" y="8493"/>
                </a:lnTo>
                <a:lnTo>
                  <a:pt x="10026" y="8395"/>
                </a:lnTo>
                <a:lnTo>
                  <a:pt x="10123" y="8274"/>
                </a:lnTo>
                <a:lnTo>
                  <a:pt x="10220" y="8152"/>
                </a:lnTo>
                <a:lnTo>
                  <a:pt x="10269" y="8006"/>
                </a:lnTo>
                <a:lnTo>
                  <a:pt x="10318" y="7884"/>
                </a:lnTo>
                <a:lnTo>
                  <a:pt x="10366" y="7738"/>
                </a:lnTo>
                <a:lnTo>
                  <a:pt x="10391" y="7592"/>
                </a:lnTo>
                <a:lnTo>
                  <a:pt x="10391" y="7446"/>
                </a:lnTo>
                <a:lnTo>
                  <a:pt x="10391" y="7300"/>
                </a:lnTo>
                <a:lnTo>
                  <a:pt x="10366" y="7154"/>
                </a:lnTo>
                <a:lnTo>
                  <a:pt x="10318" y="7008"/>
                </a:lnTo>
                <a:lnTo>
                  <a:pt x="10245" y="6862"/>
                </a:lnTo>
                <a:lnTo>
                  <a:pt x="10172" y="6716"/>
                </a:lnTo>
                <a:lnTo>
                  <a:pt x="10172" y="6692"/>
                </a:lnTo>
                <a:lnTo>
                  <a:pt x="10342" y="6668"/>
                </a:lnTo>
                <a:lnTo>
                  <a:pt x="10488" y="6619"/>
                </a:lnTo>
                <a:lnTo>
                  <a:pt x="10634" y="6546"/>
                </a:lnTo>
                <a:lnTo>
                  <a:pt x="10780" y="6449"/>
                </a:lnTo>
                <a:lnTo>
                  <a:pt x="10877" y="6327"/>
                </a:lnTo>
                <a:lnTo>
                  <a:pt x="10999" y="6205"/>
                </a:lnTo>
                <a:lnTo>
                  <a:pt x="11096" y="6059"/>
                </a:lnTo>
                <a:lnTo>
                  <a:pt x="11169" y="5913"/>
                </a:lnTo>
                <a:lnTo>
                  <a:pt x="11291" y="5597"/>
                </a:lnTo>
                <a:lnTo>
                  <a:pt x="11364" y="5256"/>
                </a:lnTo>
                <a:lnTo>
                  <a:pt x="11388" y="4916"/>
                </a:lnTo>
                <a:lnTo>
                  <a:pt x="11388" y="4599"/>
                </a:lnTo>
                <a:lnTo>
                  <a:pt x="11315" y="4307"/>
                </a:lnTo>
                <a:lnTo>
                  <a:pt x="11218" y="4088"/>
                </a:lnTo>
                <a:lnTo>
                  <a:pt x="11096" y="3894"/>
                </a:lnTo>
                <a:lnTo>
                  <a:pt x="10926" y="3748"/>
                </a:lnTo>
                <a:lnTo>
                  <a:pt x="10731" y="3626"/>
                </a:lnTo>
                <a:lnTo>
                  <a:pt x="10512" y="3553"/>
                </a:lnTo>
                <a:lnTo>
                  <a:pt x="10269" y="3529"/>
                </a:lnTo>
                <a:lnTo>
                  <a:pt x="10026" y="3505"/>
                </a:lnTo>
                <a:lnTo>
                  <a:pt x="10196" y="3310"/>
                </a:lnTo>
                <a:lnTo>
                  <a:pt x="10269" y="3188"/>
                </a:lnTo>
                <a:lnTo>
                  <a:pt x="10342" y="3042"/>
                </a:lnTo>
                <a:lnTo>
                  <a:pt x="10391" y="2896"/>
                </a:lnTo>
                <a:lnTo>
                  <a:pt x="10415" y="2726"/>
                </a:lnTo>
                <a:lnTo>
                  <a:pt x="10439" y="2580"/>
                </a:lnTo>
                <a:lnTo>
                  <a:pt x="10439" y="2434"/>
                </a:lnTo>
                <a:lnTo>
                  <a:pt x="10415" y="2264"/>
                </a:lnTo>
                <a:lnTo>
                  <a:pt x="10366" y="2118"/>
                </a:lnTo>
                <a:lnTo>
                  <a:pt x="10269" y="1826"/>
                </a:lnTo>
                <a:lnTo>
                  <a:pt x="10123" y="1534"/>
                </a:lnTo>
                <a:lnTo>
                  <a:pt x="9928" y="1290"/>
                </a:lnTo>
                <a:lnTo>
                  <a:pt x="9807" y="1193"/>
                </a:lnTo>
                <a:lnTo>
                  <a:pt x="9685" y="1096"/>
                </a:lnTo>
                <a:lnTo>
                  <a:pt x="9563" y="1023"/>
                </a:lnTo>
                <a:lnTo>
                  <a:pt x="9442" y="974"/>
                </a:lnTo>
                <a:lnTo>
                  <a:pt x="9198" y="901"/>
                </a:lnTo>
                <a:lnTo>
                  <a:pt x="8931" y="877"/>
                </a:lnTo>
                <a:lnTo>
                  <a:pt x="8663" y="901"/>
                </a:lnTo>
                <a:lnTo>
                  <a:pt x="8396" y="974"/>
                </a:lnTo>
                <a:lnTo>
                  <a:pt x="8152" y="1071"/>
                </a:lnTo>
                <a:lnTo>
                  <a:pt x="7909" y="1217"/>
                </a:lnTo>
                <a:lnTo>
                  <a:pt x="7714" y="1388"/>
                </a:lnTo>
                <a:lnTo>
                  <a:pt x="7714" y="1120"/>
                </a:lnTo>
                <a:lnTo>
                  <a:pt x="7666" y="852"/>
                </a:lnTo>
                <a:lnTo>
                  <a:pt x="7617" y="706"/>
                </a:lnTo>
                <a:lnTo>
                  <a:pt x="7568" y="560"/>
                </a:lnTo>
                <a:lnTo>
                  <a:pt x="7471" y="439"/>
                </a:lnTo>
                <a:lnTo>
                  <a:pt x="7374" y="317"/>
                </a:lnTo>
                <a:lnTo>
                  <a:pt x="7252" y="220"/>
                </a:lnTo>
                <a:lnTo>
                  <a:pt x="7130" y="147"/>
                </a:lnTo>
                <a:lnTo>
                  <a:pt x="6984" y="98"/>
                </a:lnTo>
                <a:lnTo>
                  <a:pt x="6838" y="49"/>
                </a:lnTo>
                <a:lnTo>
                  <a:pt x="6546" y="1"/>
                </a:lnTo>
                <a:close/>
              </a:path>
            </a:pathLst>
          </a:custGeom>
          <a:solidFill>
            <a:srgbClr val="F7B228"/>
          </a:solidFill>
          <a:ln>
            <a:noFill/>
          </a:ln>
        </p:spPr>
        <p:txBody>
          <a:bodyPr lIns="91425" tIns="91425" rIns="91425" bIns="91425" anchor="ctr" anchorCtr="0">
            <a:noAutofit/>
          </a:bodyPr>
          <a:lstStyle/>
          <a:p>
            <a:pPr lvl="0">
              <a:spcBef>
                <a:spcPts val="0"/>
              </a:spcBef>
              <a:buNone/>
            </a:pPr>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89"/>
        <p:cNvGrpSpPr/>
        <p:nvPr/>
      </p:nvGrpSpPr>
      <p:grpSpPr>
        <a:xfrm>
          <a:off x="0" y="0"/>
          <a:ext cx="0" cy="0"/>
          <a:chOff x="0" y="0"/>
          <a:chExt cx="0" cy="0"/>
        </a:xfrm>
      </p:grpSpPr>
      <p:sp>
        <p:nvSpPr>
          <p:cNvPr id="691" name="Shape 691"/>
          <p:cNvSpPr txBox="1">
            <a:spLocks noGrp="1"/>
          </p:cNvSpPr>
          <p:nvPr>
            <p:ph type="body" idx="1"/>
          </p:nvPr>
        </p:nvSpPr>
        <p:spPr>
          <a:xfrm>
            <a:off x="-1" y="0"/>
            <a:ext cx="5734475" cy="5143500"/>
          </a:xfrm>
          <a:prstGeom prst="rect">
            <a:avLst/>
          </a:prstGeom>
        </p:spPr>
        <p:txBody>
          <a:bodyPr lIns="91425" tIns="91425" rIns="91425" bIns="91425" anchor="t" anchorCtr="0">
            <a:noAutofit/>
          </a:bodyPr>
          <a:lstStyle/>
          <a:p>
            <a:pPr algn="r" rtl="1">
              <a:buNone/>
            </a:pPr>
            <a:r>
              <a:rPr lang="ar-SA" b="1" dirty="0"/>
              <a:t>الركائز الرئيسية لضمان نجاح تخطيط السيناريو (</a:t>
            </a:r>
            <a:r>
              <a:rPr lang="ar-SA" sz="1600" b="1" dirty="0"/>
              <a:t>الاسدي،2015</a:t>
            </a:r>
            <a:r>
              <a:rPr lang="ar-SA" b="1" dirty="0"/>
              <a:t>)</a:t>
            </a:r>
            <a:endParaRPr lang="en-US" b="1" dirty="0"/>
          </a:p>
          <a:p>
            <a:pPr lvl="0" algn="r" rtl="1">
              <a:buNone/>
            </a:pPr>
            <a:endParaRPr lang="en-US" sz="2000" b="1" dirty="0" smtClean="0"/>
          </a:p>
          <a:p>
            <a:pPr marL="342900" lvl="0" indent="-342900" algn="r" rtl="1">
              <a:buFont typeface="+mj-lt"/>
              <a:buAutoNum type="arabicPeriod"/>
            </a:pPr>
            <a:r>
              <a:rPr lang="ar-SA" sz="2000" b="1" dirty="0" smtClean="0"/>
              <a:t>ان </a:t>
            </a:r>
            <a:r>
              <a:rPr lang="ar-SA" sz="2000" b="1" dirty="0"/>
              <a:t>يكون شاملاً ويراعي كل المتغيرات المحتملة مستقبلاً وينفذ على مراحل من فترات زمنية محددة</a:t>
            </a:r>
            <a:r>
              <a:rPr lang="ar-SA" sz="2000" b="1" dirty="0" smtClean="0"/>
              <a:t>.</a:t>
            </a:r>
            <a:endParaRPr lang="ar-IQ" sz="2000" b="1" dirty="0" smtClean="0"/>
          </a:p>
          <a:p>
            <a:pPr marL="342900" lvl="0" indent="-342900" algn="r" rtl="1">
              <a:buFont typeface="+mj-lt"/>
              <a:buAutoNum type="arabicPeriod"/>
            </a:pPr>
            <a:r>
              <a:rPr lang="ar-SA" sz="2000" b="1" dirty="0" smtClean="0"/>
              <a:t>ان </a:t>
            </a:r>
            <a:r>
              <a:rPr lang="ar-SA" sz="2000" b="1" dirty="0"/>
              <a:t>تتبناه وتتولى تنفيذه قيادة واعية تتوافر لها الامكانات والطاقات ولديها القدرة على تذليل الصعاب والمرونة في تقويم التخطيط طبقاً للمتغيرات من دون ان تحيد عن الهدف الرئيسي</a:t>
            </a:r>
            <a:r>
              <a:rPr lang="ar-SA" sz="2000" b="1" dirty="0" smtClean="0"/>
              <a:t>.</a:t>
            </a:r>
            <a:endParaRPr lang="ar-IQ" sz="2000" b="1" dirty="0" smtClean="0"/>
          </a:p>
          <a:p>
            <a:pPr marL="342900" lvl="0" indent="-342900" algn="r" rtl="1">
              <a:buFont typeface="+mj-lt"/>
              <a:buAutoNum type="arabicPeriod"/>
            </a:pPr>
            <a:r>
              <a:rPr lang="ar-SA" sz="2000" b="1" dirty="0" smtClean="0"/>
              <a:t>ان </a:t>
            </a:r>
            <a:r>
              <a:rPr lang="ar-SA" sz="2000" b="1" dirty="0"/>
              <a:t>يكون المنفذون على دراية كاملة بأهداف الخطة ومراحلها، وعلى اقتناع </a:t>
            </a:r>
            <a:r>
              <a:rPr lang="ar-SA" sz="2000" b="1" dirty="0" smtClean="0"/>
              <a:t>كامل</a:t>
            </a:r>
            <a:r>
              <a:rPr lang="ar-IQ" sz="2000" b="1" dirty="0" smtClean="0"/>
              <a:t>.</a:t>
            </a:r>
            <a:endParaRPr lang="en-US" sz="2000" b="1" dirty="0"/>
          </a:p>
          <a:p>
            <a:pPr marL="342900" lvl="0" indent="-342900" algn="r" rtl="1">
              <a:buFont typeface="+mj-lt"/>
              <a:buAutoNum type="arabicPeriod"/>
            </a:pPr>
            <a:r>
              <a:rPr lang="ar-SA" sz="2000" b="1" dirty="0"/>
              <a:t>ان يكون هناك تأييد للخطة واقتناع كامل بضرورة تنفيذها لما ستعود به من فائدة على المنظمة  عند اكتمال تحقيق اهدافها.</a:t>
            </a:r>
            <a:endParaRPr lang="en-US" sz="2000" b="1" dirty="0"/>
          </a:p>
          <a:p>
            <a:pPr marL="342900" lvl="0" indent="-342900" algn="r" rtl="1">
              <a:buFont typeface="+mj-lt"/>
              <a:buAutoNum type="arabicPeriod"/>
            </a:pPr>
            <a:r>
              <a:rPr lang="ar-SA" sz="2000" b="1" dirty="0"/>
              <a:t>ان تكون سيناريوهات الخطة مرنة وقابلة للتقويم عند حدوث متغيرات حادة وبما يسمح بالوصول الى الهدف في النهاية.</a:t>
            </a:r>
            <a:endParaRPr lang="en-US" sz="2000" b="1" dirty="0"/>
          </a:p>
          <a:p>
            <a:pPr lvl="0" algn="r" rtl="0">
              <a:spcBef>
                <a:spcPts val="0"/>
              </a:spcBef>
              <a:buNone/>
            </a:pPr>
            <a:endParaRPr lang="en" sz="1800" b="1" dirty="0"/>
          </a:p>
        </p:txBody>
      </p:sp>
      <p:pic>
        <p:nvPicPr>
          <p:cNvPr id="692" name="Shape 692"/>
          <p:cNvPicPr preferRelativeResize="0"/>
          <p:nvPr/>
        </p:nvPicPr>
        <p:blipFill>
          <a:blip r:embed="rId3">
            <a:extLst>
              <a:ext uri="{28A0092B-C50C-407E-A947-70E740481C1C}">
                <a14:useLocalDpi xmlns:a14="http://schemas.microsoft.com/office/drawing/2010/main" val="0"/>
              </a:ext>
            </a:extLst>
          </a:blip>
          <a:stretch>
            <a:fillRect/>
          </a:stretch>
        </p:blipFill>
        <p:spPr>
          <a:xfrm>
            <a:off x="5734475" y="0"/>
            <a:ext cx="3409500" cy="514349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eres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800</Words>
  <Application>Microsoft Office PowerPoint</Application>
  <PresentationFormat>On-screen Show (16:9)</PresentationFormat>
  <Paragraphs>95</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Neuton</vt:lpstr>
      <vt:lpstr>Wingdings</vt:lpstr>
      <vt:lpstr>Yellowtail</vt:lpstr>
      <vt:lpstr>Ceres template</vt:lpstr>
      <vt:lpstr>                                                                                        الجامعه المستنصريـــة                                                                                          كلية الادارة والاقتصاد                                                                                          قسم ادارة الاعمـــــــال                                                                                          التخطيط الاستراتيجي                                           م/ عملية تخطيط السيناريو  واهميته                                          استاذ المادة : د. مها عارف العزاوي </vt:lpstr>
      <vt:lpstr>التخطيط</vt:lpstr>
      <vt:lpstr>اما تخطيط السيناريو الذي يلاحظ في المنظمات فان له جذرين هما : - الاول المنظور المستقبلي :الذي اصبح فيه تحليل السيناريو احد الطرق المهمة ويعود حقل المنظور المستقبلي الى عصر اقدم المنظرين حيث تعود الى عقد الاربعينات والخمسينات عندما عمد عدد من الكتاب الى تطوير منهجيات ومنظورات من شأنها التعامل مع المستقبل.   -الثاني هو الاستراتيجية التي من خلالها توصل المدراء الاستراتيجيون منذ السبعينات الى ادوات جديدة واكثر ملائمة للعمل مع القضايا المعقدة حيث تمثل النمط او الحطة التي من شأنها توحيد غايات المنظمة وسياساتها واجراءاتها بحيث تكون كلا ً متماسكة حيث الاستراتيجية ذات الصياغة الجيدة تساعد في توزيع موارد المنظمة وفق اسلوب حيوي ودقيق يستند على اساس كفاءتها الداخلية النسبية والتغييرات المتوقعة في البيئة وتحركات المنافسين. </vt:lpstr>
      <vt:lpstr>PowerPoint Presentation</vt:lpstr>
      <vt:lpstr>PowerPoint Presentation</vt:lpstr>
      <vt:lpstr>  وان تخطيط السناريو قائم على اساس افتراضي جوهري يتلخص بكون المستقبل ممكن الفهم والتعامل معه في اطر واضحة حتى وان كان مليء بالمفاجات ومعقداً من ناحية متغيراته واحداثه وعليه :-</vt:lpstr>
      <vt:lpstr>عوامل نجاح تخطيط السيناريو  ركزت اغلب الابحاث على مجموعة من العوامل الأساسية في نجاح عملية تخطيط السيناريوهات وعدها بعض الباحثين شروطا لبناء السيناريوهات  وفي إشارة إلى دور الرؤية الإستراتيجية والمقدرات الجوهرية في تخطيط السيناريوهات حيث جاء إن هناك عاملين لنجاح تخطيط السيناريو ويتألفان من : (سعداوي،2016)</vt:lpstr>
      <vt:lpstr>PowerPoint Presentation</vt:lpstr>
      <vt:lpstr>PowerPoint Presentation</vt:lpstr>
      <vt:lpstr>عناصر تخطيط السيناريو </vt:lpstr>
      <vt:lpstr>مراحل تخطيط السيناريو</vt:lpstr>
      <vt:lpstr>بالامكان ان ندير مشروع السيناريو خلال المراحل الاربعة الاتية :-  (Pagani,2008)</vt:lpstr>
      <vt:lpstr>مراحل تخطيط السيناريو </vt:lpstr>
      <vt:lpstr>PowerPoint Presentation</vt:lpstr>
      <vt:lpstr>المصادر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Sanp Chat</dc:creator>
  <cp:lastModifiedBy>MAHA ALAZAWI</cp:lastModifiedBy>
  <cp:revision>27</cp:revision>
  <dcterms:modified xsi:type="dcterms:W3CDTF">2018-07-03T06:18:46Z</dcterms:modified>
</cp:coreProperties>
</file>