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8" r:id="rId3"/>
    <p:sldId id="259" r:id="rId4"/>
    <p:sldId id="260" r:id="rId5"/>
    <p:sldId id="261" r:id="rId6"/>
    <p:sldId id="263" r:id="rId7"/>
    <p:sldId id="266" r:id="rId8"/>
    <p:sldId id="262" r:id="rId9"/>
    <p:sldId id="265" r:id="rId10"/>
    <p:sldId id="264" r:id="rId11"/>
    <p:sldId id="284" r:id="rId12"/>
    <p:sldId id="285" r:id="rId13"/>
    <p:sldId id="286" r:id="rId14"/>
    <p:sldId id="270" r:id="rId15"/>
    <p:sldId id="273" r:id="rId16"/>
    <p:sldId id="275"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87BC156-8859-4CB0-8FC5-516D0FC06DBC}">
  <a:tblStyle styleId="{A87BC156-8859-4CB0-8FC5-516D0FC06DBC}"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6" d="100"/>
          <a:sy n="66" d="100"/>
        </p:scale>
        <p:origin x="630" y="156"/>
      </p:cViewPr>
      <p:guideLst>
        <p:guide orient="horz" pos="1620"/>
        <p:guide pos="2880"/>
      </p:guideLst>
    </p:cSldViewPr>
  </p:slideViewPr>
  <p:notesTextViewPr>
    <p:cViewPr>
      <p:scale>
        <a:sx n="1" d="1"/>
        <a:sy n="1" d="1"/>
      </p:scale>
      <p:origin x="0" y="0"/>
    </p:cViewPr>
  </p:notesTextViewPr>
  <p:notesViewPr>
    <p:cSldViewPr showGuides="1">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499539454"/>
      </p:ext>
    </p:extLst>
  </p:cSld>
  <p:clrMap bg1="lt1" tx1="dk1" bg2="dk2" tx2="lt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5"/>
        <p:cNvGrpSpPr/>
        <p:nvPr/>
      </p:nvGrpSpPr>
      <p:grpSpPr>
        <a:xfrm>
          <a:off x="0" y="0"/>
          <a:ext cx="0" cy="0"/>
          <a:chOff x="0" y="0"/>
          <a:chExt cx="0" cy="0"/>
        </a:xfrm>
      </p:grpSpPr>
      <p:sp>
        <p:nvSpPr>
          <p:cNvPr id="626" name="Shape 6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7" name="Shape 6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281607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8"/>
        <p:cNvGrpSpPr/>
        <p:nvPr/>
      </p:nvGrpSpPr>
      <p:grpSpPr>
        <a:xfrm>
          <a:off x="0" y="0"/>
          <a:ext cx="0" cy="0"/>
          <a:chOff x="0" y="0"/>
          <a:chExt cx="0" cy="0"/>
        </a:xfrm>
      </p:grpSpPr>
      <p:sp>
        <p:nvSpPr>
          <p:cNvPr id="679" name="Shape 6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0" name="Shape 6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624213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5"/>
        <p:cNvGrpSpPr/>
        <p:nvPr/>
      </p:nvGrpSpPr>
      <p:grpSpPr>
        <a:xfrm>
          <a:off x="0" y="0"/>
          <a:ext cx="0" cy="0"/>
          <a:chOff x="0" y="0"/>
          <a:chExt cx="0" cy="0"/>
        </a:xfrm>
      </p:grpSpPr>
      <p:sp>
        <p:nvSpPr>
          <p:cNvPr id="726" name="Shape 7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7" name="Shape 7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84229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1"/>
        <p:cNvGrpSpPr/>
        <p:nvPr/>
      </p:nvGrpSpPr>
      <p:grpSpPr>
        <a:xfrm>
          <a:off x="0" y="0"/>
          <a:ext cx="0" cy="0"/>
          <a:chOff x="0" y="0"/>
          <a:chExt cx="0" cy="0"/>
        </a:xfrm>
      </p:grpSpPr>
      <p:sp>
        <p:nvSpPr>
          <p:cNvPr id="752" name="Shape 7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3" name="Shape 7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91728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4"/>
        <p:cNvGrpSpPr/>
        <p:nvPr/>
      </p:nvGrpSpPr>
      <p:grpSpPr>
        <a:xfrm>
          <a:off x="0" y="0"/>
          <a:ext cx="0" cy="0"/>
          <a:chOff x="0" y="0"/>
          <a:chExt cx="0" cy="0"/>
        </a:xfrm>
      </p:grpSpPr>
      <p:sp>
        <p:nvSpPr>
          <p:cNvPr id="775" name="Shape 7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6" name="Shape 7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04992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Shape 6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1" name="Shape 6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19379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6"/>
        <p:cNvGrpSpPr/>
        <p:nvPr/>
      </p:nvGrpSpPr>
      <p:grpSpPr>
        <a:xfrm>
          <a:off x="0" y="0"/>
          <a:ext cx="0" cy="0"/>
          <a:chOff x="0" y="0"/>
          <a:chExt cx="0" cy="0"/>
        </a:xfrm>
      </p:grpSpPr>
      <p:sp>
        <p:nvSpPr>
          <p:cNvPr id="647" name="Shape 6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8" name="Shape 6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3369248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2"/>
        <p:cNvGrpSpPr/>
        <p:nvPr/>
      </p:nvGrpSpPr>
      <p:grpSpPr>
        <a:xfrm>
          <a:off x="0" y="0"/>
          <a:ext cx="0" cy="0"/>
          <a:chOff x="0" y="0"/>
          <a:chExt cx="0" cy="0"/>
        </a:xfrm>
      </p:grpSpPr>
      <p:sp>
        <p:nvSpPr>
          <p:cNvPr id="653" name="Shape 6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4" name="Shape 6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68947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Shape 6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9" name="Shape 6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33178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1"/>
        <p:cNvGrpSpPr/>
        <p:nvPr/>
      </p:nvGrpSpPr>
      <p:grpSpPr>
        <a:xfrm>
          <a:off x="0" y="0"/>
          <a:ext cx="0" cy="0"/>
          <a:chOff x="0" y="0"/>
          <a:chExt cx="0" cy="0"/>
        </a:xfrm>
      </p:grpSpPr>
      <p:sp>
        <p:nvSpPr>
          <p:cNvPr id="672" name="Shape 6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3" name="Shape 6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05438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3"/>
        <p:cNvGrpSpPr/>
        <p:nvPr/>
      </p:nvGrpSpPr>
      <p:grpSpPr>
        <a:xfrm>
          <a:off x="0" y="0"/>
          <a:ext cx="0" cy="0"/>
          <a:chOff x="0" y="0"/>
          <a:chExt cx="0" cy="0"/>
        </a:xfrm>
      </p:grpSpPr>
      <p:sp>
        <p:nvSpPr>
          <p:cNvPr id="694" name="Shape 6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5" name="Shape 6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7540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3"/>
        <p:cNvGrpSpPr/>
        <p:nvPr/>
      </p:nvGrpSpPr>
      <p:grpSpPr>
        <a:xfrm>
          <a:off x="0" y="0"/>
          <a:ext cx="0" cy="0"/>
          <a:chOff x="0" y="0"/>
          <a:chExt cx="0" cy="0"/>
        </a:xfrm>
      </p:grpSpPr>
      <p:sp>
        <p:nvSpPr>
          <p:cNvPr id="664" name="Shape 6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5" name="Shape 6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39177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6"/>
        <p:cNvGrpSpPr/>
        <p:nvPr/>
      </p:nvGrpSpPr>
      <p:grpSpPr>
        <a:xfrm>
          <a:off x="0" y="0"/>
          <a:ext cx="0" cy="0"/>
          <a:chOff x="0" y="0"/>
          <a:chExt cx="0" cy="0"/>
        </a:xfrm>
      </p:grpSpPr>
      <p:sp>
        <p:nvSpPr>
          <p:cNvPr id="687" name="Shape 6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8" name="Shape 6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92359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93B770"/>
        </a:solidFill>
        <a:effectLst/>
      </p:bgPr>
    </p:bg>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2192225" y="1991825"/>
            <a:ext cx="4759500" cy="1159800"/>
          </a:xfrm>
          <a:prstGeom prst="rect">
            <a:avLst/>
          </a:prstGeom>
        </p:spPr>
        <p:txBody>
          <a:bodyPr lIns="91425" tIns="91425" rIns="91425" bIns="91425" anchor="ctr" anchorCtr="0"/>
          <a:lstStyle>
            <a:lvl1pPr lvl="0" algn="ctr">
              <a:spcBef>
                <a:spcPts val="0"/>
              </a:spcBef>
              <a:buClr>
                <a:srgbClr val="FFFFFF"/>
              </a:buClr>
              <a:buSzPct val="100000"/>
              <a:defRPr sz="5600">
                <a:solidFill>
                  <a:srgbClr val="FFFFFF"/>
                </a:solidFill>
              </a:defRPr>
            </a:lvl1pPr>
            <a:lvl2pPr lvl="1" algn="ctr">
              <a:spcBef>
                <a:spcPts val="0"/>
              </a:spcBef>
              <a:buClr>
                <a:srgbClr val="FFFFFF"/>
              </a:buClr>
              <a:buSzPct val="100000"/>
              <a:defRPr sz="5600">
                <a:solidFill>
                  <a:srgbClr val="FFFFFF"/>
                </a:solidFill>
              </a:defRPr>
            </a:lvl2pPr>
            <a:lvl3pPr lvl="2" algn="ctr">
              <a:spcBef>
                <a:spcPts val="0"/>
              </a:spcBef>
              <a:buClr>
                <a:srgbClr val="FFFFFF"/>
              </a:buClr>
              <a:buSzPct val="100000"/>
              <a:defRPr sz="5600">
                <a:solidFill>
                  <a:srgbClr val="FFFFFF"/>
                </a:solidFill>
              </a:defRPr>
            </a:lvl3pPr>
            <a:lvl4pPr lvl="3" algn="ctr">
              <a:spcBef>
                <a:spcPts val="0"/>
              </a:spcBef>
              <a:buClr>
                <a:srgbClr val="FFFFFF"/>
              </a:buClr>
              <a:buSzPct val="100000"/>
              <a:defRPr sz="5600">
                <a:solidFill>
                  <a:srgbClr val="FFFFFF"/>
                </a:solidFill>
              </a:defRPr>
            </a:lvl4pPr>
            <a:lvl5pPr lvl="4" algn="ctr">
              <a:spcBef>
                <a:spcPts val="0"/>
              </a:spcBef>
              <a:buClr>
                <a:srgbClr val="FFFFFF"/>
              </a:buClr>
              <a:buSzPct val="100000"/>
              <a:defRPr sz="5600">
                <a:solidFill>
                  <a:srgbClr val="FFFFFF"/>
                </a:solidFill>
              </a:defRPr>
            </a:lvl5pPr>
            <a:lvl6pPr lvl="5" algn="ctr">
              <a:spcBef>
                <a:spcPts val="0"/>
              </a:spcBef>
              <a:buClr>
                <a:srgbClr val="FFFFFF"/>
              </a:buClr>
              <a:buSzPct val="100000"/>
              <a:defRPr sz="5600">
                <a:solidFill>
                  <a:srgbClr val="FFFFFF"/>
                </a:solidFill>
              </a:defRPr>
            </a:lvl6pPr>
            <a:lvl7pPr lvl="6" algn="ctr">
              <a:spcBef>
                <a:spcPts val="0"/>
              </a:spcBef>
              <a:buClr>
                <a:srgbClr val="FFFFFF"/>
              </a:buClr>
              <a:buSzPct val="100000"/>
              <a:defRPr sz="5600">
                <a:solidFill>
                  <a:srgbClr val="FFFFFF"/>
                </a:solidFill>
              </a:defRPr>
            </a:lvl7pPr>
            <a:lvl8pPr lvl="7" algn="ctr">
              <a:spcBef>
                <a:spcPts val="0"/>
              </a:spcBef>
              <a:buClr>
                <a:srgbClr val="FFFFFF"/>
              </a:buClr>
              <a:buSzPct val="100000"/>
              <a:defRPr sz="5600">
                <a:solidFill>
                  <a:srgbClr val="FFFFFF"/>
                </a:solidFill>
              </a:defRPr>
            </a:lvl8pPr>
            <a:lvl9pPr lvl="8" algn="ctr">
              <a:spcBef>
                <a:spcPts val="0"/>
              </a:spcBef>
              <a:buClr>
                <a:srgbClr val="FFFFFF"/>
              </a:buClr>
              <a:buSzPct val="100000"/>
              <a:defRPr sz="5600">
                <a:solidFill>
                  <a:srgbClr val="FFFFFF"/>
                </a:solidFill>
              </a:defRPr>
            </a:lvl9pPr>
          </a:lstStyle>
          <a:p>
            <a:endParaRPr/>
          </a:p>
        </p:txBody>
      </p:sp>
      <p:grpSp>
        <p:nvGrpSpPr>
          <p:cNvPr id="10" name="Shape 10"/>
          <p:cNvGrpSpPr/>
          <p:nvPr/>
        </p:nvGrpSpPr>
        <p:grpSpPr>
          <a:xfrm rot="-5400000">
            <a:off x="1853066" y="1584394"/>
            <a:ext cx="1401157" cy="5259704"/>
            <a:chOff x="818425" y="238125"/>
            <a:chExt cx="1395575" cy="5238750"/>
          </a:xfrm>
        </p:grpSpPr>
        <p:sp>
          <p:nvSpPr>
            <p:cNvPr id="11" name="Shape 11"/>
            <p:cNvSpPr/>
            <p:nvPr/>
          </p:nvSpPr>
          <p:spPr>
            <a:xfrm>
              <a:off x="1253650" y="245150"/>
              <a:ext cx="731300" cy="1178875"/>
            </a:xfrm>
            <a:custGeom>
              <a:avLst/>
              <a:gdLst/>
              <a:ahLst/>
              <a:cxnLst/>
              <a:rect l="0" t="0" r="0" b="0"/>
              <a:pathLst>
                <a:path w="29252" h="47155" extrusionOk="0">
                  <a:moveTo>
                    <a:pt x="17692" y="8600"/>
                  </a:moveTo>
                  <a:lnTo>
                    <a:pt x="14872" y="9305"/>
                  </a:lnTo>
                  <a:lnTo>
                    <a:pt x="11771" y="10080"/>
                  </a:lnTo>
                  <a:lnTo>
                    <a:pt x="8811" y="10856"/>
                  </a:lnTo>
                  <a:lnTo>
                    <a:pt x="7542" y="11278"/>
                  </a:lnTo>
                  <a:lnTo>
                    <a:pt x="6485" y="11631"/>
                  </a:lnTo>
                  <a:lnTo>
                    <a:pt x="9234" y="10503"/>
                  </a:lnTo>
                  <a:lnTo>
                    <a:pt x="10573" y="10010"/>
                  </a:lnTo>
                  <a:lnTo>
                    <a:pt x="11983" y="9587"/>
                  </a:lnTo>
                  <a:lnTo>
                    <a:pt x="13392" y="9164"/>
                  </a:lnTo>
                  <a:lnTo>
                    <a:pt x="14802" y="8882"/>
                  </a:lnTo>
                  <a:lnTo>
                    <a:pt x="16282" y="8671"/>
                  </a:lnTo>
                  <a:lnTo>
                    <a:pt x="17692" y="8600"/>
                  </a:lnTo>
                  <a:close/>
                  <a:moveTo>
                    <a:pt x="20652" y="3102"/>
                  </a:moveTo>
                  <a:lnTo>
                    <a:pt x="20934" y="3173"/>
                  </a:lnTo>
                  <a:lnTo>
                    <a:pt x="21709" y="3455"/>
                  </a:lnTo>
                  <a:lnTo>
                    <a:pt x="22414" y="3807"/>
                  </a:lnTo>
                  <a:lnTo>
                    <a:pt x="23049" y="4160"/>
                  </a:lnTo>
                  <a:lnTo>
                    <a:pt x="23683" y="4582"/>
                  </a:lnTo>
                  <a:lnTo>
                    <a:pt x="24247" y="5076"/>
                  </a:lnTo>
                  <a:lnTo>
                    <a:pt x="24740" y="5569"/>
                  </a:lnTo>
                  <a:lnTo>
                    <a:pt x="25234" y="6133"/>
                  </a:lnTo>
                  <a:lnTo>
                    <a:pt x="25656" y="6697"/>
                  </a:lnTo>
                  <a:lnTo>
                    <a:pt x="26079" y="7331"/>
                  </a:lnTo>
                  <a:lnTo>
                    <a:pt x="26432" y="7966"/>
                  </a:lnTo>
                  <a:lnTo>
                    <a:pt x="26714" y="8671"/>
                  </a:lnTo>
                  <a:lnTo>
                    <a:pt x="26996" y="9305"/>
                  </a:lnTo>
                  <a:lnTo>
                    <a:pt x="27278" y="10080"/>
                  </a:lnTo>
                  <a:lnTo>
                    <a:pt x="27489" y="10856"/>
                  </a:lnTo>
                  <a:lnTo>
                    <a:pt x="27771" y="12406"/>
                  </a:lnTo>
                  <a:lnTo>
                    <a:pt x="27348" y="11631"/>
                  </a:lnTo>
                  <a:lnTo>
                    <a:pt x="26996" y="10856"/>
                  </a:lnTo>
                  <a:lnTo>
                    <a:pt x="26502" y="10151"/>
                  </a:lnTo>
                  <a:lnTo>
                    <a:pt x="26009" y="9516"/>
                  </a:lnTo>
                  <a:lnTo>
                    <a:pt x="25022" y="8177"/>
                  </a:lnTo>
                  <a:lnTo>
                    <a:pt x="23894" y="6908"/>
                  </a:lnTo>
                  <a:lnTo>
                    <a:pt x="22837" y="5851"/>
                  </a:lnTo>
                  <a:lnTo>
                    <a:pt x="21850" y="4723"/>
                  </a:lnTo>
                  <a:lnTo>
                    <a:pt x="21427" y="4300"/>
                  </a:lnTo>
                  <a:lnTo>
                    <a:pt x="20864" y="3666"/>
                  </a:lnTo>
                  <a:lnTo>
                    <a:pt x="20652" y="3384"/>
                  </a:lnTo>
                  <a:lnTo>
                    <a:pt x="20511" y="3173"/>
                  </a:lnTo>
                  <a:lnTo>
                    <a:pt x="20582" y="3102"/>
                  </a:lnTo>
                  <a:close/>
                  <a:moveTo>
                    <a:pt x="18185" y="9516"/>
                  </a:moveTo>
                  <a:lnTo>
                    <a:pt x="17480" y="10151"/>
                  </a:lnTo>
                  <a:lnTo>
                    <a:pt x="16776" y="10715"/>
                  </a:lnTo>
                  <a:lnTo>
                    <a:pt x="15930" y="11208"/>
                  </a:lnTo>
                  <a:lnTo>
                    <a:pt x="15084" y="11560"/>
                  </a:lnTo>
                  <a:lnTo>
                    <a:pt x="14238" y="11913"/>
                  </a:lnTo>
                  <a:lnTo>
                    <a:pt x="13322" y="12124"/>
                  </a:lnTo>
                  <a:lnTo>
                    <a:pt x="12406" y="12336"/>
                  </a:lnTo>
                  <a:lnTo>
                    <a:pt x="11489" y="12477"/>
                  </a:lnTo>
                  <a:lnTo>
                    <a:pt x="9586" y="12688"/>
                  </a:lnTo>
                  <a:lnTo>
                    <a:pt x="7754" y="12759"/>
                  </a:lnTo>
                  <a:lnTo>
                    <a:pt x="5851" y="12759"/>
                  </a:lnTo>
                  <a:lnTo>
                    <a:pt x="4018" y="12829"/>
                  </a:lnTo>
                  <a:lnTo>
                    <a:pt x="4582" y="12547"/>
                  </a:lnTo>
                  <a:lnTo>
                    <a:pt x="5287" y="12336"/>
                  </a:lnTo>
                  <a:lnTo>
                    <a:pt x="6062" y="12195"/>
                  </a:lnTo>
                  <a:lnTo>
                    <a:pt x="6978" y="12054"/>
                  </a:lnTo>
                  <a:lnTo>
                    <a:pt x="8670" y="11913"/>
                  </a:lnTo>
                  <a:lnTo>
                    <a:pt x="9445" y="11842"/>
                  </a:lnTo>
                  <a:lnTo>
                    <a:pt x="10150" y="11701"/>
                  </a:lnTo>
                  <a:lnTo>
                    <a:pt x="12124" y="11278"/>
                  </a:lnTo>
                  <a:lnTo>
                    <a:pt x="14168" y="10715"/>
                  </a:lnTo>
                  <a:lnTo>
                    <a:pt x="16212" y="10151"/>
                  </a:lnTo>
                  <a:lnTo>
                    <a:pt x="18185" y="9516"/>
                  </a:lnTo>
                  <a:close/>
                  <a:moveTo>
                    <a:pt x="20511" y="3948"/>
                  </a:moveTo>
                  <a:lnTo>
                    <a:pt x="20864" y="4512"/>
                  </a:lnTo>
                  <a:lnTo>
                    <a:pt x="21216" y="5146"/>
                  </a:lnTo>
                  <a:lnTo>
                    <a:pt x="22062" y="6204"/>
                  </a:lnTo>
                  <a:lnTo>
                    <a:pt x="23824" y="8248"/>
                  </a:lnTo>
                  <a:lnTo>
                    <a:pt x="24881" y="9587"/>
                  </a:lnTo>
                  <a:lnTo>
                    <a:pt x="25797" y="10996"/>
                  </a:lnTo>
                  <a:lnTo>
                    <a:pt x="26220" y="11701"/>
                  </a:lnTo>
                  <a:lnTo>
                    <a:pt x="26573" y="12477"/>
                  </a:lnTo>
                  <a:lnTo>
                    <a:pt x="26925" y="13252"/>
                  </a:lnTo>
                  <a:lnTo>
                    <a:pt x="27207" y="14027"/>
                  </a:lnTo>
                  <a:lnTo>
                    <a:pt x="25022" y="11701"/>
                  </a:lnTo>
                  <a:lnTo>
                    <a:pt x="24035" y="10574"/>
                  </a:lnTo>
                  <a:lnTo>
                    <a:pt x="23119" y="9375"/>
                  </a:lnTo>
                  <a:lnTo>
                    <a:pt x="22344" y="8177"/>
                  </a:lnTo>
                  <a:lnTo>
                    <a:pt x="21568" y="6908"/>
                  </a:lnTo>
                  <a:lnTo>
                    <a:pt x="21286" y="6204"/>
                  </a:lnTo>
                  <a:lnTo>
                    <a:pt x="21005" y="5499"/>
                  </a:lnTo>
                  <a:lnTo>
                    <a:pt x="20723" y="4723"/>
                  </a:lnTo>
                  <a:lnTo>
                    <a:pt x="20511" y="3948"/>
                  </a:lnTo>
                  <a:close/>
                  <a:moveTo>
                    <a:pt x="12194" y="25657"/>
                  </a:moveTo>
                  <a:lnTo>
                    <a:pt x="9375" y="26855"/>
                  </a:lnTo>
                  <a:lnTo>
                    <a:pt x="6485" y="28195"/>
                  </a:lnTo>
                  <a:lnTo>
                    <a:pt x="4441" y="29181"/>
                  </a:lnTo>
                  <a:lnTo>
                    <a:pt x="2467" y="30098"/>
                  </a:lnTo>
                  <a:lnTo>
                    <a:pt x="3525" y="29252"/>
                  </a:lnTo>
                  <a:lnTo>
                    <a:pt x="4582" y="28406"/>
                  </a:lnTo>
                  <a:lnTo>
                    <a:pt x="5780" y="27701"/>
                  </a:lnTo>
                  <a:lnTo>
                    <a:pt x="6978" y="26996"/>
                  </a:lnTo>
                  <a:lnTo>
                    <a:pt x="8177" y="26503"/>
                  </a:lnTo>
                  <a:lnTo>
                    <a:pt x="9516" y="26080"/>
                  </a:lnTo>
                  <a:lnTo>
                    <a:pt x="10855" y="25798"/>
                  </a:lnTo>
                  <a:lnTo>
                    <a:pt x="12194" y="25657"/>
                  </a:lnTo>
                  <a:close/>
                  <a:moveTo>
                    <a:pt x="12194" y="26855"/>
                  </a:moveTo>
                  <a:lnTo>
                    <a:pt x="11207" y="27701"/>
                  </a:lnTo>
                  <a:lnTo>
                    <a:pt x="10221" y="28477"/>
                  </a:lnTo>
                  <a:lnTo>
                    <a:pt x="9234" y="29181"/>
                  </a:lnTo>
                  <a:lnTo>
                    <a:pt x="8106" y="29816"/>
                  </a:lnTo>
                  <a:lnTo>
                    <a:pt x="7260" y="30239"/>
                  </a:lnTo>
                  <a:lnTo>
                    <a:pt x="6414" y="30591"/>
                  </a:lnTo>
                  <a:lnTo>
                    <a:pt x="5498" y="30873"/>
                  </a:lnTo>
                  <a:lnTo>
                    <a:pt x="4582" y="31155"/>
                  </a:lnTo>
                  <a:lnTo>
                    <a:pt x="3666" y="31296"/>
                  </a:lnTo>
                  <a:lnTo>
                    <a:pt x="2679" y="31437"/>
                  </a:lnTo>
                  <a:lnTo>
                    <a:pt x="1763" y="31578"/>
                  </a:lnTo>
                  <a:lnTo>
                    <a:pt x="846" y="31578"/>
                  </a:lnTo>
                  <a:lnTo>
                    <a:pt x="1269" y="31296"/>
                  </a:lnTo>
                  <a:lnTo>
                    <a:pt x="1833" y="31014"/>
                  </a:lnTo>
                  <a:lnTo>
                    <a:pt x="3172" y="30521"/>
                  </a:lnTo>
                  <a:lnTo>
                    <a:pt x="4652" y="30027"/>
                  </a:lnTo>
                  <a:lnTo>
                    <a:pt x="5780" y="29675"/>
                  </a:lnTo>
                  <a:lnTo>
                    <a:pt x="9022" y="28265"/>
                  </a:lnTo>
                  <a:lnTo>
                    <a:pt x="12194" y="26855"/>
                  </a:lnTo>
                  <a:close/>
                  <a:moveTo>
                    <a:pt x="17762" y="20300"/>
                  </a:moveTo>
                  <a:lnTo>
                    <a:pt x="18608" y="21851"/>
                  </a:lnTo>
                  <a:lnTo>
                    <a:pt x="19383" y="23402"/>
                  </a:lnTo>
                  <a:lnTo>
                    <a:pt x="20018" y="25023"/>
                  </a:lnTo>
                  <a:lnTo>
                    <a:pt x="20652" y="26644"/>
                  </a:lnTo>
                  <a:lnTo>
                    <a:pt x="21780" y="29886"/>
                  </a:lnTo>
                  <a:lnTo>
                    <a:pt x="22485" y="31507"/>
                  </a:lnTo>
                  <a:lnTo>
                    <a:pt x="23190" y="33129"/>
                  </a:lnTo>
                  <a:lnTo>
                    <a:pt x="22414" y="32565"/>
                  </a:lnTo>
                  <a:lnTo>
                    <a:pt x="21639" y="31930"/>
                  </a:lnTo>
                  <a:lnTo>
                    <a:pt x="21005" y="31296"/>
                  </a:lnTo>
                  <a:lnTo>
                    <a:pt x="20370" y="30662"/>
                  </a:lnTo>
                  <a:lnTo>
                    <a:pt x="19806" y="29957"/>
                  </a:lnTo>
                  <a:lnTo>
                    <a:pt x="19313" y="29322"/>
                  </a:lnTo>
                  <a:lnTo>
                    <a:pt x="18890" y="28547"/>
                  </a:lnTo>
                  <a:lnTo>
                    <a:pt x="18467" y="27842"/>
                  </a:lnTo>
                  <a:lnTo>
                    <a:pt x="18115" y="26996"/>
                  </a:lnTo>
                  <a:lnTo>
                    <a:pt x="17833" y="26221"/>
                  </a:lnTo>
                  <a:lnTo>
                    <a:pt x="17621" y="25375"/>
                  </a:lnTo>
                  <a:lnTo>
                    <a:pt x="17480" y="24529"/>
                  </a:lnTo>
                  <a:lnTo>
                    <a:pt x="17410" y="23613"/>
                  </a:lnTo>
                  <a:lnTo>
                    <a:pt x="17339" y="22697"/>
                  </a:lnTo>
                  <a:lnTo>
                    <a:pt x="17339" y="21710"/>
                  </a:lnTo>
                  <a:lnTo>
                    <a:pt x="17480" y="20723"/>
                  </a:lnTo>
                  <a:lnTo>
                    <a:pt x="17480" y="21569"/>
                  </a:lnTo>
                  <a:lnTo>
                    <a:pt x="17480" y="22415"/>
                  </a:lnTo>
                  <a:lnTo>
                    <a:pt x="17551" y="23190"/>
                  </a:lnTo>
                  <a:lnTo>
                    <a:pt x="17692" y="24036"/>
                  </a:lnTo>
                  <a:lnTo>
                    <a:pt x="18115" y="25587"/>
                  </a:lnTo>
                  <a:lnTo>
                    <a:pt x="18608" y="27137"/>
                  </a:lnTo>
                  <a:lnTo>
                    <a:pt x="19172" y="28618"/>
                  </a:lnTo>
                  <a:lnTo>
                    <a:pt x="19524" y="29393"/>
                  </a:lnTo>
                  <a:lnTo>
                    <a:pt x="19736" y="29675"/>
                  </a:lnTo>
                  <a:lnTo>
                    <a:pt x="19877" y="29745"/>
                  </a:lnTo>
                  <a:lnTo>
                    <a:pt x="20159" y="29816"/>
                  </a:lnTo>
                  <a:lnTo>
                    <a:pt x="20511" y="29886"/>
                  </a:lnTo>
                  <a:lnTo>
                    <a:pt x="20652" y="29886"/>
                  </a:lnTo>
                  <a:lnTo>
                    <a:pt x="20723" y="29745"/>
                  </a:lnTo>
                  <a:lnTo>
                    <a:pt x="20793" y="29604"/>
                  </a:lnTo>
                  <a:lnTo>
                    <a:pt x="20723" y="29393"/>
                  </a:lnTo>
                  <a:lnTo>
                    <a:pt x="19806" y="27137"/>
                  </a:lnTo>
                  <a:lnTo>
                    <a:pt x="19031" y="24882"/>
                  </a:lnTo>
                  <a:lnTo>
                    <a:pt x="18397" y="22626"/>
                  </a:lnTo>
                  <a:lnTo>
                    <a:pt x="17762" y="20300"/>
                  </a:lnTo>
                  <a:close/>
                  <a:moveTo>
                    <a:pt x="10503" y="36723"/>
                  </a:moveTo>
                  <a:lnTo>
                    <a:pt x="10080" y="37569"/>
                  </a:lnTo>
                  <a:lnTo>
                    <a:pt x="9516" y="38697"/>
                  </a:lnTo>
                  <a:lnTo>
                    <a:pt x="9304" y="39261"/>
                  </a:lnTo>
                  <a:lnTo>
                    <a:pt x="9163" y="39825"/>
                  </a:lnTo>
                  <a:lnTo>
                    <a:pt x="9093" y="40036"/>
                  </a:lnTo>
                  <a:lnTo>
                    <a:pt x="9163" y="40248"/>
                  </a:lnTo>
                  <a:lnTo>
                    <a:pt x="9234" y="40388"/>
                  </a:lnTo>
                  <a:lnTo>
                    <a:pt x="9304" y="40529"/>
                  </a:lnTo>
                  <a:lnTo>
                    <a:pt x="9516" y="40600"/>
                  </a:lnTo>
                  <a:lnTo>
                    <a:pt x="9657" y="40529"/>
                  </a:lnTo>
                  <a:lnTo>
                    <a:pt x="9868" y="40459"/>
                  </a:lnTo>
                  <a:lnTo>
                    <a:pt x="10009" y="40248"/>
                  </a:lnTo>
                  <a:lnTo>
                    <a:pt x="10362" y="39754"/>
                  </a:lnTo>
                  <a:lnTo>
                    <a:pt x="10714" y="39120"/>
                  </a:lnTo>
                  <a:lnTo>
                    <a:pt x="11278" y="37851"/>
                  </a:lnTo>
                  <a:lnTo>
                    <a:pt x="11630" y="37005"/>
                  </a:lnTo>
                  <a:lnTo>
                    <a:pt x="12053" y="37569"/>
                  </a:lnTo>
                  <a:lnTo>
                    <a:pt x="12406" y="38274"/>
                  </a:lnTo>
                  <a:lnTo>
                    <a:pt x="12547" y="38626"/>
                  </a:lnTo>
                  <a:lnTo>
                    <a:pt x="12617" y="38979"/>
                  </a:lnTo>
                  <a:lnTo>
                    <a:pt x="12617" y="39331"/>
                  </a:lnTo>
                  <a:lnTo>
                    <a:pt x="12617" y="39684"/>
                  </a:lnTo>
                  <a:lnTo>
                    <a:pt x="12476" y="40248"/>
                  </a:lnTo>
                  <a:lnTo>
                    <a:pt x="12265" y="40741"/>
                  </a:lnTo>
                  <a:lnTo>
                    <a:pt x="11983" y="41305"/>
                  </a:lnTo>
                  <a:lnTo>
                    <a:pt x="11630" y="41869"/>
                  </a:lnTo>
                  <a:lnTo>
                    <a:pt x="11207" y="42433"/>
                  </a:lnTo>
                  <a:lnTo>
                    <a:pt x="10714" y="42996"/>
                  </a:lnTo>
                  <a:lnTo>
                    <a:pt x="9657" y="44054"/>
                  </a:lnTo>
                  <a:lnTo>
                    <a:pt x="8458" y="45040"/>
                  </a:lnTo>
                  <a:lnTo>
                    <a:pt x="7824" y="45463"/>
                  </a:lnTo>
                  <a:lnTo>
                    <a:pt x="7260" y="45816"/>
                  </a:lnTo>
                  <a:lnTo>
                    <a:pt x="6626" y="46098"/>
                  </a:lnTo>
                  <a:lnTo>
                    <a:pt x="6062" y="46380"/>
                  </a:lnTo>
                  <a:lnTo>
                    <a:pt x="5498" y="46521"/>
                  </a:lnTo>
                  <a:lnTo>
                    <a:pt x="5005" y="46591"/>
                  </a:lnTo>
                  <a:lnTo>
                    <a:pt x="5287" y="45181"/>
                  </a:lnTo>
                  <a:lnTo>
                    <a:pt x="5639" y="43772"/>
                  </a:lnTo>
                  <a:lnTo>
                    <a:pt x="6062" y="42292"/>
                  </a:lnTo>
                  <a:lnTo>
                    <a:pt x="6626" y="40952"/>
                  </a:lnTo>
                  <a:lnTo>
                    <a:pt x="6978" y="40248"/>
                  </a:lnTo>
                  <a:lnTo>
                    <a:pt x="7331" y="39613"/>
                  </a:lnTo>
                  <a:lnTo>
                    <a:pt x="7754" y="39049"/>
                  </a:lnTo>
                  <a:lnTo>
                    <a:pt x="8177" y="38485"/>
                  </a:lnTo>
                  <a:lnTo>
                    <a:pt x="8670" y="37992"/>
                  </a:lnTo>
                  <a:lnTo>
                    <a:pt x="9234" y="37499"/>
                  </a:lnTo>
                  <a:lnTo>
                    <a:pt x="9868" y="37076"/>
                  </a:lnTo>
                  <a:lnTo>
                    <a:pt x="10503" y="36723"/>
                  </a:lnTo>
                  <a:close/>
                  <a:moveTo>
                    <a:pt x="19947" y="1"/>
                  </a:moveTo>
                  <a:lnTo>
                    <a:pt x="19877" y="706"/>
                  </a:lnTo>
                  <a:lnTo>
                    <a:pt x="19806" y="1552"/>
                  </a:lnTo>
                  <a:lnTo>
                    <a:pt x="19665" y="3455"/>
                  </a:lnTo>
                  <a:lnTo>
                    <a:pt x="19595" y="4441"/>
                  </a:lnTo>
                  <a:lnTo>
                    <a:pt x="19454" y="5358"/>
                  </a:lnTo>
                  <a:lnTo>
                    <a:pt x="19242" y="6133"/>
                  </a:lnTo>
                  <a:lnTo>
                    <a:pt x="19102" y="6485"/>
                  </a:lnTo>
                  <a:lnTo>
                    <a:pt x="18961" y="6767"/>
                  </a:lnTo>
                  <a:lnTo>
                    <a:pt x="18679" y="7120"/>
                  </a:lnTo>
                  <a:lnTo>
                    <a:pt x="18397" y="7331"/>
                  </a:lnTo>
                  <a:lnTo>
                    <a:pt x="18115" y="7472"/>
                  </a:lnTo>
                  <a:lnTo>
                    <a:pt x="17833" y="7543"/>
                  </a:lnTo>
                  <a:lnTo>
                    <a:pt x="16071" y="7543"/>
                  </a:lnTo>
                  <a:lnTo>
                    <a:pt x="15225" y="7613"/>
                  </a:lnTo>
                  <a:lnTo>
                    <a:pt x="14379" y="7754"/>
                  </a:lnTo>
                  <a:lnTo>
                    <a:pt x="12687" y="8177"/>
                  </a:lnTo>
                  <a:lnTo>
                    <a:pt x="10362" y="8882"/>
                  </a:lnTo>
                  <a:lnTo>
                    <a:pt x="8881" y="9305"/>
                  </a:lnTo>
                  <a:lnTo>
                    <a:pt x="7472" y="9869"/>
                  </a:lnTo>
                  <a:lnTo>
                    <a:pt x="6062" y="10503"/>
                  </a:lnTo>
                  <a:lnTo>
                    <a:pt x="5357" y="10856"/>
                  </a:lnTo>
                  <a:lnTo>
                    <a:pt x="4793" y="11208"/>
                  </a:lnTo>
                  <a:lnTo>
                    <a:pt x="4229" y="11631"/>
                  </a:lnTo>
                  <a:lnTo>
                    <a:pt x="3736" y="12054"/>
                  </a:lnTo>
                  <a:lnTo>
                    <a:pt x="3313" y="12477"/>
                  </a:lnTo>
                  <a:lnTo>
                    <a:pt x="3031" y="12900"/>
                  </a:lnTo>
                  <a:lnTo>
                    <a:pt x="2820" y="12970"/>
                  </a:lnTo>
                  <a:lnTo>
                    <a:pt x="2749" y="13182"/>
                  </a:lnTo>
                  <a:lnTo>
                    <a:pt x="2820" y="13675"/>
                  </a:lnTo>
                  <a:lnTo>
                    <a:pt x="3031" y="13604"/>
                  </a:lnTo>
                  <a:lnTo>
                    <a:pt x="5921" y="13604"/>
                  </a:lnTo>
                  <a:lnTo>
                    <a:pt x="9586" y="13675"/>
                  </a:lnTo>
                  <a:lnTo>
                    <a:pt x="10714" y="13604"/>
                  </a:lnTo>
                  <a:lnTo>
                    <a:pt x="11912" y="13463"/>
                  </a:lnTo>
                  <a:lnTo>
                    <a:pt x="13110" y="13252"/>
                  </a:lnTo>
                  <a:lnTo>
                    <a:pt x="14238" y="12970"/>
                  </a:lnTo>
                  <a:lnTo>
                    <a:pt x="15366" y="12618"/>
                  </a:lnTo>
                  <a:lnTo>
                    <a:pt x="16494" y="12124"/>
                  </a:lnTo>
                  <a:lnTo>
                    <a:pt x="17480" y="11490"/>
                  </a:lnTo>
                  <a:lnTo>
                    <a:pt x="17974" y="11137"/>
                  </a:lnTo>
                  <a:lnTo>
                    <a:pt x="18397" y="10785"/>
                  </a:lnTo>
                  <a:lnTo>
                    <a:pt x="17974" y="14098"/>
                  </a:lnTo>
                  <a:lnTo>
                    <a:pt x="17621" y="16212"/>
                  </a:lnTo>
                  <a:lnTo>
                    <a:pt x="17269" y="18327"/>
                  </a:lnTo>
                  <a:lnTo>
                    <a:pt x="16776" y="20441"/>
                  </a:lnTo>
                  <a:lnTo>
                    <a:pt x="16494" y="21428"/>
                  </a:lnTo>
                  <a:lnTo>
                    <a:pt x="16212" y="22274"/>
                  </a:lnTo>
                  <a:lnTo>
                    <a:pt x="15859" y="23120"/>
                  </a:lnTo>
                  <a:lnTo>
                    <a:pt x="15436" y="23825"/>
                  </a:lnTo>
                  <a:lnTo>
                    <a:pt x="15013" y="24389"/>
                  </a:lnTo>
                  <a:lnTo>
                    <a:pt x="14591" y="24811"/>
                  </a:lnTo>
                  <a:lnTo>
                    <a:pt x="14309" y="24952"/>
                  </a:lnTo>
                  <a:lnTo>
                    <a:pt x="14027" y="25093"/>
                  </a:lnTo>
                  <a:lnTo>
                    <a:pt x="13322" y="25234"/>
                  </a:lnTo>
                  <a:lnTo>
                    <a:pt x="12617" y="25305"/>
                  </a:lnTo>
                  <a:lnTo>
                    <a:pt x="10150" y="25305"/>
                  </a:lnTo>
                  <a:lnTo>
                    <a:pt x="9375" y="25375"/>
                  </a:lnTo>
                  <a:lnTo>
                    <a:pt x="8670" y="25516"/>
                  </a:lnTo>
                  <a:lnTo>
                    <a:pt x="7824" y="25798"/>
                  </a:lnTo>
                  <a:lnTo>
                    <a:pt x="6978" y="26151"/>
                  </a:lnTo>
                  <a:lnTo>
                    <a:pt x="6203" y="26503"/>
                  </a:lnTo>
                  <a:lnTo>
                    <a:pt x="5428" y="26926"/>
                  </a:lnTo>
                  <a:lnTo>
                    <a:pt x="4652" y="27349"/>
                  </a:lnTo>
                  <a:lnTo>
                    <a:pt x="3948" y="27842"/>
                  </a:lnTo>
                  <a:lnTo>
                    <a:pt x="2538" y="28970"/>
                  </a:lnTo>
                  <a:lnTo>
                    <a:pt x="1481" y="29816"/>
                  </a:lnTo>
                  <a:lnTo>
                    <a:pt x="705" y="30521"/>
                  </a:lnTo>
                  <a:lnTo>
                    <a:pt x="212" y="31085"/>
                  </a:lnTo>
                  <a:lnTo>
                    <a:pt x="71" y="31366"/>
                  </a:lnTo>
                  <a:lnTo>
                    <a:pt x="0" y="31507"/>
                  </a:lnTo>
                  <a:lnTo>
                    <a:pt x="0" y="31648"/>
                  </a:lnTo>
                  <a:lnTo>
                    <a:pt x="141" y="31789"/>
                  </a:lnTo>
                  <a:lnTo>
                    <a:pt x="353" y="31930"/>
                  </a:lnTo>
                  <a:lnTo>
                    <a:pt x="635" y="32001"/>
                  </a:lnTo>
                  <a:lnTo>
                    <a:pt x="1622" y="32071"/>
                  </a:lnTo>
                  <a:lnTo>
                    <a:pt x="2961" y="32001"/>
                  </a:lnTo>
                  <a:lnTo>
                    <a:pt x="3807" y="31930"/>
                  </a:lnTo>
                  <a:lnTo>
                    <a:pt x="4652" y="31860"/>
                  </a:lnTo>
                  <a:lnTo>
                    <a:pt x="5498" y="31648"/>
                  </a:lnTo>
                  <a:lnTo>
                    <a:pt x="6273" y="31437"/>
                  </a:lnTo>
                  <a:lnTo>
                    <a:pt x="7049" y="31226"/>
                  </a:lnTo>
                  <a:lnTo>
                    <a:pt x="7824" y="30873"/>
                  </a:lnTo>
                  <a:lnTo>
                    <a:pt x="9304" y="30168"/>
                  </a:lnTo>
                  <a:lnTo>
                    <a:pt x="10784" y="29322"/>
                  </a:lnTo>
                  <a:lnTo>
                    <a:pt x="12124" y="28336"/>
                  </a:lnTo>
                  <a:lnTo>
                    <a:pt x="13392" y="27278"/>
                  </a:lnTo>
                  <a:lnTo>
                    <a:pt x="14661" y="26151"/>
                  </a:lnTo>
                  <a:lnTo>
                    <a:pt x="13956" y="28265"/>
                  </a:lnTo>
                  <a:lnTo>
                    <a:pt x="13322" y="30450"/>
                  </a:lnTo>
                  <a:lnTo>
                    <a:pt x="12899" y="31507"/>
                  </a:lnTo>
                  <a:lnTo>
                    <a:pt x="12476" y="32565"/>
                  </a:lnTo>
                  <a:lnTo>
                    <a:pt x="12053" y="33551"/>
                  </a:lnTo>
                  <a:lnTo>
                    <a:pt x="11489" y="34468"/>
                  </a:lnTo>
                  <a:lnTo>
                    <a:pt x="11137" y="35032"/>
                  </a:lnTo>
                  <a:lnTo>
                    <a:pt x="10714" y="35455"/>
                  </a:lnTo>
                  <a:lnTo>
                    <a:pt x="10221" y="35877"/>
                  </a:lnTo>
                  <a:lnTo>
                    <a:pt x="9727" y="36159"/>
                  </a:lnTo>
                  <a:lnTo>
                    <a:pt x="8740" y="36864"/>
                  </a:lnTo>
                  <a:lnTo>
                    <a:pt x="8247" y="37287"/>
                  </a:lnTo>
                  <a:lnTo>
                    <a:pt x="7683" y="37781"/>
                  </a:lnTo>
                  <a:lnTo>
                    <a:pt x="7331" y="38133"/>
                  </a:lnTo>
                  <a:lnTo>
                    <a:pt x="6978" y="38697"/>
                  </a:lnTo>
                  <a:lnTo>
                    <a:pt x="6133" y="40107"/>
                  </a:lnTo>
                  <a:lnTo>
                    <a:pt x="5216" y="41798"/>
                  </a:lnTo>
                  <a:lnTo>
                    <a:pt x="4864" y="42644"/>
                  </a:lnTo>
                  <a:lnTo>
                    <a:pt x="4511" y="43490"/>
                  </a:lnTo>
                  <a:lnTo>
                    <a:pt x="4300" y="44336"/>
                  </a:lnTo>
                  <a:lnTo>
                    <a:pt x="4159" y="45111"/>
                  </a:lnTo>
                  <a:lnTo>
                    <a:pt x="4159" y="45816"/>
                  </a:lnTo>
                  <a:lnTo>
                    <a:pt x="4159" y="46098"/>
                  </a:lnTo>
                  <a:lnTo>
                    <a:pt x="4229" y="46380"/>
                  </a:lnTo>
                  <a:lnTo>
                    <a:pt x="4370" y="46591"/>
                  </a:lnTo>
                  <a:lnTo>
                    <a:pt x="4511" y="46803"/>
                  </a:lnTo>
                  <a:lnTo>
                    <a:pt x="4723" y="46944"/>
                  </a:lnTo>
                  <a:lnTo>
                    <a:pt x="4934" y="47084"/>
                  </a:lnTo>
                  <a:lnTo>
                    <a:pt x="5216" y="47155"/>
                  </a:lnTo>
                  <a:lnTo>
                    <a:pt x="5992" y="47155"/>
                  </a:lnTo>
                  <a:lnTo>
                    <a:pt x="6414" y="47014"/>
                  </a:lnTo>
                  <a:lnTo>
                    <a:pt x="7049" y="46803"/>
                  </a:lnTo>
                  <a:lnTo>
                    <a:pt x="7683" y="46521"/>
                  </a:lnTo>
                  <a:lnTo>
                    <a:pt x="8388" y="46168"/>
                  </a:lnTo>
                  <a:lnTo>
                    <a:pt x="9093" y="45745"/>
                  </a:lnTo>
                  <a:lnTo>
                    <a:pt x="9798" y="45252"/>
                  </a:lnTo>
                  <a:lnTo>
                    <a:pt x="10432" y="44688"/>
                  </a:lnTo>
                  <a:lnTo>
                    <a:pt x="11066" y="44124"/>
                  </a:lnTo>
                  <a:lnTo>
                    <a:pt x="11630" y="43490"/>
                  </a:lnTo>
                  <a:lnTo>
                    <a:pt x="12194" y="42855"/>
                  </a:lnTo>
                  <a:lnTo>
                    <a:pt x="12687" y="42151"/>
                  </a:lnTo>
                  <a:lnTo>
                    <a:pt x="13040" y="41446"/>
                  </a:lnTo>
                  <a:lnTo>
                    <a:pt x="13392" y="40741"/>
                  </a:lnTo>
                  <a:lnTo>
                    <a:pt x="13604" y="40036"/>
                  </a:lnTo>
                  <a:lnTo>
                    <a:pt x="13674" y="39261"/>
                  </a:lnTo>
                  <a:lnTo>
                    <a:pt x="13674" y="38556"/>
                  </a:lnTo>
                  <a:lnTo>
                    <a:pt x="13533" y="37851"/>
                  </a:lnTo>
                  <a:lnTo>
                    <a:pt x="13392" y="37640"/>
                  </a:lnTo>
                  <a:lnTo>
                    <a:pt x="13181" y="37358"/>
                  </a:lnTo>
                  <a:lnTo>
                    <a:pt x="12758" y="36794"/>
                  </a:lnTo>
                  <a:lnTo>
                    <a:pt x="12335" y="36300"/>
                  </a:lnTo>
                  <a:lnTo>
                    <a:pt x="12194" y="36018"/>
                  </a:lnTo>
                  <a:lnTo>
                    <a:pt x="12124" y="35807"/>
                  </a:lnTo>
                  <a:lnTo>
                    <a:pt x="12194" y="35455"/>
                  </a:lnTo>
                  <a:lnTo>
                    <a:pt x="12335" y="34961"/>
                  </a:lnTo>
                  <a:lnTo>
                    <a:pt x="12828" y="33763"/>
                  </a:lnTo>
                  <a:lnTo>
                    <a:pt x="13815" y="31719"/>
                  </a:lnTo>
                  <a:lnTo>
                    <a:pt x="14591" y="29675"/>
                  </a:lnTo>
                  <a:lnTo>
                    <a:pt x="15295" y="27560"/>
                  </a:lnTo>
                  <a:lnTo>
                    <a:pt x="16000" y="25516"/>
                  </a:lnTo>
                  <a:lnTo>
                    <a:pt x="16635" y="23402"/>
                  </a:lnTo>
                  <a:lnTo>
                    <a:pt x="16635" y="24177"/>
                  </a:lnTo>
                  <a:lnTo>
                    <a:pt x="16705" y="24952"/>
                  </a:lnTo>
                  <a:lnTo>
                    <a:pt x="16846" y="25728"/>
                  </a:lnTo>
                  <a:lnTo>
                    <a:pt x="16987" y="26503"/>
                  </a:lnTo>
                  <a:lnTo>
                    <a:pt x="17198" y="27208"/>
                  </a:lnTo>
                  <a:lnTo>
                    <a:pt x="17480" y="27983"/>
                  </a:lnTo>
                  <a:lnTo>
                    <a:pt x="17762" y="28688"/>
                  </a:lnTo>
                  <a:lnTo>
                    <a:pt x="18115" y="29393"/>
                  </a:lnTo>
                  <a:lnTo>
                    <a:pt x="18538" y="30027"/>
                  </a:lnTo>
                  <a:lnTo>
                    <a:pt x="18961" y="30662"/>
                  </a:lnTo>
                  <a:lnTo>
                    <a:pt x="19454" y="31296"/>
                  </a:lnTo>
                  <a:lnTo>
                    <a:pt x="20018" y="31860"/>
                  </a:lnTo>
                  <a:lnTo>
                    <a:pt x="20582" y="32353"/>
                  </a:lnTo>
                  <a:lnTo>
                    <a:pt x="21216" y="32847"/>
                  </a:lnTo>
                  <a:lnTo>
                    <a:pt x="21850" y="33270"/>
                  </a:lnTo>
                  <a:lnTo>
                    <a:pt x="22555" y="33622"/>
                  </a:lnTo>
                  <a:lnTo>
                    <a:pt x="23049" y="33904"/>
                  </a:lnTo>
                  <a:lnTo>
                    <a:pt x="23612" y="34045"/>
                  </a:lnTo>
                  <a:lnTo>
                    <a:pt x="23894" y="34115"/>
                  </a:lnTo>
                  <a:lnTo>
                    <a:pt x="24106" y="34115"/>
                  </a:lnTo>
                  <a:lnTo>
                    <a:pt x="24317" y="34045"/>
                  </a:lnTo>
                  <a:lnTo>
                    <a:pt x="24458" y="33833"/>
                  </a:lnTo>
                  <a:lnTo>
                    <a:pt x="24458" y="33692"/>
                  </a:lnTo>
                  <a:lnTo>
                    <a:pt x="24458" y="33411"/>
                  </a:lnTo>
                  <a:lnTo>
                    <a:pt x="24247" y="32635"/>
                  </a:lnTo>
                  <a:lnTo>
                    <a:pt x="23965" y="31719"/>
                  </a:lnTo>
                  <a:lnTo>
                    <a:pt x="23542" y="30591"/>
                  </a:lnTo>
                  <a:lnTo>
                    <a:pt x="22767" y="28547"/>
                  </a:lnTo>
                  <a:lnTo>
                    <a:pt x="22203" y="27137"/>
                  </a:lnTo>
                  <a:lnTo>
                    <a:pt x="21780" y="25798"/>
                  </a:lnTo>
                  <a:lnTo>
                    <a:pt x="21216" y="24389"/>
                  </a:lnTo>
                  <a:lnTo>
                    <a:pt x="20652" y="23120"/>
                  </a:lnTo>
                  <a:lnTo>
                    <a:pt x="19877" y="21851"/>
                  </a:lnTo>
                  <a:lnTo>
                    <a:pt x="19454" y="21146"/>
                  </a:lnTo>
                  <a:lnTo>
                    <a:pt x="19102" y="20653"/>
                  </a:lnTo>
                  <a:lnTo>
                    <a:pt x="18467" y="19878"/>
                  </a:lnTo>
                  <a:lnTo>
                    <a:pt x="18256" y="19455"/>
                  </a:lnTo>
                  <a:lnTo>
                    <a:pt x="18115" y="19032"/>
                  </a:lnTo>
                  <a:lnTo>
                    <a:pt x="18044" y="18468"/>
                  </a:lnTo>
                  <a:lnTo>
                    <a:pt x="18044" y="17763"/>
                  </a:lnTo>
                  <a:lnTo>
                    <a:pt x="18185" y="16283"/>
                  </a:lnTo>
                  <a:lnTo>
                    <a:pt x="18397" y="14732"/>
                  </a:lnTo>
                  <a:lnTo>
                    <a:pt x="19031" y="11701"/>
                  </a:lnTo>
                  <a:lnTo>
                    <a:pt x="19595" y="8671"/>
                  </a:lnTo>
                  <a:lnTo>
                    <a:pt x="19877" y="7120"/>
                  </a:lnTo>
                  <a:lnTo>
                    <a:pt x="20018" y="5640"/>
                  </a:lnTo>
                  <a:lnTo>
                    <a:pt x="20370" y="6767"/>
                  </a:lnTo>
                  <a:lnTo>
                    <a:pt x="20793" y="7825"/>
                  </a:lnTo>
                  <a:lnTo>
                    <a:pt x="21286" y="8741"/>
                  </a:lnTo>
                  <a:lnTo>
                    <a:pt x="21921" y="9587"/>
                  </a:lnTo>
                  <a:lnTo>
                    <a:pt x="22555" y="10433"/>
                  </a:lnTo>
                  <a:lnTo>
                    <a:pt x="23331" y="11278"/>
                  </a:lnTo>
                  <a:lnTo>
                    <a:pt x="24811" y="12900"/>
                  </a:lnTo>
                  <a:lnTo>
                    <a:pt x="25868" y="14239"/>
                  </a:lnTo>
                  <a:lnTo>
                    <a:pt x="26432" y="14944"/>
                  </a:lnTo>
                  <a:lnTo>
                    <a:pt x="27066" y="15507"/>
                  </a:lnTo>
                  <a:lnTo>
                    <a:pt x="27348" y="15789"/>
                  </a:lnTo>
                  <a:lnTo>
                    <a:pt x="27701" y="15930"/>
                  </a:lnTo>
                  <a:lnTo>
                    <a:pt x="27982" y="16001"/>
                  </a:lnTo>
                  <a:lnTo>
                    <a:pt x="28194" y="15930"/>
                  </a:lnTo>
                  <a:lnTo>
                    <a:pt x="28476" y="15860"/>
                  </a:lnTo>
                  <a:lnTo>
                    <a:pt x="28687" y="15578"/>
                  </a:lnTo>
                  <a:lnTo>
                    <a:pt x="28899" y="15226"/>
                  </a:lnTo>
                  <a:lnTo>
                    <a:pt x="29110" y="14662"/>
                  </a:lnTo>
                  <a:lnTo>
                    <a:pt x="29181" y="14168"/>
                  </a:lnTo>
                  <a:lnTo>
                    <a:pt x="29251" y="13675"/>
                  </a:lnTo>
                  <a:lnTo>
                    <a:pt x="29251" y="13111"/>
                  </a:lnTo>
                  <a:lnTo>
                    <a:pt x="29181" y="12477"/>
                  </a:lnTo>
                  <a:lnTo>
                    <a:pt x="28969" y="11278"/>
                  </a:lnTo>
                  <a:lnTo>
                    <a:pt x="28617" y="10080"/>
                  </a:lnTo>
                  <a:lnTo>
                    <a:pt x="28123" y="8811"/>
                  </a:lnTo>
                  <a:lnTo>
                    <a:pt x="27630" y="7684"/>
                  </a:lnTo>
                  <a:lnTo>
                    <a:pt x="27066" y="6626"/>
                  </a:lnTo>
                  <a:lnTo>
                    <a:pt x="26573" y="5781"/>
                  </a:lnTo>
                  <a:lnTo>
                    <a:pt x="26150" y="5217"/>
                  </a:lnTo>
                  <a:lnTo>
                    <a:pt x="25516" y="4512"/>
                  </a:lnTo>
                  <a:lnTo>
                    <a:pt x="24670" y="3807"/>
                  </a:lnTo>
                  <a:lnTo>
                    <a:pt x="23753" y="3102"/>
                  </a:lnTo>
                  <a:lnTo>
                    <a:pt x="22767" y="2538"/>
                  </a:lnTo>
                  <a:lnTo>
                    <a:pt x="22273" y="2256"/>
                  </a:lnTo>
                  <a:lnTo>
                    <a:pt x="21780" y="2115"/>
                  </a:lnTo>
                  <a:lnTo>
                    <a:pt x="21357" y="2045"/>
                  </a:lnTo>
                  <a:lnTo>
                    <a:pt x="20934" y="2045"/>
                  </a:lnTo>
                  <a:lnTo>
                    <a:pt x="20511" y="2186"/>
                  </a:lnTo>
                  <a:lnTo>
                    <a:pt x="20229" y="2397"/>
                  </a:lnTo>
                  <a:lnTo>
                    <a:pt x="20088" y="1129"/>
                  </a:lnTo>
                  <a:lnTo>
                    <a:pt x="19947" y="1"/>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grpSp>
          <p:nvGrpSpPr>
            <p:cNvPr id="12" name="Shape 12"/>
            <p:cNvGrpSpPr/>
            <p:nvPr/>
          </p:nvGrpSpPr>
          <p:grpSpPr>
            <a:xfrm>
              <a:off x="818425" y="1334150"/>
              <a:ext cx="925100" cy="1370950"/>
              <a:chOff x="3112200" y="1334150"/>
              <a:chExt cx="925100" cy="1370950"/>
            </a:xfrm>
          </p:grpSpPr>
          <p:sp>
            <p:nvSpPr>
              <p:cNvPr id="13" name="Shape 13"/>
              <p:cNvSpPr/>
              <p:nvPr/>
            </p:nvSpPr>
            <p:spPr>
              <a:xfrm>
                <a:off x="3173850" y="1334150"/>
                <a:ext cx="819400" cy="1279300"/>
              </a:xfrm>
              <a:custGeom>
                <a:avLst/>
                <a:gdLst/>
                <a:ahLst/>
                <a:cxnLst/>
                <a:rect l="0" t="0" r="0" b="0"/>
                <a:pathLst>
                  <a:path w="32776" h="51172" extrusionOk="0">
                    <a:moveTo>
                      <a:pt x="15155" y="0"/>
                    </a:moveTo>
                    <a:lnTo>
                      <a:pt x="15026" y="431"/>
                    </a:lnTo>
                    <a:lnTo>
                      <a:pt x="15084" y="353"/>
                    </a:lnTo>
                    <a:lnTo>
                      <a:pt x="15155" y="0"/>
                    </a:lnTo>
                    <a:close/>
                    <a:moveTo>
                      <a:pt x="15026" y="431"/>
                    </a:moveTo>
                    <a:lnTo>
                      <a:pt x="14873" y="635"/>
                    </a:lnTo>
                    <a:lnTo>
                      <a:pt x="14380" y="1339"/>
                    </a:lnTo>
                    <a:lnTo>
                      <a:pt x="13957" y="2044"/>
                    </a:lnTo>
                    <a:lnTo>
                      <a:pt x="13745" y="2397"/>
                    </a:lnTo>
                    <a:lnTo>
                      <a:pt x="13604" y="2820"/>
                    </a:lnTo>
                    <a:lnTo>
                      <a:pt x="13252" y="3947"/>
                    </a:lnTo>
                    <a:lnTo>
                      <a:pt x="13040" y="5146"/>
                    </a:lnTo>
                    <a:lnTo>
                      <a:pt x="12970" y="6273"/>
                    </a:lnTo>
                    <a:lnTo>
                      <a:pt x="12899" y="7472"/>
                    </a:lnTo>
                    <a:lnTo>
                      <a:pt x="12970" y="8670"/>
                    </a:lnTo>
                    <a:lnTo>
                      <a:pt x="13181" y="9798"/>
                    </a:lnTo>
                    <a:lnTo>
                      <a:pt x="13463" y="10996"/>
                    </a:lnTo>
                    <a:lnTo>
                      <a:pt x="13816" y="12124"/>
                    </a:lnTo>
                    <a:lnTo>
                      <a:pt x="14098" y="13251"/>
                    </a:lnTo>
                    <a:lnTo>
                      <a:pt x="14380" y="14379"/>
                    </a:lnTo>
                    <a:lnTo>
                      <a:pt x="14591" y="15436"/>
                    </a:lnTo>
                    <a:lnTo>
                      <a:pt x="14662" y="16564"/>
                    </a:lnTo>
                    <a:lnTo>
                      <a:pt x="14662" y="17128"/>
                    </a:lnTo>
                    <a:lnTo>
                      <a:pt x="14591" y="17692"/>
                    </a:lnTo>
                    <a:lnTo>
                      <a:pt x="14380" y="18115"/>
                    </a:lnTo>
                    <a:lnTo>
                      <a:pt x="14168" y="18538"/>
                    </a:lnTo>
                    <a:lnTo>
                      <a:pt x="13886" y="18820"/>
                    </a:lnTo>
                    <a:lnTo>
                      <a:pt x="13604" y="19172"/>
                    </a:lnTo>
                    <a:lnTo>
                      <a:pt x="13252" y="19383"/>
                    </a:lnTo>
                    <a:lnTo>
                      <a:pt x="12829" y="19595"/>
                    </a:lnTo>
                    <a:lnTo>
                      <a:pt x="11983" y="19947"/>
                    </a:lnTo>
                    <a:lnTo>
                      <a:pt x="10996" y="20229"/>
                    </a:lnTo>
                    <a:lnTo>
                      <a:pt x="9023" y="20652"/>
                    </a:lnTo>
                    <a:lnTo>
                      <a:pt x="7190" y="21146"/>
                    </a:lnTo>
                    <a:lnTo>
                      <a:pt x="4018" y="22132"/>
                    </a:lnTo>
                    <a:lnTo>
                      <a:pt x="2468" y="22696"/>
                    </a:lnTo>
                    <a:lnTo>
                      <a:pt x="1129" y="23260"/>
                    </a:lnTo>
                    <a:lnTo>
                      <a:pt x="635" y="23472"/>
                    </a:lnTo>
                    <a:lnTo>
                      <a:pt x="212" y="23754"/>
                    </a:lnTo>
                    <a:lnTo>
                      <a:pt x="1" y="23965"/>
                    </a:lnTo>
                    <a:lnTo>
                      <a:pt x="1" y="24035"/>
                    </a:lnTo>
                    <a:lnTo>
                      <a:pt x="1" y="24106"/>
                    </a:lnTo>
                    <a:lnTo>
                      <a:pt x="494" y="23965"/>
                    </a:lnTo>
                    <a:lnTo>
                      <a:pt x="1763" y="23613"/>
                    </a:lnTo>
                    <a:lnTo>
                      <a:pt x="5851" y="22555"/>
                    </a:lnTo>
                    <a:lnTo>
                      <a:pt x="10080" y="21568"/>
                    </a:lnTo>
                    <a:lnTo>
                      <a:pt x="12477" y="21075"/>
                    </a:lnTo>
                    <a:lnTo>
                      <a:pt x="11490" y="23331"/>
                    </a:lnTo>
                    <a:lnTo>
                      <a:pt x="10785" y="25163"/>
                    </a:lnTo>
                    <a:lnTo>
                      <a:pt x="10010" y="27207"/>
                    </a:lnTo>
                    <a:lnTo>
                      <a:pt x="9305" y="29251"/>
                    </a:lnTo>
                    <a:lnTo>
                      <a:pt x="8811" y="31013"/>
                    </a:lnTo>
                    <a:lnTo>
                      <a:pt x="8670" y="31718"/>
                    </a:lnTo>
                    <a:lnTo>
                      <a:pt x="8670" y="32353"/>
                    </a:lnTo>
                    <a:lnTo>
                      <a:pt x="8670" y="32705"/>
                    </a:lnTo>
                    <a:lnTo>
                      <a:pt x="8741" y="32846"/>
                    </a:lnTo>
                    <a:lnTo>
                      <a:pt x="8882" y="32916"/>
                    </a:lnTo>
                    <a:lnTo>
                      <a:pt x="8952" y="32916"/>
                    </a:lnTo>
                    <a:lnTo>
                      <a:pt x="9093" y="32705"/>
                    </a:lnTo>
                    <a:lnTo>
                      <a:pt x="9446" y="32071"/>
                    </a:lnTo>
                    <a:lnTo>
                      <a:pt x="10362" y="29815"/>
                    </a:lnTo>
                    <a:lnTo>
                      <a:pt x="11701" y="26220"/>
                    </a:lnTo>
                    <a:lnTo>
                      <a:pt x="11983" y="27207"/>
                    </a:lnTo>
                    <a:lnTo>
                      <a:pt x="12265" y="28265"/>
                    </a:lnTo>
                    <a:lnTo>
                      <a:pt x="12617" y="29322"/>
                    </a:lnTo>
                    <a:lnTo>
                      <a:pt x="12758" y="30379"/>
                    </a:lnTo>
                    <a:lnTo>
                      <a:pt x="13181" y="32071"/>
                    </a:lnTo>
                    <a:lnTo>
                      <a:pt x="12970" y="32141"/>
                    </a:lnTo>
                    <a:lnTo>
                      <a:pt x="12829" y="32282"/>
                    </a:lnTo>
                    <a:lnTo>
                      <a:pt x="12758" y="32494"/>
                    </a:lnTo>
                    <a:lnTo>
                      <a:pt x="12688" y="32705"/>
                    </a:lnTo>
                    <a:lnTo>
                      <a:pt x="12899" y="33339"/>
                    </a:lnTo>
                    <a:lnTo>
                      <a:pt x="13040" y="33621"/>
                    </a:lnTo>
                    <a:lnTo>
                      <a:pt x="13181" y="33762"/>
                    </a:lnTo>
                    <a:lnTo>
                      <a:pt x="13322" y="33903"/>
                    </a:lnTo>
                    <a:lnTo>
                      <a:pt x="13604" y="33903"/>
                    </a:lnTo>
                    <a:lnTo>
                      <a:pt x="13675" y="33833"/>
                    </a:lnTo>
                    <a:lnTo>
                      <a:pt x="13957" y="33621"/>
                    </a:lnTo>
                    <a:lnTo>
                      <a:pt x="14168" y="33269"/>
                    </a:lnTo>
                    <a:lnTo>
                      <a:pt x="14380" y="32705"/>
                    </a:lnTo>
                    <a:lnTo>
                      <a:pt x="14450" y="32141"/>
                    </a:lnTo>
                    <a:lnTo>
                      <a:pt x="14450" y="31718"/>
                    </a:lnTo>
                    <a:lnTo>
                      <a:pt x="14380" y="31225"/>
                    </a:lnTo>
                    <a:lnTo>
                      <a:pt x="14309" y="30802"/>
                    </a:lnTo>
                    <a:lnTo>
                      <a:pt x="14168" y="30379"/>
                    </a:lnTo>
                    <a:lnTo>
                      <a:pt x="13745" y="29533"/>
                    </a:lnTo>
                    <a:lnTo>
                      <a:pt x="13322" y="28687"/>
                    </a:lnTo>
                    <a:lnTo>
                      <a:pt x="12829" y="27842"/>
                    </a:lnTo>
                    <a:lnTo>
                      <a:pt x="12477" y="27066"/>
                    </a:lnTo>
                    <a:lnTo>
                      <a:pt x="12124" y="26220"/>
                    </a:lnTo>
                    <a:lnTo>
                      <a:pt x="12054" y="25868"/>
                    </a:lnTo>
                    <a:lnTo>
                      <a:pt x="11983" y="25445"/>
                    </a:lnTo>
                    <a:lnTo>
                      <a:pt x="11983" y="25093"/>
                    </a:lnTo>
                    <a:lnTo>
                      <a:pt x="12054" y="24740"/>
                    </a:lnTo>
                    <a:lnTo>
                      <a:pt x="12336" y="23824"/>
                    </a:lnTo>
                    <a:lnTo>
                      <a:pt x="12829" y="22908"/>
                    </a:lnTo>
                    <a:lnTo>
                      <a:pt x="13322" y="21921"/>
                    </a:lnTo>
                    <a:lnTo>
                      <a:pt x="13886" y="20934"/>
                    </a:lnTo>
                    <a:lnTo>
                      <a:pt x="14521" y="20088"/>
                    </a:lnTo>
                    <a:lnTo>
                      <a:pt x="15507" y="18749"/>
                    </a:lnTo>
                    <a:lnTo>
                      <a:pt x="16706" y="21709"/>
                    </a:lnTo>
                    <a:lnTo>
                      <a:pt x="17974" y="24670"/>
                    </a:lnTo>
                    <a:lnTo>
                      <a:pt x="20653" y="30520"/>
                    </a:lnTo>
                    <a:lnTo>
                      <a:pt x="21428" y="32212"/>
                    </a:lnTo>
                    <a:lnTo>
                      <a:pt x="21639" y="32846"/>
                    </a:lnTo>
                    <a:lnTo>
                      <a:pt x="21710" y="33410"/>
                    </a:lnTo>
                    <a:lnTo>
                      <a:pt x="21710" y="33974"/>
                    </a:lnTo>
                    <a:lnTo>
                      <a:pt x="21569" y="34538"/>
                    </a:lnTo>
                    <a:lnTo>
                      <a:pt x="21216" y="35242"/>
                    </a:lnTo>
                    <a:lnTo>
                      <a:pt x="20794" y="36088"/>
                    </a:lnTo>
                    <a:lnTo>
                      <a:pt x="20300" y="37146"/>
                    </a:lnTo>
                    <a:lnTo>
                      <a:pt x="19877" y="38203"/>
                    </a:lnTo>
                    <a:lnTo>
                      <a:pt x="19666" y="38626"/>
                    </a:lnTo>
                    <a:lnTo>
                      <a:pt x="19384" y="39119"/>
                    </a:lnTo>
                    <a:lnTo>
                      <a:pt x="19032" y="39472"/>
                    </a:lnTo>
                    <a:lnTo>
                      <a:pt x="18609" y="39824"/>
                    </a:lnTo>
                    <a:lnTo>
                      <a:pt x="18186" y="40035"/>
                    </a:lnTo>
                    <a:lnTo>
                      <a:pt x="17692" y="40317"/>
                    </a:lnTo>
                    <a:lnTo>
                      <a:pt x="16565" y="40811"/>
                    </a:lnTo>
                    <a:lnTo>
                      <a:pt x="14521" y="41586"/>
                    </a:lnTo>
                    <a:lnTo>
                      <a:pt x="14239" y="41586"/>
                    </a:lnTo>
                    <a:lnTo>
                      <a:pt x="13957" y="41516"/>
                    </a:lnTo>
                    <a:lnTo>
                      <a:pt x="13322" y="41445"/>
                    </a:lnTo>
                    <a:lnTo>
                      <a:pt x="13040" y="41516"/>
                    </a:lnTo>
                    <a:lnTo>
                      <a:pt x="12829" y="41657"/>
                    </a:lnTo>
                    <a:lnTo>
                      <a:pt x="12758" y="41798"/>
                    </a:lnTo>
                    <a:lnTo>
                      <a:pt x="12688" y="41938"/>
                    </a:lnTo>
                    <a:lnTo>
                      <a:pt x="12688" y="42432"/>
                    </a:lnTo>
                    <a:lnTo>
                      <a:pt x="12758" y="42784"/>
                    </a:lnTo>
                    <a:lnTo>
                      <a:pt x="12899" y="42996"/>
                    </a:lnTo>
                    <a:lnTo>
                      <a:pt x="13181" y="43066"/>
                    </a:lnTo>
                    <a:lnTo>
                      <a:pt x="13604" y="43137"/>
                    </a:lnTo>
                    <a:lnTo>
                      <a:pt x="14027" y="43066"/>
                    </a:lnTo>
                    <a:lnTo>
                      <a:pt x="14450" y="42925"/>
                    </a:lnTo>
                    <a:lnTo>
                      <a:pt x="15507" y="42502"/>
                    </a:lnTo>
                    <a:lnTo>
                      <a:pt x="16635" y="42009"/>
                    </a:lnTo>
                    <a:lnTo>
                      <a:pt x="17622" y="41516"/>
                    </a:lnTo>
                    <a:lnTo>
                      <a:pt x="18468" y="41093"/>
                    </a:lnTo>
                    <a:lnTo>
                      <a:pt x="19032" y="40881"/>
                    </a:lnTo>
                    <a:lnTo>
                      <a:pt x="18820" y="41868"/>
                    </a:lnTo>
                    <a:lnTo>
                      <a:pt x="18750" y="43066"/>
                    </a:lnTo>
                    <a:lnTo>
                      <a:pt x="18609" y="44194"/>
                    </a:lnTo>
                    <a:lnTo>
                      <a:pt x="18538" y="44687"/>
                    </a:lnTo>
                    <a:lnTo>
                      <a:pt x="18327" y="45181"/>
                    </a:lnTo>
                    <a:lnTo>
                      <a:pt x="18186" y="45463"/>
                    </a:lnTo>
                    <a:lnTo>
                      <a:pt x="18045" y="45745"/>
                    </a:lnTo>
                    <a:lnTo>
                      <a:pt x="17551" y="46238"/>
                    </a:lnTo>
                    <a:lnTo>
                      <a:pt x="17410" y="46449"/>
                    </a:lnTo>
                    <a:lnTo>
                      <a:pt x="17199" y="46802"/>
                    </a:lnTo>
                    <a:lnTo>
                      <a:pt x="17128" y="47084"/>
                    </a:lnTo>
                    <a:lnTo>
                      <a:pt x="17058" y="47436"/>
                    </a:lnTo>
                    <a:lnTo>
                      <a:pt x="17058" y="47859"/>
                    </a:lnTo>
                    <a:lnTo>
                      <a:pt x="17128" y="48212"/>
                    </a:lnTo>
                    <a:lnTo>
                      <a:pt x="17269" y="48494"/>
                    </a:lnTo>
                    <a:lnTo>
                      <a:pt x="17410" y="48705"/>
                    </a:lnTo>
                    <a:lnTo>
                      <a:pt x="17551" y="48846"/>
                    </a:lnTo>
                    <a:lnTo>
                      <a:pt x="17763" y="48987"/>
                    </a:lnTo>
                    <a:lnTo>
                      <a:pt x="18256" y="48987"/>
                    </a:lnTo>
                    <a:lnTo>
                      <a:pt x="18750" y="48846"/>
                    </a:lnTo>
                    <a:lnTo>
                      <a:pt x="19243" y="48494"/>
                    </a:lnTo>
                    <a:lnTo>
                      <a:pt x="19666" y="48071"/>
                    </a:lnTo>
                    <a:lnTo>
                      <a:pt x="20018" y="47507"/>
                    </a:lnTo>
                    <a:lnTo>
                      <a:pt x="20018" y="47366"/>
                    </a:lnTo>
                    <a:lnTo>
                      <a:pt x="20018" y="47154"/>
                    </a:lnTo>
                    <a:lnTo>
                      <a:pt x="19948" y="46943"/>
                    </a:lnTo>
                    <a:lnTo>
                      <a:pt x="19877" y="46661"/>
                    </a:lnTo>
                    <a:lnTo>
                      <a:pt x="19807" y="46379"/>
                    </a:lnTo>
                    <a:lnTo>
                      <a:pt x="19807" y="45745"/>
                    </a:lnTo>
                    <a:lnTo>
                      <a:pt x="19736" y="44969"/>
                    </a:lnTo>
                    <a:lnTo>
                      <a:pt x="19666" y="44123"/>
                    </a:lnTo>
                    <a:lnTo>
                      <a:pt x="19736" y="43348"/>
                    </a:lnTo>
                    <a:lnTo>
                      <a:pt x="19877" y="42150"/>
                    </a:lnTo>
                    <a:lnTo>
                      <a:pt x="20159" y="41022"/>
                    </a:lnTo>
                    <a:lnTo>
                      <a:pt x="20794" y="38767"/>
                    </a:lnTo>
                    <a:lnTo>
                      <a:pt x="21498" y="36511"/>
                    </a:lnTo>
                    <a:lnTo>
                      <a:pt x="22344" y="34326"/>
                    </a:lnTo>
                    <a:lnTo>
                      <a:pt x="23190" y="36441"/>
                    </a:lnTo>
                    <a:lnTo>
                      <a:pt x="24036" y="38555"/>
                    </a:lnTo>
                    <a:lnTo>
                      <a:pt x="24811" y="40740"/>
                    </a:lnTo>
                    <a:lnTo>
                      <a:pt x="25446" y="42925"/>
                    </a:lnTo>
                    <a:lnTo>
                      <a:pt x="25516" y="43630"/>
                    </a:lnTo>
                    <a:lnTo>
                      <a:pt x="25657" y="44687"/>
                    </a:lnTo>
                    <a:lnTo>
                      <a:pt x="25868" y="47366"/>
                    </a:lnTo>
                    <a:lnTo>
                      <a:pt x="26080" y="48775"/>
                    </a:lnTo>
                    <a:lnTo>
                      <a:pt x="26221" y="49903"/>
                    </a:lnTo>
                    <a:lnTo>
                      <a:pt x="26432" y="50819"/>
                    </a:lnTo>
                    <a:lnTo>
                      <a:pt x="26573" y="51031"/>
                    </a:lnTo>
                    <a:lnTo>
                      <a:pt x="26714" y="51172"/>
                    </a:lnTo>
                    <a:lnTo>
                      <a:pt x="27208" y="51172"/>
                    </a:lnTo>
                    <a:lnTo>
                      <a:pt x="27349" y="51031"/>
                    </a:lnTo>
                    <a:lnTo>
                      <a:pt x="27490" y="50890"/>
                    </a:lnTo>
                    <a:lnTo>
                      <a:pt x="27630" y="50608"/>
                    </a:lnTo>
                    <a:lnTo>
                      <a:pt x="27701" y="50326"/>
                    </a:lnTo>
                    <a:lnTo>
                      <a:pt x="27771" y="49480"/>
                    </a:lnTo>
                    <a:lnTo>
                      <a:pt x="27771" y="48494"/>
                    </a:lnTo>
                    <a:lnTo>
                      <a:pt x="27630" y="47366"/>
                    </a:lnTo>
                    <a:lnTo>
                      <a:pt x="27490" y="46168"/>
                    </a:lnTo>
                    <a:lnTo>
                      <a:pt x="27208" y="44828"/>
                    </a:lnTo>
                    <a:lnTo>
                      <a:pt x="26644" y="42150"/>
                    </a:lnTo>
                    <a:lnTo>
                      <a:pt x="25939" y="39753"/>
                    </a:lnTo>
                    <a:lnTo>
                      <a:pt x="25375" y="37850"/>
                    </a:lnTo>
                    <a:lnTo>
                      <a:pt x="25023" y="36793"/>
                    </a:lnTo>
                    <a:lnTo>
                      <a:pt x="25023" y="36793"/>
                    </a:lnTo>
                    <a:lnTo>
                      <a:pt x="25586" y="37075"/>
                    </a:lnTo>
                    <a:lnTo>
                      <a:pt x="26080" y="37216"/>
                    </a:lnTo>
                    <a:lnTo>
                      <a:pt x="27208" y="37568"/>
                    </a:lnTo>
                    <a:lnTo>
                      <a:pt x="27701" y="37780"/>
                    </a:lnTo>
                    <a:lnTo>
                      <a:pt x="28265" y="37991"/>
                    </a:lnTo>
                    <a:lnTo>
                      <a:pt x="28758" y="38273"/>
                    </a:lnTo>
                    <a:lnTo>
                      <a:pt x="29252" y="38626"/>
                    </a:lnTo>
                    <a:lnTo>
                      <a:pt x="29675" y="39049"/>
                    </a:lnTo>
                    <a:lnTo>
                      <a:pt x="30168" y="39683"/>
                    </a:lnTo>
                    <a:lnTo>
                      <a:pt x="30732" y="40247"/>
                    </a:lnTo>
                    <a:lnTo>
                      <a:pt x="30943" y="40388"/>
                    </a:lnTo>
                    <a:lnTo>
                      <a:pt x="31225" y="40458"/>
                    </a:lnTo>
                    <a:lnTo>
                      <a:pt x="31719" y="40458"/>
                    </a:lnTo>
                    <a:lnTo>
                      <a:pt x="31930" y="40388"/>
                    </a:lnTo>
                    <a:lnTo>
                      <a:pt x="32071" y="40317"/>
                    </a:lnTo>
                    <a:lnTo>
                      <a:pt x="32282" y="40176"/>
                    </a:lnTo>
                    <a:lnTo>
                      <a:pt x="32423" y="40035"/>
                    </a:lnTo>
                    <a:lnTo>
                      <a:pt x="32564" y="39824"/>
                    </a:lnTo>
                    <a:lnTo>
                      <a:pt x="32635" y="39542"/>
                    </a:lnTo>
                    <a:lnTo>
                      <a:pt x="32776" y="38908"/>
                    </a:lnTo>
                    <a:lnTo>
                      <a:pt x="32705" y="38696"/>
                    </a:lnTo>
                    <a:lnTo>
                      <a:pt x="32705" y="38555"/>
                    </a:lnTo>
                    <a:lnTo>
                      <a:pt x="32635" y="38414"/>
                    </a:lnTo>
                    <a:lnTo>
                      <a:pt x="32494" y="38344"/>
                    </a:lnTo>
                    <a:lnTo>
                      <a:pt x="32212" y="38273"/>
                    </a:lnTo>
                    <a:lnTo>
                      <a:pt x="31860" y="38273"/>
                    </a:lnTo>
                    <a:lnTo>
                      <a:pt x="31437" y="38344"/>
                    </a:lnTo>
                    <a:lnTo>
                      <a:pt x="31084" y="38414"/>
                    </a:lnTo>
                    <a:lnTo>
                      <a:pt x="30802" y="38414"/>
                    </a:lnTo>
                    <a:lnTo>
                      <a:pt x="30450" y="38273"/>
                    </a:lnTo>
                    <a:lnTo>
                      <a:pt x="30097" y="38062"/>
                    </a:lnTo>
                    <a:lnTo>
                      <a:pt x="29252" y="37568"/>
                    </a:lnTo>
                    <a:lnTo>
                      <a:pt x="28406" y="37075"/>
                    </a:lnTo>
                    <a:lnTo>
                      <a:pt x="27912" y="36864"/>
                    </a:lnTo>
                    <a:lnTo>
                      <a:pt x="27490" y="36723"/>
                    </a:lnTo>
                    <a:lnTo>
                      <a:pt x="26855" y="36582"/>
                    </a:lnTo>
                    <a:lnTo>
                      <a:pt x="26080" y="36511"/>
                    </a:lnTo>
                    <a:lnTo>
                      <a:pt x="25305" y="36370"/>
                    </a:lnTo>
                    <a:lnTo>
                      <a:pt x="25023" y="36300"/>
                    </a:lnTo>
                    <a:lnTo>
                      <a:pt x="24811" y="36229"/>
                    </a:lnTo>
                    <a:lnTo>
                      <a:pt x="24600" y="36018"/>
                    </a:lnTo>
                    <a:lnTo>
                      <a:pt x="24459" y="35736"/>
                    </a:lnTo>
                    <a:lnTo>
                      <a:pt x="24177" y="35031"/>
                    </a:lnTo>
                    <a:lnTo>
                      <a:pt x="23683" y="33621"/>
                    </a:lnTo>
                    <a:lnTo>
                      <a:pt x="18186" y="21568"/>
                    </a:lnTo>
                    <a:lnTo>
                      <a:pt x="19032" y="21639"/>
                    </a:lnTo>
                    <a:lnTo>
                      <a:pt x="19877" y="21709"/>
                    </a:lnTo>
                    <a:lnTo>
                      <a:pt x="20653" y="21921"/>
                    </a:lnTo>
                    <a:lnTo>
                      <a:pt x="21428" y="22132"/>
                    </a:lnTo>
                    <a:lnTo>
                      <a:pt x="22203" y="22414"/>
                    </a:lnTo>
                    <a:lnTo>
                      <a:pt x="22838" y="22837"/>
                    </a:lnTo>
                    <a:lnTo>
                      <a:pt x="23401" y="23260"/>
                    </a:lnTo>
                    <a:lnTo>
                      <a:pt x="23824" y="23824"/>
                    </a:lnTo>
                    <a:lnTo>
                      <a:pt x="24529" y="25022"/>
                    </a:lnTo>
                    <a:lnTo>
                      <a:pt x="25446" y="26925"/>
                    </a:lnTo>
                    <a:lnTo>
                      <a:pt x="26291" y="28758"/>
                    </a:lnTo>
                    <a:lnTo>
                      <a:pt x="26573" y="29392"/>
                    </a:lnTo>
                    <a:lnTo>
                      <a:pt x="26644" y="29815"/>
                    </a:lnTo>
                    <a:lnTo>
                      <a:pt x="26644" y="29040"/>
                    </a:lnTo>
                    <a:lnTo>
                      <a:pt x="26503" y="28265"/>
                    </a:lnTo>
                    <a:lnTo>
                      <a:pt x="26291" y="27489"/>
                    </a:lnTo>
                    <a:lnTo>
                      <a:pt x="26080" y="26714"/>
                    </a:lnTo>
                    <a:lnTo>
                      <a:pt x="25586" y="25093"/>
                    </a:lnTo>
                    <a:lnTo>
                      <a:pt x="25023" y="23683"/>
                    </a:lnTo>
                    <a:lnTo>
                      <a:pt x="26291" y="24317"/>
                    </a:lnTo>
                    <a:lnTo>
                      <a:pt x="28547" y="25445"/>
                    </a:lnTo>
                    <a:lnTo>
                      <a:pt x="29815" y="26009"/>
                    </a:lnTo>
                    <a:lnTo>
                      <a:pt x="30873" y="26432"/>
                    </a:lnTo>
                    <a:lnTo>
                      <a:pt x="31578" y="26714"/>
                    </a:lnTo>
                    <a:lnTo>
                      <a:pt x="31860" y="26714"/>
                    </a:lnTo>
                    <a:lnTo>
                      <a:pt x="31930" y="26643"/>
                    </a:lnTo>
                    <a:lnTo>
                      <a:pt x="31930" y="26502"/>
                    </a:lnTo>
                    <a:lnTo>
                      <a:pt x="31930" y="26361"/>
                    </a:lnTo>
                    <a:lnTo>
                      <a:pt x="31648" y="26079"/>
                    </a:lnTo>
                    <a:lnTo>
                      <a:pt x="31155" y="25657"/>
                    </a:lnTo>
                    <a:lnTo>
                      <a:pt x="30520" y="25234"/>
                    </a:lnTo>
                    <a:lnTo>
                      <a:pt x="28829" y="24317"/>
                    </a:lnTo>
                    <a:lnTo>
                      <a:pt x="26785" y="23331"/>
                    </a:lnTo>
                    <a:lnTo>
                      <a:pt x="24741" y="22485"/>
                    </a:lnTo>
                    <a:lnTo>
                      <a:pt x="22767" y="21709"/>
                    </a:lnTo>
                    <a:lnTo>
                      <a:pt x="21216" y="21146"/>
                    </a:lnTo>
                    <a:lnTo>
                      <a:pt x="20371" y="20864"/>
                    </a:lnTo>
                    <a:lnTo>
                      <a:pt x="19525" y="20793"/>
                    </a:lnTo>
                    <a:lnTo>
                      <a:pt x="18820" y="20723"/>
                    </a:lnTo>
                    <a:lnTo>
                      <a:pt x="18468" y="20652"/>
                    </a:lnTo>
                    <a:lnTo>
                      <a:pt x="18186" y="20511"/>
                    </a:lnTo>
                    <a:lnTo>
                      <a:pt x="17833" y="20370"/>
                    </a:lnTo>
                    <a:lnTo>
                      <a:pt x="17551" y="20159"/>
                    </a:lnTo>
                    <a:lnTo>
                      <a:pt x="17340" y="19877"/>
                    </a:lnTo>
                    <a:lnTo>
                      <a:pt x="17199" y="19595"/>
                    </a:lnTo>
                    <a:lnTo>
                      <a:pt x="16917" y="18820"/>
                    </a:lnTo>
                    <a:lnTo>
                      <a:pt x="16424" y="17410"/>
                    </a:lnTo>
                    <a:lnTo>
                      <a:pt x="15789" y="15718"/>
                    </a:lnTo>
                    <a:lnTo>
                      <a:pt x="15155" y="13956"/>
                    </a:lnTo>
                    <a:lnTo>
                      <a:pt x="14662" y="12194"/>
                    </a:lnTo>
                    <a:lnTo>
                      <a:pt x="14309" y="10432"/>
                    </a:lnTo>
                    <a:lnTo>
                      <a:pt x="16283" y="10855"/>
                    </a:lnTo>
                    <a:lnTo>
                      <a:pt x="19807" y="11701"/>
                    </a:lnTo>
                    <a:lnTo>
                      <a:pt x="23120" y="12546"/>
                    </a:lnTo>
                    <a:lnTo>
                      <a:pt x="24177" y="12828"/>
                    </a:lnTo>
                    <a:lnTo>
                      <a:pt x="24529" y="12969"/>
                    </a:lnTo>
                    <a:lnTo>
                      <a:pt x="24600" y="12899"/>
                    </a:lnTo>
                    <a:lnTo>
                      <a:pt x="24529" y="12758"/>
                    </a:lnTo>
                    <a:lnTo>
                      <a:pt x="24318" y="12546"/>
                    </a:lnTo>
                    <a:lnTo>
                      <a:pt x="23965" y="12265"/>
                    </a:lnTo>
                    <a:lnTo>
                      <a:pt x="23401" y="12053"/>
                    </a:lnTo>
                    <a:lnTo>
                      <a:pt x="22062" y="11560"/>
                    </a:lnTo>
                    <a:lnTo>
                      <a:pt x="20441" y="11066"/>
                    </a:lnTo>
                    <a:lnTo>
                      <a:pt x="17269" y="10221"/>
                    </a:lnTo>
                    <a:lnTo>
                      <a:pt x="16142" y="9868"/>
                    </a:lnTo>
                    <a:lnTo>
                      <a:pt x="15507" y="9727"/>
                    </a:lnTo>
                    <a:lnTo>
                      <a:pt x="15296" y="9727"/>
                    </a:lnTo>
                    <a:lnTo>
                      <a:pt x="15084" y="9657"/>
                    </a:lnTo>
                    <a:lnTo>
                      <a:pt x="14873" y="9516"/>
                    </a:lnTo>
                    <a:lnTo>
                      <a:pt x="14732" y="9304"/>
                    </a:lnTo>
                    <a:lnTo>
                      <a:pt x="14450" y="8740"/>
                    </a:lnTo>
                    <a:lnTo>
                      <a:pt x="14239" y="8035"/>
                    </a:lnTo>
                    <a:lnTo>
                      <a:pt x="14098" y="7331"/>
                    </a:lnTo>
                    <a:lnTo>
                      <a:pt x="13957" y="6626"/>
                    </a:lnTo>
                    <a:lnTo>
                      <a:pt x="13886" y="5639"/>
                    </a:lnTo>
                    <a:lnTo>
                      <a:pt x="13957" y="4864"/>
                    </a:lnTo>
                    <a:lnTo>
                      <a:pt x="14027" y="4159"/>
                    </a:lnTo>
                    <a:lnTo>
                      <a:pt x="14380" y="2749"/>
                    </a:lnTo>
                    <a:lnTo>
                      <a:pt x="14732" y="1410"/>
                    </a:lnTo>
                    <a:lnTo>
                      <a:pt x="15026" y="43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a:off x="3757125" y="2555275"/>
                <a:ext cx="58150" cy="59950"/>
              </a:xfrm>
              <a:custGeom>
                <a:avLst/>
                <a:gdLst/>
                <a:ahLst/>
                <a:cxnLst/>
                <a:rect l="0" t="0" r="0" b="0"/>
                <a:pathLst>
                  <a:path w="2326" h="2398" extrusionOk="0">
                    <a:moveTo>
                      <a:pt x="846" y="1"/>
                    </a:moveTo>
                    <a:lnTo>
                      <a:pt x="564" y="71"/>
                    </a:lnTo>
                    <a:lnTo>
                      <a:pt x="423" y="212"/>
                    </a:lnTo>
                    <a:lnTo>
                      <a:pt x="211" y="424"/>
                    </a:lnTo>
                    <a:lnTo>
                      <a:pt x="141" y="565"/>
                    </a:lnTo>
                    <a:lnTo>
                      <a:pt x="0" y="776"/>
                    </a:lnTo>
                    <a:lnTo>
                      <a:pt x="0" y="1199"/>
                    </a:lnTo>
                    <a:lnTo>
                      <a:pt x="70" y="1693"/>
                    </a:lnTo>
                    <a:lnTo>
                      <a:pt x="141" y="1834"/>
                    </a:lnTo>
                    <a:lnTo>
                      <a:pt x="282" y="2045"/>
                    </a:lnTo>
                    <a:lnTo>
                      <a:pt x="423" y="2186"/>
                    </a:lnTo>
                    <a:lnTo>
                      <a:pt x="634" y="2327"/>
                    </a:lnTo>
                    <a:lnTo>
                      <a:pt x="916" y="2397"/>
                    </a:lnTo>
                    <a:lnTo>
                      <a:pt x="1198" y="2397"/>
                    </a:lnTo>
                    <a:lnTo>
                      <a:pt x="1410" y="2327"/>
                    </a:lnTo>
                    <a:lnTo>
                      <a:pt x="1692" y="2256"/>
                    </a:lnTo>
                    <a:lnTo>
                      <a:pt x="1903" y="2115"/>
                    </a:lnTo>
                    <a:lnTo>
                      <a:pt x="2044" y="1974"/>
                    </a:lnTo>
                    <a:lnTo>
                      <a:pt x="2185" y="1834"/>
                    </a:lnTo>
                    <a:lnTo>
                      <a:pt x="2255" y="1622"/>
                    </a:lnTo>
                    <a:lnTo>
                      <a:pt x="2326" y="1129"/>
                    </a:lnTo>
                    <a:lnTo>
                      <a:pt x="2185" y="706"/>
                    </a:lnTo>
                    <a:lnTo>
                      <a:pt x="2115" y="494"/>
                    </a:lnTo>
                    <a:lnTo>
                      <a:pt x="1974" y="353"/>
                    </a:lnTo>
                    <a:lnTo>
                      <a:pt x="1833" y="212"/>
                    </a:lnTo>
                    <a:lnTo>
                      <a:pt x="1621" y="71"/>
                    </a:lnTo>
                    <a:lnTo>
                      <a:pt x="1339"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a:off x="3764150" y="2631050"/>
                <a:ext cx="75800" cy="74050"/>
              </a:xfrm>
              <a:custGeom>
                <a:avLst/>
                <a:gdLst/>
                <a:ahLst/>
                <a:cxnLst/>
                <a:rect l="0" t="0" r="0" b="0"/>
                <a:pathLst>
                  <a:path w="3032" h="2962" extrusionOk="0">
                    <a:moveTo>
                      <a:pt x="1199" y="1"/>
                    </a:moveTo>
                    <a:lnTo>
                      <a:pt x="917" y="71"/>
                    </a:lnTo>
                    <a:lnTo>
                      <a:pt x="635" y="212"/>
                    </a:lnTo>
                    <a:lnTo>
                      <a:pt x="424" y="424"/>
                    </a:lnTo>
                    <a:lnTo>
                      <a:pt x="212" y="706"/>
                    </a:lnTo>
                    <a:lnTo>
                      <a:pt x="71" y="988"/>
                    </a:lnTo>
                    <a:lnTo>
                      <a:pt x="1" y="1269"/>
                    </a:lnTo>
                    <a:lnTo>
                      <a:pt x="1" y="1551"/>
                    </a:lnTo>
                    <a:lnTo>
                      <a:pt x="71" y="1763"/>
                    </a:lnTo>
                    <a:lnTo>
                      <a:pt x="142" y="2045"/>
                    </a:lnTo>
                    <a:lnTo>
                      <a:pt x="353" y="2327"/>
                    </a:lnTo>
                    <a:lnTo>
                      <a:pt x="494" y="2538"/>
                    </a:lnTo>
                    <a:lnTo>
                      <a:pt x="706" y="2679"/>
                    </a:lnTo>
                    <a:lnTo>
                      <a:pt x="988" y="2820"/>
                    </a:lnTo>
                    <a:lnTo>
                      <a:pt x="1270" y="2961"/>
                    </a:lnTo>
                    <a:lnTo>
                      <a:pt x="1834" y="2961"/>
                    </a:lnTo>
                    <a:lnTo>
                      <a:pt x="2115" y="2891"/>
                    </a:lnTo>
                    <a:lnTo>
                      <a:pt x="2327" y="2750"/>
                    </a:lnTo>
                    <a:lnTo>
                      <a:pt x="2609" y="2538"/>
                    </a:lnTo>
                    <a:lnTo>
                      <a:pt x="2820" y="2256"/>
                    </a:lnTo>
                    <a:lnTo>
                      <a:pt x="2961" y="1974"/>
                    </a:lnTo>
                    <a:lnTo>
                      <a:pt x="3032" y="1763"/>
                    </a:lnTo>
                    <a:lnTo>
                      <a:pt x="3032" y="1481"/>
                    </a:lnTo>
                    <a:lnTo>
                      <a:pt x="2961" y="1199"/>
                    </a:lnTo>
                    <a:lnTo>
                      <a:pt x="2820" y="917"/>
                    </a:lnTo>
                    <a:lnTo>
                      <a:pt x="2679" y="635"/>
                    </a:lnTo>
                    <a:lnTo>
                      <a:pt x="2468" y="424"/>
                    </a:lnTo>
                    <a:lnTo>
                      <a:pt x="2256" y="283"/>
                    </a:lnTo>
                    <a:lnTo>
                      <a:pt x="2045" y="142"/>
                    </a:lnTo>
                    <a:lnTo>
                      <a:pt x="1763"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16" name="Shape 16"/>
              <p:cNvSpPr/>
              <p:nvPr/>
            </p:nvSpPr>
            <p:spPr>
              <a:xfrm>
                <a:off x="3852275" y="2620475"/>
                <a:ext cx="65200" cy="68750"/>
              </a:xfrm>
              <a:custGeom>
                <a:avLst/>
                <a:gdLst/>
                <a:ahLst/>
                <a:cxnLst/>
                <a:rect l="0" t="0" r="0" b="0"/>
                <a:pathLst>
                  <a:path w="2608" h="2750" extrusionOk="0">
                    <a:moveTo>
                      <a:pt x="1128" y="1"/>
                    </a:moveTo>
                    <a:lnTo>
                      <a:pt x="705" y="142"/>
                    </a:lnTo>
                    <a:lnTo>
                      <a:pt x="493" y="283"/>
                    </a:lnTo>
                    <a:lnTo>
                      <a:pt x="353" y="424"/>
                    </a:lnTo>
                    <a:lnTo>
                      <a:pt x="212" y="635"/>
                    </a:lnTo>
                    <a:lnTo>
                      <a:pt x="71" y="847"/>
                    </a:lnTo>
                    <a:lnTo>
                      <a:pt x="0" y="1129"/>
                    </a:lnTo>
                    <a:lnTo>
                      <a:pt x="71" y="1411"/>
                    </a:lnTo>
                    <a:lnTo>
                      <a:pt x="71" y="1763"/>
                    </a:lnTo>
                    <a:lnTo>
                      <a:pt x="212" y="2045"/>
                    </a:lnTo>
                    <a:lnTo>
                      <a:pt x="353" y="2256"/>
                    </a:lnTo>
                    <a:lnTo>
                      <a:pt x="564" y="2468"/>
                    </a:lnTo>
                    <a:lnTo>
                      <a:pt x="775" y="2609"/>
                    </a:lnTo>
                    <a:lnTo>
                      <a:pt x="987" y="2679"/>
                    </a:lnTo>
                    <a:lnTo>
                      <a:pt x="1269" y="2750"/>
                    </a:lnTo>
                    <a:lnTo>
                      <a:pt x="1692" y="2750"/>
                    </a:lnTo>
                    <a:lnTo>
                      <a:pt x="1974" y="2609"/>
                    </a:lnTo>
                    <a:lnTo>
                      <a:pt x="2115" y="2538"/>
                    </a:lnTo>
                    <a:lnTo>
                      <a:pt x="2326" y="2327"/>
                    </a:lnTo>
                    <a:lnTo>
                      <a:pt x="2467" y="2115"/>
                    </a:lnTo>
                    <a:lnTo>
                      <a:pt x="2538" y="1904"/>
                    </a:lnTo>
                    <a:lnTo>
                      <a:pt x="2608" y="1552"/>
                    </a:lnTo>
                    <a:lnTo>
                      <a:pt x="2608" y="1199"/>
                    </a:lnTo>
                    <a:lnTo>
                      <a:pt x="2538" y="917"/>
                    </a:lnTo>
                    <a:lnTo>
                      <a:pt x="2397" y="635"/>
                    </a:lnTo>
                    <a:lnTo>
                      <a:pt x="2256" y="424"/>
                    </a:lnTo>
                    <a:lnTo>
                      <a:pt x="2044" y="283"/>
                    </a:lnTo>
                    <a:lnTo>
                      <a:pt x="1833" y="142"/>
                    </a:lnTo>
                    <a:lnTo>
                      <a:pt x="1621" y="71"/>
                    </a:lnTo>
                    <a:lnTo>
                      <a:pt x="1128"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17" name="Shape 17"/>
              <p:cNvSpPr/>
              <p:nvPr/>
            </p:nvSpPr>
            <p:spPr>
              <a:xfrm>
                <a:off x="3883975" y="2544725"/>
                <a:ext cx="67000" cy="68725"/>
              </a:xfrm>
              <a:custGeom>
                <a:avLst/>
                <a:gdLst/>
                <a:ahLst/>
                <a:cxnLst/>
                <a:rect l="0" t="0" r="0" b="0"/>
                <a:pathLst>
                  <a:path w="2680" h="2749" extrusionOk="0">
                    <a:moveTo>
                      <a:pt x="1270" y="0"/>
                    </a:moveTo>
                    <a:lnTo>
                      <a:pt x="917" y="71"/>
                    </a:lnTo>
                    <a:lnTo>
                      <a:pt x="706" y="211"/>
                    </a:lnTo>
                    <a:lnTo>
                      <a:pt x="424" y="352"/>
                    </a:lnTo>
                    <a:lnTo>
                      <a:pt x="283" y="564"/>
                    </a:lnTo>
                    <a:lnTo>
                      <a:pt x="142" y="846"/>
                    </a:lnTo>
                    <a:lnTo>
                      <a:pt x="71" y="1057"/>
                    </a:lnTo>
                    <a:lnTo>
                      <a:pt x="1" y="1339"/>
                    </a:lnTo>
                    <a:lnTo>
                      <a:pt x="1" y="1621"/>
                    </a:lnTo>
                    <a:lnTo>
                      <a:pt x="71" y="1833"/>
                    </a:lnTo>
                    <a:lnTo>
                      <a:pt x="142" y="2115"/>
                    </a:lnTo>
                    <a:lnTo>
                      <a:pt x="283" y="2326"/>
                    </a:lnTo>
                    <a:lnTo>
                      <a:pt x="494" y="2467"/>
                    </a:lnTo>
                    <a:lnTo>
                      <a:pt x="706" y="2608"/>
                    </a:lnTo>
                    <a:lnTo>
                      <a:pt x="917" y="2749"/>
                    </a:lnTo>
                    <a:lnTo>
                      <a:pt x="1551" y="2749"/>
                    </a:lnTo>
                    <a:lnTo>
                      <a:pt x="1833" y="2608"/>
                    </a:lnTo>
                    <a:lnTo>
                      <a:pt x="2115" y="2537"/>
                    </a:lnTo>
                    <a:lnTo>
                      <a:pt x="2327" y="2326"/>
                    </a:lnTo>
                    <a:lnTo>
                      <a:pt x="2468" y="2185"/>
                    </a:lnTo>
                    <a:lnTo>
                      <a:pt x="2538" y="1974"/>
                    </a:lnTo>
                    <a:lnTo>
                      <a:pt x="2609" y="1762"/>
                    </a:lnTo>
                    <a:lnTo>
                      <a:pt x="2679" y="1269"/>
                    </a:lnTo>
                    <a:lnTo>
                      <a:pt x="2538" y="846"/>
                    </a:lnTo>
                    <a:lnTo>
                      <a:pt x="2256" y="423"/>
                    </a:lnTo>
                    <a:lnTo>
                      <a:pt x="2045" y="282"/>
                    </a:lnTo>
                    <a:lnTo>
                      <a:pt x="1833" y="141"/>
                    </a:lnTo>
                    <a:lnTo>
                      <a:pt x="1551" y="0"/>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18" name="Shape 18"/>
              <p:cNvSpPr/>
              <p:nvPr/>
            </p:nvSpPr>
            <p:spPr>
              <a:xfrm>
                <a:off x="3876925" y="2454850"/>
                <a:ext cx="56425" cy="61700"/>
              </a:xfrm>
              <a:custGeom>
                <a:avLst/>
                <a:gdLst/>
                <a:ahLst/>
                <a:cxnLst/>
                <a:rect l="0" t="0" r="0" b="0"/>
                <a:pathLst>
                  <a:path w="2257" h="2468" extrusionOk="0">
                    <a:moveTo>
                      <a:pt x="1481" y="0"/>
                    </a:moveTo>
                    <a:lnTo>
                      <a:pt x="1199" y="71"/>
                    </a:lnTo>
                    <a:lnTo>
                      <a:pt x="988" y="141"/>
                    </a:lnTo>
                    <a:lnTo>
                      <a:pt x="706" y="212"/>
                    </a:lnTo>
                    <a:lnTo>
                      <a:pt x="494" y="423"/>
                    </a:lnTo>
                    <a:lnTo>
                      <a:pt x="353" y="635"/>
                    </a:lnTo>
                    <a:lnTo>
                      <a:pt x="142" y="917"/>
                    </a:lnTo>
                    <a:lnTo>
                      <a:pt x="71" y="1128"/>
                    </a:lnTo>
                    <a:lnTo>
                      <a:pt x="1" y="1410"/>
                    </a:lnTo>
                    <a:lnTo>
                      <a:pt x="1" y="1692"/>
                    </a:lnTo>
                    <a:lnTo>
                      <a:pt x="71" y="1903"/>
                    </a:lnTo>
                    <a:lnTo>
                      <a:pt x="283" y="2115"/>
                    </a:lnTo>
                    <a:lnTo>
                      <a:pt x="494" y="2326"/>
                    </a:lnTo>
                    <a:lnTo>
                      <a:pt x="847" y="2397"/>
                    </a:lnTo>
                    <a:lnTo>
                      <a:pt x="1270" y="2467"/>
                    </a:lnTo>
                    <a:lnTo>
                      <a:pt x="1552" y="2326"/>
                    </a:lnTo>
                    <a:lnTo>
                      <a:pt x="1833" y="2185"/>
                    </a:lnTo>
                    <a:lnTo>
                      <a:pt x="2045" y="1903"/>
                    </a:lnTo>
                    <a:lnTo>
                      <a:pt x="2186" y="1621"/>
                    </a:lnTo>
                    <a:lnTo>
                      <a:pt x="2256" y="1269"/>
                    </a:lnTo>
                    <a:lnTo>
                      <a:pt x="2256" y="917"/>
                    </a:lnTo>
                    <a:lnTo>
                      <a:pt x="2186" y="564"/>
                    </a:lnTo>
                    <a:lnTo>
                      <a:pt x="1974" y="282"/>
                    </a:lnTo>
                    <a:lnTo>
                      <a:pt x="1692" y="141"/>
                    </a:lnTo>
                    <a:lnTo>
                      <a:pt x="1481" y="0"/>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19" name="Shape 19"/>
              <p:cNvSpPr/>
              <p:nvPr/>
            </p:nvSpPr>
            <p:spPr>
              <a:xfrm>
                <a:off x="3674300" y="2435450"/>
                <a:ext cx="45825" cy="47625"/>
              </a:xfrm>
              <a:custGeom>
                <a:avLst/>
                <a:gdLst/>
                <a:ahLst/>
                <a:cxnLst/>
                <a:rect l="0" t="0" r="0" b="0"/>
                <a:pathLst>
                  <a:path w="1833" h="1905" extrusionOk="0">
                    <a:moveTo>
                      <a:pt x="1058" y="1"/>
                    </a:moveTo>
                    <a:lnTo>
                      <a:pt x="635" y="71"/>
                    </a:lnTo>
                    <a:lnTo>
                      <a:pt x="423" y="142"/>
                    </a:lnTo>
                    <a:lnTo>
                      <a:pt x="282" y="212"/>
                    </a:lnTo>
                    <a:lnTo>
                      <a:pt x="141" y="353"/>
                    </a:lnTo>
                    <a:lnTo>
                      <a:pt x="71" y="494"/>
                    </a:lnTo>
                    <a:lnTo>
                      <a:pt x="0" y="847"/>
                    </a:lnTo>
                    <a:lnTo>
                      <a:pt x="71" y="1199"/>
                    </a:lnTo>
                    <a:lnTo>
                      <a:pt x="212" y="1552"/>
                    </a:lnTo>
                    <a:lnTo>
                      <a:pt x="494" y="1763"/>
                    </a:lnTo>
                    <a:lnTo>
                      <a:pt x="776" y="1904"/>
                    </a:lnTo>
                    <a:lnTo>
                      <a:pt x="987" y="1904"/>
                    </a:lnTo>
                    <a:lnTo>
                      <a:pt x="1198" y="1834"/>
                    </a:lnTo>
                    <a:lnTo>
                      <a:pt x="1551" y="1622"/>
                    </a:lnTo>
                    <a:lnTo>
                      <a:pt x="1762" y="1340"/>
                    </a:lnTo>
                    <a:lnTo>
                      <a:pt x="1833" y="988"/>
                    </a:lnTo>
                    <a:lnTo>
                      <a:pt x="1762" y="635"/>
                    </a:lnTo>
                    <a:lnTo>
                      <a:pt x="1621" y="353"/>
                    </a:lnTo>
                    <a:lnTo>
                      <a:pt x="1410" y="142"/>
                    </a:lnTo>
                    <a:lnTo>
                      <a:pt x="1058"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20" name="Shape 20"/>
              <p:cNvSpPr/>
              <p:nvPr/>
            </p:nvSpPr>
            <p:spPr>
              <a:xfrm>
                <a:off x="3834650" y="2060125"/>
                <a:ext cx="72275" cy="61700"/>
              </a:xfrm>
              <a:custGeom>
                <a:avLst/>
                <a:gdLst/>
                <a:ahLst/>
                <a:cxnLst/>
                <a:rect l="0" t="0" r="0" b="0"/>
                <a:pathLst>
                  <a:path w="2891" h="2468" extrusionOk="0">
                    <a:moveTo>
                      <a:pt x="846" y="1"/>
                    </a:moveTo>
                    <a:lnTo>
                      <a:pt x="564" y="71"/>
                    </a:lnTo>
                    <a:lnTo>
                      <a:pt x="282" y="353"/>
                    </a:lnTo>
                    <a:lnTo>
                      <a:pt x="141" y="776"/>
                    </a:lnTo>
                    <a:lnTo>
                      <a:pt x="0" y="1340"/>
                    </a:lnTo>
                    <a:lnTo>
                      <a:pt x="71" y="1692"/>
                    </a:lnTo>
                    <a:lnTo>
                      <a:pt x="141" y="1974"/>
                    </a:lnTo>
                    <a:lnTo>
                      <a:pt x="353" y="2186"/>
                    </a:lnTo>
                    <a:lnTo>
                      <a:pt x="564" y="2327"/>
                    </a:lnTo>
                    <a:lnTo>
                      <a:pt x="846" y="2397"/>
                    </a:lnTo>
                    <a:lnTo>
                      <a:pt x="1058" y="2468"/>
                    </a:lnTo>
                    <a:lnTo>
                      <a:pt x="1339" y="2468"/>
                    </a:lnTo>
                    <a:lnTo>
                      <a:pt x="1551" y="2397"/>
                    </a:lnTo>
                    <a:lnTo>
                      <a:pt x="2115" y="2468"/>
                    </a:lnTo>
                    <a:lnTo>
                      <a:pt x="2538" y="2397"/>
                    </a:lnTo>
                    <a:lnTo>
                      <a:pt x="2749" y="2256"/>
                    </a:lnTo>
                    <a:lnTo>
                      <a:pt x="2890" y="1974"/>
                    </a:lnTo>
                    <a:lnTo>
                      <a:pt x="2820" y="1692"/>
                    </a:lnTo>
                    <a:lnTo>
                      <a:pt x="2749" y="1340"/>
                    </a:lnTo>
                    <a:lnTo>
                      <a:pt x="2538" y="988"/>
                    </a:lnTo>
                    <a:lnTo>
                      <a:pt x="2256" y="706"/>
                    </a:lnTo>
                    <a:lnTo>
                      <a:pt x="1903" y="424"/>
                    </a:lnTo>
                    <a:lnTo>
                      <a:pt x="1551" y="212"/>
                    </a:lnTo>
                    <a:lnTo>
                      <a:pt x="1198" y="71"/>
                    </a:lnTo>
                    <a:lnTo>
                      <a:pt x="846"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21" name="Shape 21"/>
              <p:cNvSpPr/>
              <p:nvPr/>
            </p:nvSpPr>
            <p:spPr>
              <a:xfrm>
                <a:off x="3973850" y="1963225"/>
                <a:ext cx="63450" cy="66975"/>
              </a:xfrm>
              <a:custGeom>
                <a:avLst/>
                <a:gdLst/>
                <a:ahLst/>
                <a:cxnLst/>
                <a:rect l="0" t="0" r="0" b="0"/>
                <a:pathLst>
                  <a:path w="2538" h="2679" extrusionOk="0">
                    <a:moveTo>
                      <a:pt x="1340" y="0"/>
                    </a:moveTo>
                    <a:lnTo>
                      <a:pt x="1128" y="71"/>
                    </a:lnTo>
                    <a:lnTo>
                      <a:pt x="846" y="141"/>
                    </a:lnTo>
                    <a:lnTo>
                      <a:pt x="635" y="353"/>
                    </a:lnTo>
                    <a:lnTo>
                      <a:pt x="423" y="564"/>
                    </a:lnTo>
                    <a:lnTo>
                      <a:pt x="212" y="776"/>
                    </a:lnTo>
                    <a:lnTo>
                      <a:pt x="71" y="1057"/>
                    </a:lnTo>
                    <a:lnTo>
                      <a:pt x="0" y="1339"/>
                    </a:lnTo>
                    <a:lnTo>
                      <a:pt x="0" y="1621"/>
                    </a:lnTo>
                    <a:lnTo>
                      <a:pt x="0" y="1903"/>
                    </a:lnTo>
                    <a:lnTo>
                      <a:pt x="141" y="2115"/>
                    </a:lnTo>
                    <a:lnTo>
                      <a:pt x="282" y="2326"/>
                    </a:lnTo>
                    <a:lnTo>
                      <a:pt x="564" y="2538"/>
                    </a:lnTo>
                    <a:lnTo>
                      <a:pt x="776" y="2608"/>
                    </a:lnTo>
                    <a:lnTo>
                      <a:pt x="987" y="2679"/>
                    </a:lnTo>
                    <a:lnTo>
                      <a:pt x="1410" y="2608"/>
                    </a:lnTo>
                    <a:lnTo>
                      <a:pt x="1763" y="2397"/>
                    </a:lnTo>
                    <a:lnTo>
                      <a:pt x="2115" y="2115"/>
                    </a:lnTo>
                    <a:lnTo>
                      <a:pt x="2326" y="1833"/>
                    </a:lnTo>
                    <a:lnTo>
                      <a:pt x="2467" y="1410"/>
                    </a:lnTo>
                    <a:lnTo>
                      <a:pt x="2538" y="987"/>
                    </a:lnTo>
                    <a:lnTo>
                      <a:pt x="2467" y="776"/>
                    </a:lnTo>
                    <a:lnTo>
                      <a:pt x="2397" y="635"/>
                    </a:lnTo>
                    <a:lnTo>
                      <a:pt x="2185" y="282"/>
                    </a:lnTo>
                    <a:lnTo>
                      <a:pt x="1904" y="141"/>
                    </a:lnTo>
                    <a:lnTo>
                      <a:pt x="1622" y="0"/>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a:off x="3942125" y="1933250"/>
                <a:ext cx="51125" cy="42325"/>
              </a:xfrm>
              <a:custGeom>
                <a:avLst/>
                <a:gdLst/>
                <a:ahLst/>
                <a:cxnLst/>
                <a:rect l="0" t="0" r="0" b="0"/>
                <a:pathLst>
                  <a:path w="2045" h="1693" extrusionOk="0">
                    <a:moveTo>
                      <a:pt x="847" y="1"/>
                    </a:moveTo>
                    <a:lnTo>
                      <a:pt x="635" y="71"/>
                    </a:lnTo>
                    <a:lnTo>
                      <a:pt x="353" y="212"/>
                    </a:lnTo>
                    <a:lnTo>
                      <a:pt x="142" y="283"/>
                    </a:lnTo>
                    <a:lnTo>
                      <a:pt x="1" y="494"/>
                    </a:lnTo>
                    <a:lnTo>
                      <a:pt x="1" y="706"/>
                    </a:lnTo>
                    <a:lnTo>
                      <a:pt x="1" y="917"/>
                    </a:lnTo>
                    <a:lnTo>
                      <a:pt x="142" y="1199"/>
                    </a:lnTo>
                    <a:lnTo>
                      <a:pt x="424" y="1481"/>
                    </a:lnTo>
                    <a:lnTo>
                      <a:pt x="565" y="1622"/>
                    </a:lnTo>
                    <a:lnTo>
                      <a:pt x="776" y="1693"/>
                    </a:lnTo>
                    <a:lnTo>
                      <a:pt x="1199" y="1693"/>
                    </a:lnTo>
                    <a:lnTo>
                      <a:pt x="1551" y="1481"/>
                    </a:lnTo>
                    <a:lnTo>
                      <a:pt x="1833" y="1199"/>
                    </a:lnTo>
                    <a:lnTo>
                      <a:pt x="1974" y="917"/>
                    </a:lnTo>
                    <a:lnTo>
                      <a:pt x="2045" y="635"/>
                    </a:lnTo>
                    <a:lnTo>
                      <a:pt x="1974" y="424"/>
                    </a:lnTo>
                    <a:lnTo>
                      <a:pt x="1833" y="212"/>
                    </a:lnTo>
                    <a:lnTo>
                      <a:pt x="1622" y="142"/>
                    </a:lnTo>
                    <a:lnTo>
                      <a:pt x="1410" y="71"/>
                    </a:lnTo>
                    <a:lnTo>
                      <a:pt x="1129"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a:off x="3353600" y="2167625"/>
                <a:ext cx="51125" cy="51125"/>
              </a:xfrm>
              <a:custGeom>
                <a:avLst/>
                <a:gdLst/>
                <a:ahLst/>
                <a:cxnLst/>
                <a:rect l="0" t="0" r="0" b="0"/>
                <a:pathLst>
                  <a:path w="2045" h="2045" extrusionOk="0">
                    <a:moveTo>
                      <a:pt x="846" y="0"/>
                    </a:moveTo>
                    <a:lnTo>
                      <a:pt x="635" y="71"/>
                    </a:lnTo>
                    <a:lnTo>
                      <a:pt x="494" y="141"/>
                    </a:lnTo>
                    <a:lnTo>
                      <a:pt x="282" y="353"/>
                    </a:lnTo>
                    <a:lnTo>
                      <a:pt x="141" y="494"/>
                    </a:lnTo>
                    <a:lnTo>
                      <a:pt x="71" y="705"/>
                    </a:lnTo>
                    <a:lnTo>
                      <a:pt x="0" y="917"/>
                    </a:lnTo>
                    <a:lnTo>
                      <a:pt x="0" y="1058"/>
                    </a:lnTo>
                    <a:lnTo>
                      <a:pt x="141" y="1410"/>
                    </a:lnTo>
                    <a:lnTo>
                      <a:pt x="353" y="1762"/>
                    </a:lnTo>
                    <a:lnTo>
                      <a:pt x="705" y="1974"/>
                    </a:lnTo>
                    <a:lnTo>
                      <a:pt x="1058" y="2044"/>
                    </a:lnTo>
                    <a:lnTo>
                      <a:pt x="1269" y="2044"/>
                    </a:lnTo>
                    <a:lnTo>
                      <a:pt x="1410" y="1974"/>
                    </a:lnTo>
                    <a:lnTo>
                      <a:pt x="1621" y="1833"/>
                    </a:lnTo>
                    <a:lnTo>
                      <a:pt x="1762" y="1692"/>
                    </a:lnTo>
                    <a:lnTo>
                      <a:pt x="1903" y="1551"/>
                    </a:lnTo>
                    <a:lnTo>
                      <a:pt x="2044" y="1340"/>
                    </a:lnTo>
                    <a:lnTo>
                      <a:pt x="2044" y="1128"/>
                    </a:lnTo>
                    <a:lnTo>
                      <a:pt x="2044" y="987"/>
                    </a:lnTo>
                    <a:lnTo>
                      <a:pt x="1974" y="635"/>
                    </a:lnTo>
                    <a:lnTo>
                      <a:pt x="1692" y="282"/>
                    </a:lnTo>
                    <a:lnTo>
                      <a:pt x="1410" y="71"/>
                    </a:lnTo>
                    <a:lnTo>
                      <a:pt x="1058" y="0"/>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a:off x="3411750" y="2151775"/>
                <a:ext cx="31725" cy="24675"/>
              </a:xfrm>
              <a:custGeom>
                <a:avLst/>
                <a:gdLst/>
                <a:ahLst/>
                <a:cxnLst/>
                <a:rect l="0" t="0" r="0" b="0"/>
                <a:pathLst>
                  <a:path w="1269" h="987" extrusionOk="0">
                    <a:moveTo>
                      <a:pt x="705" y="0"/>
                    </a:moveTo>
                    <a:lnTo>
                      <a:pt x="423" y="71"/>
                    </a:lnTo>
                    <a:lnTo>
                      <a:pt x="141" y="282"/>
                    </a:lnTo>
                    <a:lnTo>
                      <a:pt x="71" y="352"/>
                    </a:lnTo>
                    <a:lnTo>
                      <a:pt x="0" y="493"/>
                    </a:lnTo>
                    <a:lnTo>
                      <a:pt x="71" y="564"/>
                    </a:lnTo>
                    <a:lnTo>
                      <a:pt x="141" y="705"/>
                    </a:lnTo>
                    <a:lnTo>
                      <a:pt x="282" y="846"/>
                    </a:lnTo>
                    <a:lnTo>
                      <a:pt x="564" y="916"/>
                    </a:lnTo>
                    <a:lnTo>
                      <a:pt x="776" y="987"/>
                    </a:lnTo>
                    <a:lnTo>
                      <a:pt x="987" y="987"/>
                    </a:lnTo>
                    <a:lnTo>
                      <a:pt x="1057" y="916"/>
                    </a:lnTo>
                    <a:lnTo>
                      <a:pt x="1128" y="775"/>
                    </a:lnTo>
                    <a:lnTo>
                      <a:pt x="1128" y="493"/>
                    </a:lnTo>
                    <a:lnTo>
                      <a:pt x="1198" y="282"/>
                    </a:lnTo>
                    <a:lnTo>
                      <a:pt x="1269" y="141"/>
                    </a:lnTo>
                    <a:lnTo>
                      <a:pt x="1198" y="71"/>
                    </a:lnTo>
                    <a:lnTo>
                      <a:pt x="1128" y="0"/>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a:off x="3112200" y="1920925"/>
                <a:ext cx="54625" cy="54650"/>
              </a:xfrm>
              <a:custGeom>
                <a:avLst/>
                <a:gdLst/>
                <a:ahLst/>
                <a:cxnLst/>
                <a:rect l="0" t="0" r="0" b="0"/>
                <a:pathLst>
                  <a:path w="2185" h="2186" extrusionOk="0">
                    <a:moveTo>
                      <a:pt x="987" y="1"/>
                    </a:moveTo>
                    <a:lnTo>
                      <a:pt x="634" y="71"/>
                    </a:lnTo>
                    <a:lnTo>
                      <a:pt x="352" y="283"/>
                    </a:lnTo>
                    <a:lnTo>
                      <a:pt x="141" y="564"/>
                    </a:lnTo>
                    <a:lnTo>
                      <a:pt x="0" y="846"/>
                    </a:lnTo>
                    <a:lnTo>
                      <a:pt x="0" y="1199"/>
                    </a:lnTo>
                    <a:lnTo>
                      <a:pt x="70" y="1551"/>
                    </a:lnTo>
                    <a:lnTo>
                      <a:pt x="352" y="1833"/>
                    </a:lnTo>
                    <a:lnTo>
                      <a:pt x="634" y="2045"/>
                    </a:lnTo>
                    <a:lnTo>
                      <a:pt x="846" y="2115"/>
                    </a:lnTo>
                    <a:lnTo>
                      <a:pt x="1128" y="2186"/>
                    </a:lnTo>
                    <a:lnTo>
                      <a:pt x="1339" y="2115"/>
                    </a:lnTo>
                    <a:lnTo>
                      <a:pt x="1551" y="2045"/>
                    </a:lnTo>
                    <a:lnTo>
                      <a:pt x="1762" y="1904"/>
                    </a:lnTo>
                    <a:lnTo>
                      <a:pt x="1903" y="1763"/>
                    </a:lnTo>
                    <a:lnTo>
                      <a:pt x="2044" y="1551"/>
                    </a:lnTo>
                    <a:lnTo>
                      <a:pt x="2115" y="1340"/>
                    </a:lnTo>
                    <a:lnTo>
                      <a:pt x="2185" y="1128"/>
                    </a:lnTo>
                    <a:lnTo>
                      <a:pt x="2185" y="846"/>
                    </a:lnTo>
                    <a:lnTo>
                      <a:pt x="2185" y="635"/>
                    </a:lnTo>
                    <a:lnTo>
                      <a:pt x="2044" y="423"/>
                    </a:lnTo>
                    <a:lnTo>
                      <a:pt x="1903" y="283"/>
                    </a:lnTo>
                    <a:lnTo>
                      <a:pt x="1692" y="71"/>
                    </a:lnTo>
                    <a:lnTo>
                      <a:pt x="1410"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26" name="Shape 26"/>
              <p:cNvSpPr/>
              <p:nvPr/>
            </p:nvSpPr>
            <p:spPr>
              <a:xfrm>
                <a:off x="3150950" y="1836350"/>
                <a:ext cx="75800" cy="70500"/>
              </a:xfrm>
              <a:custGeom>
                <a:avLst/>
                <a:gdLst/>
                <a:ahLst/>
                <a:cxnLst/>
                <a:rect l="0" t="0" r="0" b="0"/>
                <a:pathLst>
                  <a:path w="3032" h="2820" extrusionOk="0">
                    <a:moveTo>
                      <a:pt x="1692" y="0"/>
                    </a:moveTo>
                    <a:lnTo>
                      <a:pt x="1410" y="71"/>
                    </a:lnTo>
                    <a:lnTo>
                      <a:pt x="1128" y="141"/>
                    </a:lnTo>
                    <a:lnTo>
                      <a:pt x="705" y="353"/>
                    </a:lnTo>
                    <a:lnTo>
                      <a:pt x="283" y="705"/>
                    </a:lnTo>
                    <a:lnTo>
                      <a:pt x="142" y="917"/>
                    </a:lnTo>
                    <a:lnTo>
                      <a:pt x="71" y="1199"/>
                    </a:lnTo>
                    <a:lnTo>
                      <a:pt x="1" y="1410"/>
                    </a:lnTo>
                    <a:lnTo>
                      <a:pt x="1" y="1692"/>
                    </a:lnTo>
                    <a:lnTo>
                      <a:pt x="71" y="1974"/>
                    </a:lnTo>
                    <a:lnTo>
                      <a:pt x="212" y="2256"/>
                    </a:lnTo>
                    <a:lnTo>
                      <a:pt x="424" y="2467"/>
                    </a:lnTo>
                    <a:lnTo>
                      <a:pt x="705" y="2679"/>
                    </a:lnTo>
                    <a:lnTo>
                      <a:pt x="987" y="2749"/>
                    </a:lnTo>
                    <a:lnTo>
                      <a:pt x="1269" y="2820"/>
                    </a:lnTo>
                    <a:lnTo>
                      <a:pt x="1551" y="2749"/>
                    </a:lnTo>
                    <a:lnTo>
                      <a:pt x="1833" y="2679"/>
                    </a:lnTo>
                    <a:lnTo>
                      <a:pt x="2115" y="2608"/>
                    </a:lnTo>
                    <a:lnTo>
                      <a:pt x="2397" y="2397"/>
                    </a:lnTo>
                    <a:lnTo>
                      <a:pt x="2609" y="2256"/>
                    </a:lnTo>
                    <a:lnTo>
                      <a:pt x="2820" y="2044"/>
                    </a:lnTo>
                    <a:lnTo>
                      <a:pt x="2961" y="1762"/>
                    </a:lnTo>
                    <a:lnTo>
                      <a:pt x="3031" y="1551"/>
                    </a:lnTo>
                    <a:lnTo>
                      <a:pt x="3031" y="1269"/>
                    </a:lnTo>
                    <a:lnTo>
                      <a:pt x="2961" y="987"/>
                    </a:lnTo>
                    <a:lnTo>
                      <a:pt x="2820" y="705"/>
                    </a:lnTo>
                    <a:lnTo>
                      <a:pt x="2609" y="423"/>
                    </a:lnTo>
                    <a:lnTo>
                      <a:pt x="2397" y="282"/>
                    </a:lnTo>
                    <a:lnTo>
                      <a:pt x="2186" y="141"/>
                    </a:lnTo>
                    <a:lnTo>
                      <a:pt x="1904" y="71"/>
                    </a:lnTo>
                    <a:lnTo>
                      <a:pt x="1692" y="0"/>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27" name="Shape 27"/>
              <p:cNvSpPr/>
              <p:nvPr/>
            </p:nvSpPr>
            <p:spPr>
              <a:xfrm>
                <a:off x="3182675" y="1952650"/>
                <a:ext cx="40550" cy="38775"/>
              </a:xfrm>
              <a:custGeom>
                <a:avLst/>
                <a:gdLst/>
                <a:ahLst/>
                <a:cxnLst/>
                <a:rect l="0" t="0" r="0" b="0"/>
                <a:pathLst>
                  <a:path w="1622" h="1551" extrusionOk="0">
                    <a:moveTo>
                      <a:pt x="423" y="0"/>
                    </a:moveTo>
                    <a:lnTo>
                      <a:pt x="141" y="212"/>
                    </a:lnTo>
                    <a:lnTo>
                      <a:pt x="71" y="353"/>
                    </a:lnTo>
                    <a:lnTo>
                      <a:pt x="0" y="494"/>
                    </a:lnTo>
                    <a:lnTo>
                      <a:pt x="0" y="705"/>
                    </a:lnTo>
                    <a:lnTo>
                      <a:pt x="0" y="917"/>
                    </a:lnTo>
                    <a:lnTo>
                      <a:pt x="141" y="1199"/>
                    </a:lnTo>
                    <a:lnTo>
                      <a:pt x="282" y="1410"/>
                    </a:lnTo>
                    <a:lnTo>
                      <a:pt x="564" y="1480"/>
                    </a:lnTo>
                    <a:lnTo>
                      <a:pt x="776" y="1551"/>
                    </a:lnTo>
                    <a:lnTo>
                      <a:pt x="1058" y="1551"/>
                    </a:lnTo>
                    <a:lnTo>
                      <a:pt x="1269" y="1410"/>
                    </a:lnTo>
                    <a:lnTo>
                      <a:pt x="1410" y="1269"/>
                    </a:lnTo>
                    <a:lnTo>
                      <a:pt x="1551" y="987"/>
                    </a:lnTo>
                    <a:lnTo>
                      <a:pt x="1621" y="776"/>
                    </a:lnTo>
                    <a:lnTo>
                      <a:pt x="1551" y="564"/>
                    </a:lnTo>
                    <a:lnTo>
                      <a:pt x="1551" y="353"/>
                    </a:lnTo>
                    <a:lnTo>
                      <a:pt x="1410" y="212"/>
                    </a:lnTo>
                    <a:lnTo>
                      <a:pt x="1128" y="0"/>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28" name="Shape 28"/>
              <p:cNvSpPr/>
              <p:nvPr/>
            </p:nvSpPr>
            <p:spPr>
              <a:xfrm>
                <a:off x="3709525" y="1667175"/>
                <a:ext cx="58175" cy="59950"/>
              </a:xfrm>
              <a:custGeom>
                <a:avLst/>
                <a:gdLst/>
                <a:ahLst/>
                <a:cxnLst/>
                <a:rect l="0" t="0" r="0" b="0"/>
                <a:pathLst>
                  <a:path w="2327" h="2398" extrusionOk="0">
                    <a:moveTo>
                      <a:pt x="1199" y="1"/>
                    </a:moveTo>
                    <a:lnTo>
                      <a:pt x="847" y="71"/>
                    </a:lnTo>
                    <a:lnTo>
                      <a:pt x="565" y="142"/>
                    </a:lnTo>
                    <a:lnTo>
                      <a:pt x="353" y="283"/>
                    </a:lnTo>
                    <a:lnTo>
                      <a:pt x="212" y="494"/>
                    </a:lnTo>
                    <a:lnTo>
                      <a:pt x="71" y="776"/>
                    </a:lnTo>
                    <a:lnTo>
                      <a:pt x="71" y="988"/>
                    </a:lnTo>
                    <a:lnTo>
                      <a:pt x="1" y="1270"/>
                    </a:lnTo>
                    <a:lnTo>
                      <a:pt x="71" y="1481"/>
                    </a:lnTo>
                    <a:lnTo>
                      <a:pt x="142" y="1763"/>
                    </a:lnTo>
                    <a:lnTo>
                      <a:pt x="283" y="1974"/>
                    </a:lnTo>
                    <a:lnTo>
                      <a:pt x="424" y="2186"/>
                    </a:lnTo>
                    <a:lnTo>
                      <a:pt x="635" y="2327"/>
                    </a:lnTo>
                    <a:lnTo>
                      <a:pt x="847" y="2397"/>
                    </a:lnTo>
                    <a:lnTo>
                      <a:pt x="1129" y="2397"/>
                    </a:lnTo>
                    <a:lnTo>
                      <a:pt x="1481" y="2327"/>
                    </a:lnTo>
                    <a:lnTo>
                      <a:pt x="1763" y="2186"/>
                    </a:lnTo>
                    <a:lnTo>
                      <a:pt x="2045" y="1904"/>
                    </a:lnTo>
                    <a:lnTo>
                      <a:pt x="2256" y="1551"/>
                    </a:lnTo>
                    <a:lnTo>
                      <a:pt x="2327" y="1199"/>
                    </a:lnTo>
                    <a:lnTo>
                      <a:pt x="2327" y="776"/>
                    </a:lnTo>
                    <a:lnTo>
                      <a:pt x="2256" y="494"/>
                    </a:lnTo>
                    <a:lnTo>
                      <a:pt x="1974" y="212"/>
                    </a:lnTo>
                    <a:lnTo>
                      <a:pt x="1763" y="142"/>
                    </a:lnTo>
                    <a:lnTo>
                      <a:pt x="1552" y="71"/>
                    </a:lnTo>
                    <a:lnTo>
                      <a:pt x="1199"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29" name="Shape 29"/>
              <p:cNvSpPr/>
              <p:nvPr/>
            </p:nvSpPr>
            <p:spPr>
              <a:xfrm>
                <a:off x="3767675" y="1591400"/>
                <a:ext cx="52900" cy="52900"/>
              </a:xfrm>
              <a:custGeom>
                <a:avLst/>
                <a:gdLst/>
                <a:ahLst/>
                <a:cxnLst/>
                <a:rect l="0" t="0" r="0" b="0"/>
                <a:pathLst>
                  <a:path w="2116" h="2116" extrusionOk="0">
                    <a:moveTo>
                      <a:pt x="1270" y="1"/>
                    </a:moveTo>
                    <a:lnTo>
                      <a:pt x="988" y="71"/>
                    </a:lnTo>
                    <a:lnTo>
                      <a:pt x="706" y="142"/>
                    </a:lnTo>
                    <a:lnTo>
                      <a:pt x="353" y="353"/>
                    </a:lnTo>
                    <a:lnTo>
                      <a:pt x="142" y="635"/>
                    </a:lnTo>
                    <a:lnTo>
                      <a:pt x="1" y="988"/>
                    </a:lnTo>
                    <a:lnTo>
                      <a:pt x="1" y="1270"/>
                    </a:lnTo>
                    <a:lnTo>
                      <a:pt x="71" y="1622"/>
                    </a:lnTo>
                    <a:lnTo>
                      <a:pt x="283" y="1904"/>
                    </a:lnTo>
                    <a:lnTo>
                      <a:pt x="565" y="2045"/>
                    </a:lnTo>
                    <a:lnTo>
                      <a:pt x="988" y="2116"/>
                    </a:lnTo>
                    <a:lnTo>
                      <a:pt x="1270" y="2116"/>
                    </a:lnTo>
                    <a:lnTo>
                      <a:pt x="1552" y="2045"/>
                    </a:lnTo>
                    <a:lnTo>
                      <a:pt x="1763" y="1904"/>
                    </a:lnTo>
                    <a:lnTo>
                      <a:pt x="1904" y="1763"/>
                    </a:lnTo>
                    <a:lnTo>
                      <a:pt x="2045" y="1552"/>
                    </a:lnTo>
                    <a:lnTo>
                      <a:pt x="2115" y="1340"/>
                    </a:lnTo>
                    <a:lnTo>
                      <a:pt x="2115" y="917"/>
                    </a:lnTo>
                    <a:lnTo>
                      <a:pt x="2045" y="706"/>
                    </a:lnTo>
                    <a:lnTo>
                      <a:pt x="1974" y="494"/>
                    </a:lnTo>
                    <a:lnTo>
                      <a:pt x="1833" y="283"/>
                    </a:lnTo>
                    <a:lnTo>
                      <a:pt x="1693" y="142"/>
                    </a:lnTo>
                    <a:lnTo>
                      <a:pt x="1481" y="71"/>
                    </a:lnTo>
                    <a:lnTo>
                      <a:pt x="1270"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30" name="Shape 30"/>
              <p:cNvSpPr/>
              <p:nvPr/>
            </p:nvSpPr>
            <p:spPr>
              <a:xfrm>
                <a:off x="3813500" y="1635475"/>
                <a:ext cx="35275" cy="40550"/>
              </a:xfrm>
              <a:custGeom>
                <a:avLst/>
                <a:gdLst/>
                <a:ahLst/>
                <a:cxnLst/>
                <a:rect l="0" t="0" r="0" b="0"/>
                <a:pathLst>
                  <a:path w="1411" h="1622" extrusionOk="0">
                    <a:moveTo>
                      <a:pt x="564" y="0"/>
                    </a:moveTo>
                    <a:lnTo>
                      <a:pt x="423" y="71"/>
                    </a:lnTo>
                    <a:lnTo>
                      <a:pt x="212" y="353"/>
                    </a:lnTo>
                    <a:lnTo>
                      <a:pt x="71" y="775"/>
                    </a:lnTo>
                    <a:lnTo>
                      <a:pt x="0" y="1198"/>
                    </a:lnTo>
                    <a:lnTo>
                      <a:pt x="71" y="1339"/>
                    </a:lnTo>
                    <a:lnTo>
                      <a:pt x="141" y="1480"/>
                    </a:lnTo>
                    <a:lnTo>
                      <a:pt x="282" y="1551"/>
                    </a:lnTo>
                    <a:lnTo>
                      <a:pt x="494" y="1621"/>
                    </a:lnTo>
                    <a:lnTo>
                      <a:pt x="705" y="1551"/>
                    </a:lnTo>
                    <a:lnTo>
                      <a:pt x="1058" y="1410"/>
                    </a:lnTo>
                    <a:lnTo>
                      <a:pt x="1269" y="1269"/>
                    </a:lnTo>
                    <a:lnTo>
                      <a:pt x="1340" y="1128"/>
                    </a:lnTo>
                    <a:lnTo>
                      <a:pt x="1410" y="916"/>
                    </a:lnTo>
                    <a:lnTo>
                      <a:pt x="1410" y="775"/>
                    </a:lnTo>
                    <a:lnTo>
                      <a:pt x="1199" y="493"/>
                    </a:lnTo>
                    <a:lnTo>
                      <a:pt x="987" y="212"/>
                    </a:lnTo>
                    <a:lnTo>
                      <a:pt x="846" y="71"/>
                    </a:lnTo>
                    <a:lnTo>
                      <a:pt x="705" y="0"/>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a:off x="3774725" y="1668950"/>
                <a:ext cx="51125" cy="45825"/>
              </a:xfrm>
              <a:custGeom>
                <a:avLst/>
                <a:gdLst/>
                <a:ahLst/>
                <a:cxnLst/>
                <a:rect l="0" t="0" r="0" b="0"/>
                <a:pathLst>
                  <a:path w="2045" h="1833" extrusionOk="0">
                    <a:moveTo>
                      <a:pt x="776" y="0"/>
                    </a:moveTo>
                    <a:lnTo>
                      <a:pt x="424" y="141"/>
                    </a:lnTo>
                    <a:lnTo>
                      <a:pt x="283" y="212"/>
                    </a:lnTo>
                    <a:lnTo>
                      <a:pt x="142" y="353"/>
                    </a:lnTo>
                    <a:lnTo>
                      <a:pt x="71" y="564"/>
                    </a:lnTo>
                    <a:lnTo>
                      <a:pt x="1" y="705"/>
                    </a:lnTo>
                    <a:lnTo>
                      <a:pt x="1" y="987"/>
                    </a:lnTo>
                    <a:lnTo>
                      <a:pt x="71" y="1199"/>
                    </a:lnTo>
                    <a:lnTo>
                      <a:pt x="283" y="1480"/>
                    </a:lnTo>
                    <a:lnTo>
                      <a:pt x="565" y="1692"/>
                    </a:lnTo>
                    <a:lnTo>
                      <a:pt x="917" y="1833"/>
                    </a:lnTo>
                    <a:lnTo>
                      <a:pt x="1551" y="1833"/>
                    </a:lnTo>
                    <a:lnTo>
                      <a:pt x="1833" y="1621"/>
                    </a:lnTo>
                    <a:lnTo>
                      <a:pt x="1904" y="1480"/>
                    </a:lnTo>
                    <a:lnTo>
                      <a:pt x="1974" y="1340"/>
                    </a:lnTo>
                    <a:lnTo>
                      <a:pt x="2045" y="917"/>
                    </a:lnTo>
                    <a:lnTo>
                      <a:pt x="1974" y="635"/>
                    </a:lnTo>
                    <a:lnTo>
                      <a:pt x="1904" y="423"/>
                    </a:lnTo>
                    <a:lnTo>
                      <a:pt x="1763" y="282"/>
                    </a:lnTo>
                    <a:lnTo>
                      <a:pt x="1551" y="141"/>
                    </a:lnTo>
                    <a:lnTo>
                      <a:pt x="1199" y="0"/>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grpSp>
        <p:sp>
          <p:nvSpPr>
            <p:cNvPr id="32" name="Shape 32"/>
            <p:cNvSpPr/>
            <p:nvPr/>
          </p:nvSpPr>
          <p:spPr>
            <a:xfrm>
              <a:off x="1177875" y="2516525"/>
              <a:ext cx="652000" cy="1566525"/>
            </a:xfrm>
            <a:custGeom>
              <a:avLst/>
              <a:gdLst/>
              <a:ahLst/>
              <a:cxnLst/>
              <a:rect l="0" t="0" r="0" b="0"/>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grpSp>
          <p:nvGrpSpPr>
            <p:cNvPr id="33" name="Shape 33"/>
            <p:cNvGrpSpPr/>
            <p:nvPr/>
          </p:nvGrpSpPr>
          <p:grpSpPr>
            <a:xfrm>
              <a:off x="1583150" y="1350000"/>
              <a:ext cx="216775" cy="269625"/>
              <a:chOff x="3876925" y="1350000"/>
              <a:chExt cx="216775" cy="269625"/>
            </a:xfrm>
          </p:grpSpPr>
          <p:sp>
            <p:nvSpPr>
              <p:cNvPr id="34" name="Shape 34"/>
              <p:cNvSpPr/>
              <p:nvPr/>
            </p:nvSpPr>
            <p:spPr>
              <a:xfrm>
                <a:off x="3876925" y="1350000"/>
                <a:ext cx="216775" cy="269625"/>
              </a:xfrm>
              <a:custGeom>
                <a:avLst/>
                <a:gdLst/>
                <a:ahLst/>
                <a:cxnLst/>
                <a:rect l="0" t="0" r="0" b="0"/>
                <a:pathLst>
                  <a:path w="8671" h="10785" extrusionOk="0">
                    <a:moveTo>
                      <a:pt x="6908" y="1622"/>
                    </a:moveTo>
                    <a:lnTo>
                      <a:pt x="7120" y="1763"/>
                    </a:lnTo>
                    <a:lnTo>
                      <a:pt x="7190" y="1904"/>
                    </a:lnTo>
                    <a:lnTo>
                      <a:pt x="7190" y="2045"/>
                    </a:lnTo>
                    <a:lnTo>
                      <a:pt x="7120" y="2256"/>
                    </a:lnTo>
                    <a:lnTo>
                      <a:pt x="6908" y="2679"/>
                    </a:lnTo>
                    <a:lnTo>
                      <a:pt x="6556" y="3172"/>
                    </a:lnTo>
                    <a:lnTo>
                      <a:pt x="5781" y="4089"/>
                    </a:lnTo>
                    <a:lnTo>
                      <a:pt x="5287" y="4512"/>
                    </a:lnTo>
                    <a:lnTo>
                      <a:pt x="5287" y="4018"/>
                    </a:lnTo>
                    <a:lnTo>
                      <a:pt x="5358" y="3525"/>
                    </a:lnTo>
                    <a:lnTo>
                      <a:pt x="5499" y="3031"/>
                    </a:lnTo>
                    <a:lnTo>
                      <a:pt x="5710" y="2538"/>
                    </a:lnTo>
                    <a:lnTo>
                      <a:pt x="5922" y="2327"/>
                    </a:lnTo>
                    <a:lnTo>
                      <a:pt x="6274" y="1974"/>
                    </a:lnTo>
                    <a:lnTo>
                      <a:pt x="6626" y="1692"/>
                    </a:lnTo>
                    <a:lnTo>
                      <a:pt x="6767" y="1622"/>
                    </a:lnTo>
                    <a:close/>
                    <a:moveTo>
                      <a:pt x="3596" y="2186"/>
                    </a:moveTo>
                    <a:lnTo>
                      <a:pt x="3666" y="2256"/>
                    </a:lnTo>
                    <a:lnTo>
                      <a:pt x="3807" y="2538"/>
                    </a:lnTo>
                    <a:lnTo>
                      <a:pt x="3877" y="2890"/>
                    </a:lnTo>
                    <a:lnTo>
                      <a:pt x="3948" y="3313"/>
                    </a:lnTo>
                    <a:lnTo>
                      <a:pt x="4018" y="4230"/>
                    </a:lnTo>
                    <a:lnTo>
                      <a:pt x="4018" y="4794"/>
                    </a:lnTo>
                    <a:lnTo>
                      <a:pt x="3737" y="4441"/>
                    </a:lnTo>
                    <a:lnTo>
                      <a:pt x="3525" y="4018"/>
                    </a:lnTo>
                    <a:lnTo>
                      <a:pt x="3314" y="3595"/>
                    </a:lnTo>
                    <a:lnTo>
                      <a:pt x="3102" y="3172"/>
                    </a:lnTo>
                    <a:lnTo>
                      <a:pt x="3102" y="2750"/>
                    </a:lnTo>
                    <a:lnTo>
                      <a:pt x="3102" y="2538"/>
                    </a:lnTo>
                    <a:lnTo>
                      <a:pt x="3173" y="2397"/>
                    </a:lnTo>
                    <a:lnTo>
                      <a:pt x="3314" y="2256"/>
                    </a:lnTo>
                    <a:lnTo>
                      <a:pt x="3455" y="2186"/>
                    </a:lnTo>
                    <a:close/>
                    <a:moveTo>
                      <a:pt x="1199" y="4512"/>
                    </a:moveTo>
                    <a:lnTo>
                      <a:pt x="1622" y="4653"/>
                    </a:lnTo>
                    <a:lnTo>
                      <a:pt x="2115" y="4794"/>
                    </a:lnTo>
                    <a:lnTo>
                      <a:pt x="2538" y="5076"/>
                    </a:lnTo>
                    <a:lnTo>
                      <a:pt x="3173" y="5428"/>
                    </a:lnTo>
                    <a:lnTo>
                      <a:pt x="2679" y="5639"/>
                    </a:lnTo>
                    <a:lnTo>
                      <a:pt x="2186" y="5710"/>
                    </a:lnTo>
                    <a:lnTo>
                      <a:pt x="1904" y="5639"/>
                    </a:lnTo>
                    <a:lnTo>
                      <a:pt x="1622" y="5569"/>
                    </a:lnTo>
                    <a:lnTo>
                      <a:pt x="1411" y="5428"/>
                    </a:lnTo>
                    <a:lnTo>
                      <a:pt x="1199" y="5216"/>
                    </a:lnTo>
                    <a:lnTo>
                      <a:pt x="917" y="4794"/>
                    </a:lnTo>
                    <a:lnTo>
                      <a:pt x="917" y="4653"/>
                    </a:lnTo>
                    <a:lnTo>
                      <a:pt x="988" y="4582"/>
                    </a:lnTo>
                    <a:lnTo>
                      <a:pt x="1058" y="4512"/>
                    </a:lnTo>
                    <a:close/>
                    <a:moveTo>
                      <a:pt x="3666" y="6485"/>
                    </a:moveTo>
                    <a:lnTo>
                      <a:pt x="3807" y="7120"/>
                    </a:lnTo>
                    <a:lnTo>
                      <a:pt x="3807" y="7754"/>
                    </a:lnTo>
                    <a:lnTo>
                      <a:pt x="3807" y="8388"/>
                    </a:lnTo>
                    <a:lnTo>
                      <a:pt x="3666" y="9093"/>
                    </a:lnTo>
                    <a:lnTo>
                      <a:pt x="3525" y="9305"/>
                    </a:lnTo>
                    <a:lnTo>
                      <a:pt x="3314" y="9516"/>
                    </a:lnTo>
                    <a:lnTo>
                      <a:pt x="2961" y="9516"/>
                    </a:lnTo>
                    <a:lnTo>
                      <a:pt x="2820" y="9375"/>
                    </a:lnTo>
                    <a:lnTo>
                      <a:pt x="2750" y="9234"/>
                    </a:lnTo>
                    <a:lnTo>
                      <a:pt x="2538" y="8670"/>
                    </a:lnTo>
                    <a:lnTo>
                      <a:pt x="2538" y="8036"/>
                    </a:lnTo>
                    <a:lnTo>
                      <a:pt x="2609" y="7754"/>
                    </a:lnTo>
                    <a:lnTo>
                      <a:pt x="2679" y="7401"/>
                    </a:lnTo>
                    <a:lnTo>
                      <a:pt x="2891" y="7120"/>
                    </a:lnTo>
                    <a:lnTo>
                      <a:pt x="3102" y="6838"/>
                    </a:lnTo>
                    <a:lnTo>
                      <a:pt x="3384" y="6626"/>
                    </a:lnTo>
                    <a:lnTo>
                      <a:pt x="3666" y="6485"/>
                    </a:lnTo>
                    <a:close/>
                    <a:moveTo>
                      <a:pt x="7261" y="1"/>
                    </a:moveTo>
                    <a:lnTo>
                      <a:pt x="6767" y="71"/>
                    </a:lnTo>
                    <a:lnTo>
                      <a:pt x="6274" y="283"/>
                    </a:lnTo>
                    <a:lnTo>
                      <a:pt x="5781" y="565"/>
                    </a:lnTo>
                    <a:lnTo>
                      <a:pt x="5358" y="917"/>
                    </a:lnTo>
                    <a:lnTo>
                      <a:pt x="5005" y="1269"/>
                    </a:lnTo>
                    <a:lnTo>
                      <a:pt x="4723" y="1692"/>
                    </a:lnTo>
                    <a:lnTo>
                      <a:pt x="4582" y="1340"/>
                    </a:lnTo>
                    <a:lnTo>
                      <a:pt x="4441" y="1128"/>
                    </a:lnTo>
                    <a:lnTo>
                      <a:pt x="4230" y="917"/>
                    </a:lnTo>
                    <a:lnTo>
                      <a:pt x="4018" y="846"/>
                    </a:lnTo>
                    <a:lnTo>
                      <a:pt x="3525" y="846"/>
                    </a:lnTo>
                    <a:lnTo>
                      <a:pt x="3314" y="987"/>
                    </a:lnTo>
                    <a:lnTo>
                      <a:pt x="3102" y="1128"/>
                    </a:lnTo>
                    <a:lnTo>
                      <a:pt x="2679" y="1551"/>
                    </a:lnTo>
                    <a:lnTo>
                      <a:pt x="2327" y="2045"/>
                    </a:lnTo>
                    <a:lnTo>
                      <a:pt x="2115" y="2609"/>
                    </a:lnTo>
                    <a:lnTo>
                      <a:pt x="2045" y="2890"/>
                    </a:lnTo>
                    <a:lnTo>
                      <a:pt x="2045"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552" y="7542"/>
                    </a:lnTo>
                    <a:lnTo>
                      <a:pt x="1481" y="8036"/>
                    </a:lnTo>
                    <a:lnTo>
                      <a:pt x="1411" y="8459"/>
                    </a:lnTo>
                    <a:lnTo>
                      <a:pt x="1340" y="8882"/>
                    </a:lnTo>
                    <a:lnTo>
                      <a:pt x="1411" y="9375"/>
                    </a:lnTo>
                    <a:lnTo>
                      <a:pt x="1552" y="9798"/>
                    </a:ln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7966" y="283"/>
                    </a:lnTo>
                    <a:lnTo>
                      <a:pt x="7754" y="142"/>
                    </a:lnTo>
                    <a:lnTo>
                      <a:pt x="7472" y="71"/>
                    </a:lnTo>
                    <a:lnTo>
                      <a:pt x="7261" y="1"/>
                    </a:lnTo>
                    <a:close/>
                  </a:path>
                </a:pathLst>
              </a:custGeom>
              <a:solidFill>
                <a:srgbClr val="F7CA0F"/>
              </a:solidFill>
              <a:ln>
                <a:noFill/>
              </a:ln>
            </p:spPr>
            <p:txBody>
              <a:bodyPr lIns="91425" tIns="91425" rIns="91425" bIns="91425" anchor="ctr" anchorCtr="0">
                <a:noAutofit/>
              </a:bodyPr>
              <a:lstStyle/>
              <a:p>
                <a:pPr lvl="0">
                  <a:spcBef>
                    <a:spcPts val="0"/>
                  </a:spcBef>
                  <a:buNone/>
                </a:pPr>
                <a:endParaRPr/>
              </a:p>
            </p:txBody>
          </p:sp>
          <p:sp>
            <p:nvSpPr>
              <p:cNvPr id="35" name="Shape 35"/>
              <p:cNvSpPr/>
              <p:nvPr/>
            </p:nvSpPr>
            <p:spPr>
              <a:xfrm>
                <a:off x="3876925" y="1350000"/>
                <a:ext cx="216775" cy="269625"/>
              </a:xfrm>
              <a:custGeom>
                <a:avLst/>
                <a:gdLst/>
                <a:ahLst/>
                <a:cxnLst/>
                <a:rect l="0" t="0" r="0" b="0"/>
                <a:pathLst>
                  <a:path w="8671" h="10785" fill="none" extrusionOk="0">
                    <a:moveTo>
                      <a:pt x="1763" y="10150"/>
                    </a:move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8177" y="424"/>
                    </a:lnTo>
                    <a:lnTo>
                      <a:pt x="7966" y="283"/>
                    </a:lnTo>
                    <a:lnTo>
                      <a:pt x="7754" y="142"/>
                    </a:lnTo>
                    <a:lnTo>
                      <a:pt x="7472" y="71"/>
                    </a:lnTo>
                    <a:lnTo>
                      <a:pt x="7261" y="1"/>
                    </a:lnTo>
                    <a:lnTo>
                      <a:pt x="6767" y="71"/>
                    </a:lnTo>
                    <a:lnTo>
                      <a:pt x="6274" y="283"/>
                    </a:lnTo>
                    <a:lnTo>
                      <a:pt x="5781" y="565"/>
                    </a:lnTo>
                    <a:lnTo>
                      <a:pt x="5358" y="917"/>
                    </a:lnTo>
                    <a:lnTo>
                      <a:pt x="5005" y="1269"/>
                    </a:lnTo>
                    <a:lnTo>
                      <a:pt x="4723" y="1692"/>
                    </a:lnTo>
                    <a:lnTo>
                      <a:pt x="4723" y="1692"/>
                    </a:lnTo>
                    <a:lnTo>
                      <a:pt x="4582" y="1340"/>
                    </a:lnTo>
                    <a:lnTo>
                      <a:pt x="4441" y="1128"/>
                    </a:lnTo>
                    <a:lnTo>
                      <a:pt x="4230" y="917"/>
                    </a:lnTo>
                    <a:lnTo>
                      <a:pt x="4018" y="846"/>
                    </a:lnTo>
                    <a:lnTo>
                      <a:pt x="3807" y="846"/>
                    </a:lnTo>
                    <a:lnTo>
                      <a:pt x="3525" y="846"/>
                    </a:lnTo>
                    <a:lnTo>
                      <a:pt x="3314" y="987"/>
                    </a:lnTo>
                    <a:lnTo>
                      <a:pt x="3102" y="1128"/>
                    </a:lnTo>
                    <a:lnTo>
                      <a:pt x="2679" y="1551"/>
                    </a:lnTo>
                    <a:lnTo>
                      <a:pt x="2327" y="2045"/>
                    </a:lnTo>
                    <a:lnTo>
                      <a:pt x="2115" y="2609"/>
                    </a:lnTo>
                    <a:lnTo>
                      <a:pt x="2045" y="2890"/>
                    </a:lnTo>
                    <a:lnTo>
                      <a:pt x="2045" y="3172"/>
                    </a:lnTo>
                    <a:lnTo>
                      <a:pt x="2045" y="3172"/>
                    </a:lnTo>
                    <a:lnTo>
                      <a:pt x="1622"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974" y="6767"/>
                    </a:lnTo>
                    <a:lnTo>
                      <a:pt x="1552" y="7542"/>
                    </a:lnTo>
                    <a:lnTo>
                      <a:pt x="1481" y="8036"/>
                    </a:lnTo>
                    <a:lnTo>
                      <a:pt x="1411" y="8459"/>
                    </a:lnTo>
                    <a:lnTo>
                      <a:pt x="1340" y="8882"/>
                    </a:lnTo>
                    <a:lnTo>
                      <a:pt x="1411" y="9375"/>
                    </a:lnTo>
                    <a:lnTo>
                      <a:pt x="1552" y="9798"/>
                    </a:lnTo>
                    <a:lnTo>
                      <a:pt x="1763" y="10150"/>
                    </a:lnTo>
                    <a:lnTo>
                      <a:pt x="1763" y="10150"/>
                    </a:lnTo>
                  </a:path>
                </a:pathLst>
              </a:custGeom>
              <a:noFill/>
              <a:ln>
                <a:noFill/>
              </a:ln>
            </p:spPr>
            <p:txBody>
              <a:bodyPr lIns="91425" tIns="91425" rIns="91425" bIns="91425" anchor="ctr" anchorCtr="0">
                <a:noAutofit/>
              </a:bodyPr>
              <a:lstStyle/>
              <a:p>
                <a:pPr lvl="0">
                  <a:spcBef>
                    <a:spcPts val="0"/>
                  </a:spcBef>
                  <a:buNone/>
                </a:pPr>
                <a:endParaRPr/>
              </a:p>
            </p:txBody>
          </p:sp>
          <p:sp>
            <p:nvSpPr>
              <p:cNvPr id="36" name="Shape 36"/>
              <p:cNvSpPr/>
              <p:nvPr/>
            </p:nvSpPr>
            <p:spPr>
              <a:xfrm>
                <a:off x="3940375" y="1512125"/>
                <a:ext cx="31725" cy="75800"/>
              </a:xfrm>
              <a:custGeom>
                <a:avLst/>
                <a:gdLst/>
                <a:ahLst/>
                <a:cxnLst/>
                <a:rect l="0" t="0" r="0" b="0"/>
                <a:pathLst>
                  <a:path w="1269" h="3032" fill="none" extrusionOk="0">
                    <a:moveTo>
                      <a:pt x="1128" y="2608"/>
                    </a:moveTo>
                    <a:lnTo>
                      <a:pt x="1128" y="2608"/>
                    </a:lnTo>
                    <a:lnTo>
                      <a:pt x="987" y="2820"/>
                    </a:lnTo>
                    <a:lnTo>
                      <a:pt x="776" y="3031"/>
                    </a:lnTo>
                    <a:lnTo>
                      <a:pt x="635" y="3031"/>
                    </a:lnTo>
                    <a:lnTo>
                      <a:pt x="423" y="3031"/>
                    </a:lnTo>
                    <a:lnTo>
                      <a:pt x="282" y="2890"/>
                    </a:lnTo>
                    <a:lnTo>
                      <a:pt x="212" y="2749"/>
                    </a:lnTo>
                    <a:lnTo>
                      <a:pt x="0" y="2185"/>
                    </a:lnTo>
                    <a:lnTo>
                      <a:pt x="0" y="1551"/>
                    </a:lnTo>
                    <a:lnTo>
                      <a:pt x="71" y="1269"/>
                    </a:lnTo>
                    <a:lnTo>
                      <a:pt x="141" y="916"/>
                    </a:lnTo>
                    <a:lnTo>
                      <a:pt x="353" y="635"/>
                    </a:lnTo>
                    <a:lnTo>
                      <a:pt x="564" y="353"/>
                    </a:lnTo>
                    <a:lnTo>
                      <a:pt x="846" y="141"/>
                    </a:lnTo>
                    <a:lnTo>
                      <a:pt x="1128" y="0"/>
                    </a:lnTo>
                    <a:lnTo>
                      <a:pt x="1128" y="0"/>
                    </a:lnTo>
                    <a:lnTo>
                      <a:pt x="1269" y="635"/>
                    </a:lnTo>
                    <a:lnTo>
                      <a:pt x="1269" y="1269"/>
                    </a:lnTo>
                    <a:lnTo>
                      <a:pt x="1269" y="1903"/>
                    </a:lnTo>
                    <a:lnTo>
                      <a:pt x="1128" y="2608"/>
                    </a:lnTo>
                    <a:lnTo>
                      <a:pt x="1128" y="2608"/>
                    </a:lnTo>
                  </a:path>
                </a:pathLst>
              </a:custGeom>
              <a:noFill/>
              <a:ln>
                <a:noFill/>
              </a:ln>
            </p:spPr>
            <p:txBody>
              <a:bodyPr lIns="91425" tIns="91425" rIns="91425" bIns="91425" anchor="ctr" anchorCtr="0">
                <a:noAutofit/>
              </a:bodyPr>
              <a:lstStyle/>
              <a:p>
                <a:pPr lvl="0">
                  <a:spcBef>
                    <a:spcPts val="0"/>
                  </a:spcBef>
                  <a:buNone/>
                </a:pPr>
                <a:endParaRPr/>
              </a:p>
            </p:txBody>
          </p:sp>
          <p:sp>
            <p:nvSpPr>
              <p:cNvPr id="37" name="Shape 37"/>
              <p:cNvSpPr/>
              <p:nvPr/>
            </p:nvSpPr>
            <p:spPr>
              <a:xfrm>
                <a:off x="3954475" y="1404625"/>
                <a:ext cx="22925" cy="65225"/>
              </a:xfrm>
              <a:custGeom>
                <a:avLst/>
                <a:gdLst/>
                <a:ahLst/>
                <a:cxnLst/>
                <a:rect l="0" t="0" r="0" b="0"/>
                <a:pathLst>
                  <a:path w="917" h="2609" fill="none" extrusionOk="0">
                    <a:moveTo>
                      <a:pt x="353" y="1"/>
                    </a:moveTo>
                    <a:lnTo>
                      <a:pt x="353" y="1"/>
                    </a:lnTo>
                    <a:lnTo>
                      <a:pt x="494" y="1"/>
                    </a:lnTo>
                    <a:lnTo>
                      <a:pt x="564" y="71"/>
                    </a:lnTo>
                    <a:lnTo>
                      <a:pt x="705" y="353"/>
                    </a:lnTo>
                    <a:lnTo>
                      <a:pt x="775" y="705"/>
                    </a:lnTo>
                    <a:lnTo>
                      <a:pt x="846" y="1128"/>
                    </a:lnTo>
                    <a:lnTo>
                      <a:pt x="916" y="2045"/>
                    </a:lnTo>
                    <a:lnTo>
                      <a:pt x="916" y="2609"/>
                    </a:lnTo>
                    <a:lnTo>
                      <a:pt x="916" y="2609"/>
                    </a:lnTo>
                    <a:lnTo>
                      <a:pt x="635" y="2256"/>
                    </a:lnTo>
                    <a:lnTo>
                      <a:pt x="423" y="1833"/>
                    </a:lnTo>
                    <a:lnTo>
                      <a:pt x="212" y="1410"/>
                    </a:lnTo>
                    <a:lnTo>
                      <a:pt x="0" y="987"/>
                    </a:lnTo>
                    <a:lnTo>
                      <a:pt x="0" y="565"/>
                    </a:lnTo>
                    <a:lnTo>
                      <a:pt x="0" y="353"/>
                    </a:lnTo>
                    <a:lnTo>
                      <a:pt x="71" y="212"/>
                    </a:lnTo>
                    <a:lnTo>
                      <a:pt x="212" y="71"/>
                    </a:lnTo>
                    <a:lnTo>
                      <a:pt x="353" y="1"/>
                    </a:lnTo>
                    <a:lnTo>
                      <a:pt x="353" y="1"/>
                    </a:lnTo>
                  </a:path>
                </a:pathLst>
              </a:custGeom>
              <a:noFill/>
              <a:ln>
                <a:noFill/>
              </a:ln>
            </p:spPr>
            <p:txBody>
              <a:bodyPr lIns="91425" tIns="91425" rIns="91425" bIns="91425" anchor="ctr" anchorCtr="0">
                <a:noAutofit/>
              </a:bodyPr>
              <a:lstStyle/>
              <a:p>
                <a:pPr lvl="0">
                  <a:spcBef>
                    <a:spcPts val="0"/>
                  </a:spcBef>
                  <a:buNone/>
                </a:pPr>
                <a:endParaRPr/>
              </a:p>
            </p:txBody>
          </p:sp>
          <p:sp>
            <p:nvSpPr>
              <p:cNvPr id="38" name="Shape 38"/>
              <p:cNvSpPr/>
              <p:nvPr/>
            </p:nvSpPr>
            <p:spPr>
              <a:xfrm>
                <a:off x="3899850" y="1462775"/>
                <a:ext cx="56400" cy="29975"/>
              </a:xfrm>
              <a:custGeom>
                <a:avLst/>
                <a:gdLst/>
                <a:ahLst/>
                <a:cxnLst/>
                <a:rect l="0" t="0" r="0" b="0"/>
                <a:pathLst>
                  <a:path w="2256" h="1199" fill="none" extrusionOk="0">
                    <a:moveTo>
                      <a:pt x="282" y="705"/>
                    </a:moveTo>
                    <a:lnTo>
                      <a:pt x="282" y="705"/>
                    </a:lnTo>
                    <a:lnTo>
                      <a:pt x="0" y="283"/>
                    </a:lnTo>
                    <a:lnTo>
                      <a:pt x="0" y="142"/>
                    </a:lnTo>
                    <a:lnTo>
                      <a:pt x="71" y="71"/>
                    </a:lnTo>
                    <a:lnTo>
                      <a:pt x="141" y="1"/>
                    </a:lnTo>
                    <a:lnTo>
                      <a:pt x="282" y="1"/>
                    </a:lnTo>
                    <a:lnTo>
                      <a:pt x="705" y="142"/>
                    </a:lnTo>
                    <a:lnTo>
                      <a:pt x="1198" y="283"/>
                    </a:lnTo>
                    <a:lnTo>
                      <a:pt x="1621" y="565"/>
                    </a:lnTo>
                    <a:lnTo>
                      <a:pt x="2256" y="917"/>
                    </a:lnTo>
                    <a:lnTo>
                      <a:pt x="2256" y="917"/>
                    </a:lnTo>
                    <a:lnTo>
                      <a:pt x="1762" y="1128"/>
                    </a:lnTo>
                    <a:lnTo>
                      <a:pt x="1269" y="1199"/>
                    </a:lnTo>
                    <a:lnTo>
                      <a:pt x="987" y="1128"/>
                    </a:lnTo>
                    <a:lnTo>
                      <a:pt x="705" y="1058"/>
                    </a:lnTo>
                    <a:lnTo>
                      <a:pt x="494" y="917"/>
                    </a:lnTo>
                    <a:lnTo>
                      <a:pt x="282" y="705"/>
                    </a:lnTo>
                    <a:lnTo>
                      <a:pt x="282" y="705"/>
                    </a:lnTo>
                  </a:path>
                </a:pathLst>
              </a:custGeom>
              <a:noFill/>
              <a:ln>
                <a:noFill/>
              </a:ln>
            </p:spPr>
            <p:txBody>
              <a:bodyPr lIns="91425" tIns="91425" rIns="91425" bIns="91425" anchor="ctr" anchorCtr="0">
                <a:noAutofit/>
              </a:bodyPr>
              <a:lstStyle/>
              <a:p>
                <a:pPr lvl="0">
                  <a:spcBef>
                    <a:spcPts val="0"/>
                  </a:spcBef>
                  <a:buNone/>
                </a:pPr>
                <a:endParaRPr/>
              </a:p>
            </p:txBody>
          </p:sp>
        </p:grpSp>
        <p:sp>
          <p:nvSpPr>
            <p:cNvPr id="39" name="Shape 39"/>
            <p:cNvSpPr/>
            <p:nvPr/>
          </p:nvSpPr>
          <p:spPr>
            <a:xfrm>
              <a:off x="1086250" y="2701550"/>
              <a:ext cx="237900" cy="313675"/>
            </a:xfrm>
            <a:custGeom>
              <a:avLst/>
              <a:gdLst/>
              <a:ahLst/>
              <a:cxnLst/>
              <a:rect l="0" t="0" r="0" b="0"/>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B6D7A8"/>
            </a:solidFill>
            <a:ln>
              <a:noFill/>
            </a:ln>
          </p:spPr>
          <p:txBody>
            <a:bodyPr lIns="91425" tIns="91425" rIns="91425" bIns="91425" anchor="ctr" anchorCtr="0">
              <a:noAutofit/>
            </a:bodyPr>
            <a:lstStyle/>
            <a:p>
              <a:pPr lvl="0">
                <a:spcBef>
                  <a:spcPts val="0"/>
                </a:spcBef>
                <a:buNone/>
              </a:pPr>
              <a:endParaRPr/>
            </a:p>
          </p:txBody>
        </p:sp>
        <p:sp>
          <p:nvSpPr>
            <p:cNvPr id="40" name="Shape 40"/>
            <p:cNvSpPr/>
            <p:nvPr/>
          </p:nvSpPr>
          <p:spPr>
            <a:xfrm>
              <a:off x="924150" y="1106825"/>
              <a:ext cx="244950" cy="345400"/>
            </a:xfrm>
            <a:custGeom>
              <a:avLst/>
              <a:gdLst/>
              <a:ahLst/>
              <a:cxnLst/>
              <a:rect l="0" t="0" r="0" b="0"/>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EDDC7A"/>
            </a:solidFill>
            <a:ln>
              <a:noFill/>
            </a:ln>
          </p:spPr>
          <p:txBody>
            <a:bodyPr lIns="91425" tIns="91425" rIns="91425" bIns="91425" anchor="ctr" anchorCtr="0">
              <a:noAutofit/>
            </a:bodyPr>
            <a:lstStyle/>
            <a:p>
              <a:pPr lvl="0">
                <a:spcBef>
                  <a:spcPts val="0"/>
                </a:spcBef>
                <a:buNone/>
              </a:pPr>
              <a:endParaRPr/>
            </a:p>
          </p:txBody>
        </p:sp>
        <p:sp>
          <p:nvSpPr>
            <p:cNvPr id="41" name="Shape 41"/>
            <p:cNvSpPr/>
            <p:nvPr/>
          </p:nvSpPr>
          <p:spPr>
            <a:xfrm>
              <a:off x="1750550" y="2135900"/>
              <a:ext cx="260825" cy="227350"/>
            </a:xfrm>
            <a:custGeom>
              <a:avLst/>
              <a:gdLst/>
              <a:ahLst/>
              <a:cxnLst/>
              <a:rect l="0" t="0" r="0" b="0"/>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F9CB9C"/>
            </a:solidFill>
            <a:ln>
              <a:noFill/>
            </a:ln>
          </p:spPr>
          <p:txBody>
            <a:bodyPr lIns="91425" tIns="91425" rIns="91425" bIns="91425" anchor="ctr" anchorCtr="0">
              <a:noAutofit/>
            </a:bodyPr>
            <a:lstStyle/>
            <a:p>
              <a:pPr lvl="0">
                <a:spcBef>
                  <a:spcPts val="0"/>
                </a:spcBef>
                <a:buNone/>
              </a:pPr>
              <a:endParaRPr/>
            </a:p>
          </p:txBody>
        </p:sp>
        <p:sp>
          <p:nvSpPr>
            <p:cNvPr id="42" name="Shape 42"/>
            <p:cNvSpPr/>
            <p:nvPr/>
          </p:nvSpPr>
          <p:spPr>
            <a:xfrm>
              <a:off x="1133825" y="238125"/>
              <a:ext cx="246725" cy="246700"/>
            </a:xfrm>
            <a:custGeom>
              <a:avLst/>
              <a:gdLst/>
              <a:ahLst/>
              <a:cxnLst/>
              <a:rect l="0" t="0" r="0" b="0"/>
              <a:pathLst>
                <a:path w="9869" h="9868" extrusionOk="0">
                  <a:moveTo>
                    <a:pt x="4652" y="564"/>
                  </a:moveTo>
                  <a:lnTo>
                    <a:pt x="4934" y="634"/>
                  </a:lnTo>
                  <a:lnTo>
                    <a:pt x="5216" y="775"/>
                  </a:lnTo>
                  <a:lnTo>
                    <a:pt x="5428" y="987"/>
                  </a:lnTo>
                  <a:lnTo>
                    <a:pt x="5569" y="1198"/>
                  </a:lnTo>
                  <a:lnTo>
                    <a:pt x="5639" y="1480"/>
                  </a:lnTo>
                  <a:lnTo>
                    <a:pt x="5639" y="1762"/>
                  </a:lnTo>
                  <a:lnTo>
                    <a:pt x="5639" y="2044"/>
                  </a:lnTo>
                  <a:lnTo>
                    <a:pt x="5428" y="2608"/>
                  </a:lnTo>
                  <a:lnTo>
                    <a:pt x="4934" y="3736"/>
                  </a:lnTo>
                  <a:lnTo>
                    <a:pt x="4793" y="4229"/>
                  </a:lnTo>
                  <a:lnTo>
                    <a:pt x="4723" y="4370"/>
                  </a:lnTo>
                  <a:lnTo>
                    <a:pt x="4793" y="4511"/>
                  </a:lnTo>
                  <a:lnTo>
                    <a:pt x="3807" y="3877"/>
                  </a:lnTo>
                  <a:lnTo>
                    <a:pt x="2961" y="3172"/>
                  </a:lnTo>
                  <a:lnTo>
                    <a:pt x="2749" y="2960"/>
                  </a:lnTo>
                  <a:lnTo>
                    <a:pt x="2608" y="2749"/>
                  </a:lnTo>
                  <a:lnTo>
                    <a:pt x="2538" y="2467"/>
                  </a:lnTo>
                  <a:lnTo>
                    <a:pt x="2538" y="2255"/>
                  </a:lnTo>
                  <a:lnTo>
                    <a:pt x="2608" y="1974"/>
                  </a:lnTo>
                  <a:lnTo>
                    <a:pt x="2679" y="1762"/>
                  </a:lnTo>
                  <a:lnTo>
                    <a:pt x="2961" y="1339"/>
                  </a:lnTo>
                  <a:lnTo>
                    <a:pt x="3384" y="916"/>
                  </a:lnTo>
                  <a:lnTo>
                    <a:pt x="3877" y="705"/>
                  </a:lnTo>
                  <a:lnTo>
                    <a:pt x="4371" y="564"/>
                  </a:lnTo>
                  <a:close/>
                  <a:moveTo>
                    <a:pt x="8106" y="2749"/>
                  </a:moveTo>
                  <a:lnTo>
                    <a:pt x="8318" y="2819"/>
                  </a:lnTo>
                  <a:lnTo>
                    <a:pt x="8529" y="2890"/>
                  </a:lnTo>
                  <a:lnTo>
                    <a:pt x="8670" y="2960"/>
                  </a:lnTo>
                  <a:lnTo>
                    <a:pt x="8811" y="3172"/>
                  </a:lnTo>
                  <a:lnTo>
                    <a:pt x="8952" y="3454"/>
                  </a:lnTo>
                  <a:lnTo>
                    <a:pt x="9022" y="3806"/>
                  </a:lnTo>
                  <a:lnTo>
                    <a:pt x="9093" y="4300"/>
                  </a:lnTo>
                  <a:lnTo>
                    <a:pt x="9022" y="4652"/>
                  </a:lnTo>
                  <a:lnTo>
                    <a:pt x="8882" y="5004"/>
                  </a:lnTo>
                  <a:lnTo>
                    <a:pt x="8741" y="5216"/>
                  </a:lnTo>
                  <a:lnTo>
                    <a:pt x="8459" y="5357"/>
                  </a:lnTo>
                  <a:lnTo>
                    <a:pt x="8177" y="5498"/>
                  </a:lnTo>
                  <a:lnTo>
                    <a:pt x="7190" y="5498"/>
                  </a:lnTo>
                  <a:lnTo>
                    <a:pt x="6837" y="5357"/>
                  </a:lnTo>
                  <a:lnTo>
                    <a:pt x="6556" y="5286"/>
                  </a:lnTo>
                  <a:lnTo>
                    <a:pt x="6274" y="5075"/>
                  </a:lnTo>
                  <a:lnTo>
                    <a:pt x="6133" y="4863"/>
                  </a:lnTo>
                  <a:lnTo>
                    <a:pt x="5992" y="4652"/>
                  </a:lnTo>
                  <a:lnTo>
                    <a:pt x="5921" y="4441"/>
                  </a:lnTo>
                  <a:lnTo>
                    <a:pt x="5992" y="4159"/>
                  </a:lnTo>
                  <a:lnTo>
                    <a:pt x="6767" y="3454"/>
                  </a:lnTo>
                  <a:lnTo>
                    <a:pt x="7260" y="3101"/>
                  </a:lnTo>
                  <a:lnTo>
                    <a:pt x="7683" y="2890"/>
                  </a:lnTo>
                  <a:lnTo>
                    <a:pt x="8106" y="2749"/>
                  </a:lnTo>
                  <a:close/>
                  <a:moveTo>
                    <a:pt x="3384" y="5357"/>
                  </a:moveTo>
                  <a:lnTo>
                    <a:pt x="4300" y="5427"/>
                  </a:lnTo>
                  <a:lnTo>
                    <a:pt x="4089" y="6273"/>
                  </a:lnTo>
                  <a:lnTo>
                    <a:pt x="3948" y="6837"/>
                  </a:lnTo>
                  <a:lnTo>
                    <a:pt x="3736" y="7401"/>
                  </a:lnTo>
                  <a:lnTo>
                    <a:pt x="3454" y="7965"/>
                  </a:lnTo>
                  <a:lnTo>
                    <a:pt x="3102" y="8388"/>
                  </a:lnTo>
                  <a:lnTo>
                    <a:pt x="2961" y="8599"/>
                  </a:lnTo>
                  <a:lnTo>
                    <a:pt x="2749" y="8740"/>
                  </a:lnTo>
                  <a:lnTo>
                    <a:pt x="2538" y="8811"/>
                  </a:lnTo>
                  <a:lnTo>
                    <a:pt x="2327" y="8811"/>
                  </a:lnTo>
                  <a:lnTo>
                    <a:pt x="1904" y="8740"/>
                  </a:lnTo>
                  <a:lnTo>
                    <a:pt x="1551" y="8599"/>
                  </a:lnTo>
                  <a:lnTo>
                    <a:pt x="1340" y="8317"/>
                  </a:lnTo>
                  <a:lnTo>
                    <a:pt x="1128" y="8035"/>
                  </a:lnTo>
                  <a:lnTo>
                    <a:pt x="1058" y="7683"/>
                  </a:lnTo>
                  <a:lnTo>
                    <a:pt x="987" y="7260"/>
                  </a:lnTo>
                  <a:lnTo>
                    <a:pt x="987" y="6907"/>
                  </a:lnTo>
                  <a:lnTo>
                    <a:pt x="1058" y="6485"/>
                  </a:lnTo>
                  <a:lnTo>
                    <a:pt x="1128" y="6203"/>
                  </a:lnTo>
                  <a:lnTo>
                    <a:pt x="1269" y="6062"/>
                  </a:lnTo>
                  <a:lnTo>
                    <a:pt x="1410" y="5850"/>
                  </a:lnTo>
                  <a:lnTo>
                    <a:pt x="1551" y="5709"/>
                  </a:lnTo>
                  <a:lnTo>
                    <a:pt x="1974" y="5498"/>
                  </a:lnTo>
                  <a:lnTo>
                    <a:pt x="2397" y="5427"/>
                  </a:lnTo>
                  <a:lnTo>
                    <a:pt x="2890" y="5357"/>
                  </a:lnTo>
                  <a:close/>
                  <a:moveTo>
                    <a:pt x="5992" y="5780"/>
                  </a:moveTo>
                  <a:lnTo>
                    <a:pt x="6203" y="5850"/>
                  </a:lnTo>
                  <a:lnTo>
                    <a:pt x="6485" y="5991"/>
                  </a:lnTo>
                  <a:lnTo>
                    <a:pt x="7331" y="6414"/>
                  </a:lnTo>
                  <a:lnTo>
                    <a:pt x="8036" y="6907"/>
                  </a:lnTo>
                  <a:lnTo>
                    <a:pt x="8318" y="7119"/>
                  </a:lnTo>
                  <a:lnTo>
                    <a:pt x="8388" y="7330"/>
                  </a:lnTo>
                  <a:lnTo>
                    <a:pt x="8388" y="7471"/>
                  </a:lnTo>
                  <a:lnTo>
                    <a:pt x="8318" y="7683"/>
                  </a:lnTo>
                  <a:lnTo>
                    <a:pt x="8106" y="7965"/>
                  </a:lnTo>
                  <a:lnTo>
                    <a:pt x="7895" y="8176"/>
                  </a:lnTo>
                  <a:lnTo>
                    <a:pt x="7260" y="8599"/>
                  </a:lnTo>
                  <a:lnTo>
                    <a:pt x="6908" y="8740"/>
                  </a:lnTo>
                  <a:lnTo>
                    <a:pt x="6556" y="8881"/>
                  </a:lnTo>
                  <a:lnTo>
                    <a:pt x="6203" y="8952"/>
                  </a:lnTo>
                  <a:lnTo>
                    <a:pt x="5498" y="8952"/>
                  </a:lnTo>
                  <a:lnTo>
                    <a:pt x="5216" y="8811"/>
                  </a:lnTo>
                  <a:lnTo>
                    <a:pt x="5005" y="8529"/>
                  </a:lnTo>
                  <a:lnTo>
                    <a:pt x="4864" y="8247"/>
                  </a:lnTo>
                  <a:lnTo>
                    <a:pt x="4793" y="7753"/>
                  </a:lnTo>
                  <a:lnTo>
                    <a:pt x="4723" y="7189"/>
                  </a:lnTo>
                  <a:lnTo>
                    <a:pt x="4864" y="6696"/>
                  </a:lnTo>
                  <a:lnTo>
                    <a:pt x="4934" y="6344"/>
                  </a:lnTo>
                  <a:lnTo>
                    <a:pt x="5005" y="5991"/>
                  </a:lnTo>
                  <a:lnTo>
                    <a:pt x="5075" y="5850"/>
                  </a:lnTo>
                  <a:lnTo>
                    <a:pt x="5287" y="5780"/>
                  </a:lnTo>
                  <a:close/>
                  <a:moveTo>
                    <a:pt x="4723" y="0"/>
                  </a:moveTo>
                  <a:lnTo>
                    <a:pt x="4089" y="70"/>
                  </a:lnTo>
                  <a:lnTo>
                    <a:pt x="3384" y="352"/>
                  </a:lnTo>
                  <a:lnTo>
                    <a:pt x="2820" y="705"/>
                  </a:lnTo>
                  <a:lnTo>
                    <a:pt x="2256" y="1198"/>
                  </a:lnTo>
                  <a:lnTo>
                    <a:pt x="1904" y="1762"/>
                  </a:lnTo>
                  <a:lnTo>
                    <a:pt x="1763" y="2044"/>
                  </a:lnTo>
                  <a:lnTo>
                    <a:pt x="1622" y="2326"/>
                  </a:lnTo>
                  <a:lnTo>
                    <a:pt x="1622" y="2678"/>
                  </a:lnTo>
                  <a:lnTo>
                    <a:pt x="1622" y="2960"/>
                  </a:lnTo>
                  <a:lnTo>
                    <a:pt x="1763" y="3242"/>
                  </a:lnTo>
                  <a:lnTo>
                    <a:pt x="1904" y="3524"/>
                  </a:lnTo>
                  <a:lnTo>
                    <a:pt x="2115" y="3806"/>
                  </a:lnTo>
                  <a:lnTo>
                    <a:pt x="2467" y="4088"/>
                  </a:lnTo>
                  <a:lnTo>
                    <a:pt x="2890" y="4300"/>
                  </a:lnTo>
                  <a:lnTo>
                    <a:pt x="3384" y="4511"/>
                  </a:lnTo>
                  <a:lnTo>
                    <a:pt x="4018" y="4722"/>
                  </a:lnTo>
                  <a:lnTo>
                    <a:pt x="4723" y="4863"/>
                  </a:lnTo>
                  <a:lnTo>
                    <a:pt x="4582" y="5004"/>
                  </a:lnTo>
                  <a:lnTo>
                    <a:pt x="4371" y="5075"/>
                  </a:lnTo>
                  <a:lnTo>
                    <a:pt x="3877" y="5075"/>
                  </a:lnTo>
                  <a:lnTo>
                    <a:pt x="2538" y="4863"/>
                  </a:lnTo>
                  <a:lnTo>
                    <a:pt x="1833" y="4793"/>
                  </a:lnTo>
                  <a:lnTo>
                    <a:pt x="1481" y="4863"/>
                  </a:lnTo>
                  <a:lnTo>
                    <a:pt x="1128" y="5004"/>
                  </a:lnTo>
                  <a:lnTo>
                    <a:pt x="846" y="5145"/>
                  </a:lnTo>
                  <a:lnTo>
                    <a:pt x="564" y="5427"/>
                  </a:lnTo>
                  <a:lnTo>
                    <a:pt x="283" y="5780"/>
                  </a:lnTo>
                  <a:lnTo>
                    <a:pt x="142" y="6273"/>
                  </a:lnTo>
                  <a:lnTo>
                    <a:pt x="71" y="6626"/>
                  </a:lnTo>
                  <a:lnTo>
                    <a:pt x="1" y="7048"/>
                  </a:lnTo>
                  <a:lnTo>
                    <a:pt x="71" y="7401"/>
                  </a:lnTo>
                  <a:lnTo>
                    <a:pt x="142" y="7753"/>
                  </a:lnTo>
                  <a:lnTo>
                    <a:pt x="212" y="8176"/>
                  </a:lnTo>
                  <a:lnTo>
                    <a:pt x="423" y="8529"/>
                  </a:lnTo>
                  <a:lnTo>
                    <a:pt x="564" y="8811"/>
                  </a:lnTo>
                  <a:lnTo>
                    <a:pt x="846" y="9163"/>
                  </a:lnTo>
                  <a:lnTo>
                    <a:pt x="1058" y="9374"/>
                  </a:lnTo>
                  <a:lnTo>
                    <a:pt x="1340" y="9586"/>
                  </a:lnTo>
                  <a:lnTo>
                    <a:pt x="1692" y="9727"/>
                  </a:lnTo>
                  <a:lnTo>
                    <a:pt x="1974" y="9868"/>
                  </a:lnTo>
                  <a:lnTo>
                    <a:pt x="2327" y="9868"/>
                  </a:lnTo>
                  <a:lnTo>
                    <a:pt x="2679" y="9797"/>
                  </a:lnTo>
                  <a:lnTo>
                    <a:pt x="3102" y="9656"/>
                  </a:lnTo>
                  <a:lnTo>
                    <a:pt x="3454" y="9374"/>
                  </a:lnTo>
                  <a:lnTo>
                    <a:pt x="4089" y="8670"/>
                  </a:lnTo>
                  <a:lnTo>
                    <a:pt x="4089" y="8952"/>
                  </a:lnTo>
                  <a:lnTo>
                    <a:pt x="4159" y="9163"/>
                  </a:lnTo>
                  <a:lnTo>
                    <a:pt x="4300" y="9304"/>
                  </a:lnTo>
                  <a:lnTo>
                    <a:pt x="4371" y="9445"/>
                  </a:lnTo>
                  <a:lnTo>
                    <a:pt x="4793" y="9656"/>
                  </a:lnTo>
                  <a:lnTo>
                    <a:pt x="5216" y="9797"/>
                  </a:lnTo>
                  <a:lnTo>
                    <a:pt x="5780" y="9797"/>
                  </a:lnTo>
                  <a:lnTo>
                    <a:pt x="6344" y="9656"/>
                  </a:lnTo>
                  <a:lnTo>
                    <a:pt x="6908" y="9515"/>
                  </a:lnTo>
                  <a:lnTo>
                    <a:pt x="7472" y="9304"/>
                  </a:lnTo>
                  <a:lnTo>
                    <a:pt x="8036" y="9022"/>
                  </a:lnTo>
                  <a:lnTo>
                    <a:pt x="8529" y="8670"/>
                  </a:lnTo>
                  <a:lnTo>
                    <a:pt x="8882" y="8317"/>
                  </a:lnTo>
                  <a:lnTo>
                    <a:pt x="9163" y="7894"/>
                  </a:lnTo>
                  <a:lnTo>
                    <a:pt x="9304" y="7542"/>
                  </a:lnTo>
                  <a:lnTo>
                    <a:pt x="9304" y="7330"/>
                  </a:lnTo>
                  <a:lnTo>
                    <a:pt x="9234" y="7119"/>
                  </a:lnTo>
                  <a:lnTo>
                    <a:pt x="9163" y="6907"/>
                  </a:lnTo>
                  <a:lnTo>
                    <a:pt x="9022" y="6696"/>
                  </a:lnTo>
                  <a:lnTo>
                    <a:pt x="8811" y="6485"/>
                  </a:lnTo>
                  <a:lnTo>
                    <a:pt x="8529" y="6344"/>
                  </a:lnTo>
                  <a:lnTo>
                    <a:pt x="9022" y="6132"/>
                  </a:lnTo>
                  <a:lnTo>
                    <a:pt x="9375" y="5780"/>
                  </a:lnTo>
                  <a:lnTo>
                    <a:pt x="9586" y="5427"/>
                  </a:lnTo>
                  <a:lnTo>
                    <a:pt x="9798" y="5004"/>
                  </a:lnTo>
                  <a:lnTo>
                    <a:pt x="9868" y="4511"/>
                  </a:lnTo>
                  <a:lnTo>
                    <a:pt x="9868" y="4018"/>
                  </a:lnTo>
                  <a:lnTo>
                    <a:pt x="9727" y="3595"/>
                  </a:lnTo>
                  <a:lnTo>
                    <a:pt x="9586" y="3101"/>
                  </a:lnTo>
                  <a:lnTo>
                    <a:pt x="9375" y="2678"/>
                  </a:lnTo>
                  <a:lnTo>
                    <a:pt x="9093" y="2396"/>
                  </a:lnTo>
                  <a:lnTo>
                    <a:pt x="8741" y="2115"/>
                  </a:lnTo>
                  <a:lnTo>
                    <a:pt x="8318" y="1974"/>
                  </a:lnTo>
                  <a:lnTo>
                    <a:pt x="7895" y="1903"/>
                  </a:lnTo>
                  <a:lnTo>
                    <a:pt x="7401" y="2044"/>
                  </a:lnTo>
                  <a:lnTo>
                    <a:pt x="6908" y="2255"/>
                  </a:lnTo>
                  <a:lnTo>
                    <a:pt x="6344" y="2749"/>
                  </a:lnTo>
                  <a:lnTo>
                    <a:pt x="6415" y="2115"/>
                  </a:lnTo>
                  <a:lnTo>
                    <a:pt x="6415" y="1621"/>
                  </a:lnTo>
                  <a:lnTo>
                    <a:pt x="6344" y="1198"/>
                  </a:lnTo>
                  <a:lnTo>
                    <a:pt x="6203" y="846"/>
                  </a:lnTo>
                  <a:lnTo>
                    <a:pt x="6062" y="564"/>
                  </a:lnTo>
                  <a:lnTo>
                    <a:pt x="5851" y="352"/>
                  </a:lnTo>
                  <a:lnTo>
                    <a:pt x="5569" y="141"/>
                  </a:lnTo>
                  <a:lnTo>
                    <a:pt x="5357" y="70"/>
                  </a:lnTo>
                  <a:lnTo>
                    <a:pt x="5005" y="0"/>
                  </a:lnTo>
                  <a:close/>
                </a:path>
              </a:pathLst>
            </a:custGeom>
            <a:solidFill>
              <a:srgbClr val="F7B228"/>
            </a:solidFill>
            <a:ln>
              <a:noFill/>
            </a:ln>
          </p:spPr>
          <p:txBody>
            <a:bodyPr lIns="91425" tIns="91425" rIns="91425" bIns="91425" anchor="ctr" anchorCtr="0">
              <a:noAutofit/>
            </a:bodyPr>
            <a:lstStyle/>
            <a:p>
              <a:pPr lvl="0">
                <a:spcBef>
                  <a:spcPts val="0"/>
                </a:spcBef>
                <a:buNone/>
              </a:pPr>
              <a:endParaRPr/>
            </a:p>
          </p:txBody>
        </p:sp>
        <p:grpSp>
          <p:nvGrpSpPr>
            <p:cNvPr id="43" name="Shape 43"/>
            <p:cNvGrpSpPr/>
            <p:nvPr/>
          </p:nvGrpSpPr>
          <p:grpSpPr>
            <a:xfrm>
              <a:off x="1863325" y="2900650"/>
              <a:ext cx="206200" cy="244975"/>
              <a:chOff x="4157100" y="2900650"/>
              <a:chExt cx="206200" cy="244975"/>
            </a:xfrm>
          </p:grpSpPr>
          <p:sp>
            <p:nvSpPr>
              <p:cNvPr id="44" name="Shape 44"/>
              <p:cNvSpPr/>
              <p:nvPr/>
            </p:nvSpPr>
            <p:spPr>
              <a:xfrm>
                <a:off x="4157100" y="3031050"/>
                <a:ext cx="51125" cy="114575"/>
              </a:xfrm>
              <a:custGeom>
                <a:avLst/>
                <a:gdLst/>
                <a:ahLst/>
                <a:cxnLst/>
                <a:rect l="0" t="0" r="0" b="0"/>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45" name="Shape 45"/>
              <p:cNvSpPr/>
              <p:nvPr/>
            </p:nvSpPr>
            <p:spPr>
              <a:xfrm>
                <a:off x="4169450" y="2900650"/>
                <a:ext cx="88125" cy="104000"/>
              </a:xfrm>
              <a:custGeom>
                <a:avLst/>
                <a:gdLst/>
                <a:ahLst/>
                <a:cxnLst/>
                <a:rect l="0" t="0" r="0" b="0"/>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46" name="Shape 46"/>
              <p:cNvSpPr/>
              <p:nvPr/>
            </p:nvSpPr>
            <p:spPr>
              <a:xfrm>
                <a:off x="4217025" y="3024000"/>
                <a:ext cx="146275" cy="104000"/>
              </a:xfrm>
              <a:custGeom>
                <a:avLst/>
                <a:gdLst/>
                <a:ahLst/>
                <a:cxnLst/>
                <a:rect l="0" t="0" r="0" b="0"/>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grpSp>
        <p:grpSp>
          <p:nvGrpSpPr>
            <p:cNvPr id="47" name="Shape 47"/>
            <p:cNvGrpSpPr/>
            <p:nvPr/>
          </p:nvGrpSpPr>
          <p:grpSpPr>
            <a:xfrm>
              <a:off x="1923250" y="773800"/>
              <a:ext cx="290750" cy="361250"/>
              <a:chOff x="4217025" y="773800"/>
              <a:chExt cx="290750" cy="361250"/>
            </a:xfrm>
          </p:grpSpPr>
          <p:sp>
            <p:nvSpPr>
              <p:cNvPr id="48" name="Shape 48"/>
              <p:cNvSpPr/>
              <p:nvPr/>
            </p:nvSpPr>
            <p:spPr>
              <a:xfrm>
                <a:off x="4231125" y="773800"/>
                <a:ext cx="56400" cy="135700"/>
              </a:xfrm>
              <a:custGeom>
                <a:avLst/>
                <a:gdLst/>
                <a:ahLst/>
                <a:cxnLst/>
                <a:rect l="0" t="0" r="0" b="0"/>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B6D7A8"/>
              </a:solidFill>
              <a:ln>
                <a:noFill/>
              </a:ln>
            </p:spPr>
            <p:txBody>
              <a:bodyPr lIns="91425" tIns="91425" rIns="91425" bIns="91425" anchor="ctr" anchorCtr="0">
                <a:noAutofit/>
              </a:bodyPr>
              <a:lstStyle/>
              <a:p>
                <a:pPr lvl="0">
                  <a:spcBef>
                    <a:spcPts val="0"/>
                  </a:spcBef>
                  <a:buNone/>
                </a:pPr>
                <a:endParaRPr/>
              </a:p>
            </p:txBody>
          </p:sp>
          <p:sp>
            <p:nvSpPr>
              <p:cNvPr id="49" name="Shape 49"/>
              <p:cNvSpPr/>
              <p:nvPr/>
            </p:nvSpPr>
            <p:spPr>
              <a:xfrm>
                <a:off x="4291025" y="858375"/>
                <a:ext cx="216750" cy="109275"/>
              </a:xfrm>
              <a:custGeom>
                <a:avLst/>
                <a:gdLst/>
                <a:ahLst/>
                <a:cxnLst/>
                <a:rect l="0" t="0" r="0" b="0"/>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B6D7A8"/>
              </a:solidFill>
              <a:ln>
                <a:noFill/>
              </a:ln>
            </p:spPr>
            <p:txBody>
              <a:bodyPr lIns="91425" tIns="91425" rIns="91425" bIns="91425" anchor="ctr" anchorCtr="0">
                <a:noAutofit/>
              </a:bodyPr>
              <a:lstStyle/>
              <a:p>
                <a:pPr lvl="0">
                  <a:spcBef>
                    <a:spcPts val="0"/>
                  </a:spcBef>
                  <a:buNone/>
                </a:pPr>
                <a:endParaRPr/>
              </a:p>
            </p:txBody>
          </p:sp>
          <p:sp>
            <p:nvSpPr>
              <p:cNvPr id="50" name="Shape 50"/>
              <p:cNvSpPr/>
              <p:nvPr/>
            </p:nvSpPr>
            <p:spPr>
              <a:xfrm>
                <a:off x="4217025" y="1004625"/>
                <a:ext cx="68750" cy="130425"/>
              </a:xfrm>
              <a:custGeom>
                <a:avLst/>
                <a:gdLst/>
                <a:ahLst/>
                <a:cxnLst/>
                <a:rect l="0" t="0" r="0" b="0"/>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B6D7A8"/>
              </a:solidFill>
              <a:ln>
                <a:noFill/>
              </a:ln>
            </p:spPr>
            <p:txBody>
              <a:bodyPr lIns="91425" tIns="91425" rIns="91425" bIns="91425" anchor="ctr" anchorCtr="0">
                <a:noAutofit/>
              </a:bodyPr>
              <a:lstStyle/>
              <a:p>
                <a:pPr lvl="0">
                  <a:spcBef>
                    <a:spcPts val="0"/>
                  </a:spcBef>
                  <a:buNone/>
                </a:pPr>
                <a:endParaRPr/>
              </a:p>
            </p:txBody>
          </p:sp>
        </p:grpSp>
        <p:grpSp>
          <p:nvGrpSpPr>
            <p:cNvPr id="51" name="Shape 51"/>
            <p:cNvGrpSpPr/>
            <p:nvPr/>
          </p:nvGrpSpPr>
          <p:grpSpPr>
            <a:xfrm>
              <a:off x="959375" y="2320925"/>
              <a:ext cx="149800" cy="299575"/>
              <a:chOff x="3253150" y="2320925"/>
              <a:chExt cx="149800" cy="299575"/>
            </a:xfrm>
          </p:grpSpPr>
          <p:sp>
            <p:nvSpPr>
              <p:cNvPr id="52" name="Shape 52"/>
              <p:cNvSpPr/>
              <p:nvPr/>
            </p:nvSpPr>
            <p:spPr>
              <a:xfrm>
                <a:off x="3290150" y="2476000"/>
                <a:ext cx="112800" cy="144500"/>
              </a:xfrm>
              <a:custGeom>
                <a:avLst/>
                <a:gdLst/>
                <a:ahLst/>
                <a:cxnLst/>
                <a:rect l="0" t="0" r="0" b="0"/>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F7B228"/>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a:off x="3253150" y="2320925"/>
                <a:ext cx="100475" cy="130425"/>
              </a:xfrm>
              <a:custGeom>
                <a:avLst/>
                <a:gdLst/>
                <a:ahLst/>
                <a:cxnLst/>
                <a:rect l="0" t="0" r="0" b="0"/>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F7B228"/>
              </a:solidFill>
              <a:ln>
                <a:noFill/>
              </a:ln>
            </p:spPr>
            <p:txBody>
              <a:bodyPr lIns="91425" tIns="91425" rIns="91425" bIns="91425" anchor="ctr" anchorCtr="0">
                <a:noAutofit/>
              </a:bodyPr>
              <a:lstStyle/>
              <a:p>
                <a:pPr lvl="0">
                  <a:spcBef>
                    <a:spcPts val="0"/>
                  </a:spcBef>
                  <a:buNone/>
                </a:pPr>
                <a:endParaRPr/>
              </a:p>
            </p:txBody>
          </p:sp>
        </p:grpSp>
        <p:grpSp>
          <p:nvGrpSpPr>
            <p:cNvPr id="54" name="Shape 54"/>
            <p:cNvGrpSpPr/>
            <p:nvPr/>
          </p:nvGrpSpPr>
          <p:grpSpPr>
            <a:xfrm>
              <a:off x="1193750" y="3986125"/>
              <a:ext cx="766525" cy="1452000"/>
              <a:chOff x="3487525" y="3986125"/>
              <a:chExt cx="766525" cy="1452000"/>
            </a:xfrm>
          </p:grpSpPr>
          <p:sp>
            <p:nvSpPr>
              <p:cNvPr id="55" name="Shape 55"/>
              <p:cNvSpPr/>
              <p:nvPr/>
            </p:nvSpPr>
            <p:spPr>
              <a:xfrm>
                <a:off x="3506900" y="3986125"/>
                <a:ext cx="747150" cy="1452000"/>
              </a:xfrm>
              <a:custGeom>
                <a:avLst/>
                <a:gdLst/>
                <a:ahLst/>
                <a:cxnLst/>
                <a:rect l="0" t="0" r="0" b="0"/>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D9EAD3"/>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a:off x="3501600" y="4357925"/>
                <a:ext cx="151575" cy="297825"/>
              </a:xfrm>
              <a:custGeom>
                <a:avLst/>
                <a:gdLst/>
                <a:ahLst/>
                <a:cxnLst/>
                <a:rect l="0" t="0" r="0" b="0"/>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D9EAD3"/>
              </a:solidFill>
              <a:ln>
                <a:noFill/>
              </a:ln>
            </p:spPr>
            <p:txBody>
              <a:bodyPr lIns="91425" tIns="91425" rIns="91425" bIns="91425" anchor="ctr" anchorCtr="0">
                <a:noAutofit/>
              </a:bodyPr>
              <a:lstStyle/>
              <a:p>
                <a:pPr lvl="0">
                  <a:spcBef>
                    <a:spcPts val="0"/>
                  </a:spcBef>
                  <a:buNone/>
                </a:pPr>
                <a:endParaRPr/>
              </a:p>
            </p:txBody>
          </p:sp>
          <p:sp>
            <p:nvSpPr>
              <p:cNvPr id="57" name="Shape 57"/>
              <p:cNvSpPr/>
              <p:nvPr/>
            </p:nvSpPr>
            <p:spPr>
              <a:xfrm>
                <a:off x="3487525" y="4421350"/>
                <a:ext cx="82825" cy="112800"/>
              </a:xfrm>
              <a:custGeom>
                <a:avLst/>
                <a:gdLst/>
                <a:ahLst/>
                <a:cxnLst/>
                <a:rect l="0" t="0" r="0" b="0"/>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D9EAD3"/>
              </a:solidFill>
              <a:ln>
                <a:noFill/>
              </a:ln>
            </p:spPr>
            <p:txBody>
              <a:bodyPr lIns="91425" tIns="91425" rIns="91425" bIns="91425" anchor="ctr" anchorCtr="0">
                <a:noAutofit/>
              </a:bodyPr>
              <a:lstStyle/>
              <a:p>
                <a:pPr lvl="0">
                  <a:spcBef>
                    <a:spcPts val="0"/>
                  </a:spcBef>
                  <a:buNone/>
                </a:pPr>
                <a:endParaRPr/>
              </a:p>
            </p:txBody>
          </p:sp>
          <p:sp>
            <p:nvSpPr>
              <p:cNvPr id="58" name="Shape 58"/>
              <p:cNvSpPr/>
              <p:nvPr/>
            </p:nvSpPr>
            <p:spPr>
              <a:xfrm>
                <a:off x="3621425" y="4657475"/>
                <a:ext cx="89900" cy="84625"/>
              </a:xfrm>
              <a:custGeom>
                <a:avLst/>
                <a:gdLst/>
                <a:ahLst/>
                <a:cxnLst/>
                <a:rect l="0" t="0" r="0" b="0"/>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D9EAD3"/>
              </a:solidFill>
              <a:ln>
                <a:noFill/>
              </a:ln>
            </p:spPr>
            <p:txBody>
              <a:bodyPr lIns="91425" tIns="91425" rIns="91425" bIns="91425" anchor="ctr" anchorCtr="0">
                <a:noAutofit/>
              </a:bodyPr>
              <a:lstStyle/>
              <a:p>
                <a:pPr lvl="0">
                  <a:spcBef>
                    <a:spcPts val="0"/>
                  </a:spcBef>
                  <a:buNone/>
                </a:pPr>
                <a:endParaRPr/>
              </a:p>
            </p:txBody>
          </p:sp>
        </p:grpSp>
        <p:sp>
          <p:nvSpPr>
            <p:cNvPr id="59" name="Shape 59"/>
            <p:cNvSpPr/>
            <p:nvPr/>
          </p:nvSpPr>
          <p:spPr>
            <a:xfrm>
              <a:off x="1660700" y="3957925"/>
              <a:ext cx="244950" cy="246725"/>
            </a:xfrm>
            <a:custGeom>
              <a:avLst/>
              <a:gdLst/>
              <a:ahLst/>
              <a:cxnLst/>
              <a:rect l="0" t="0" r="0" b="0"/>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EDDC7A"/>
            </a:solidFill>
            <a:ln>
              <a:noFill/>
            </a:ln>
          </p:spPr>
          <p:txBody>
            <a:bodyPr lIns="91425" tIns="91425" rIns="91425" bIns="91425" anchor="ctr" anchorCtr="0">
              <a:noAutofit/>
            </a:bodyPr>
            <a:lstStyle/>
            <a:p>
              <a:pPr lvl="0">
                <a:spcBef>
                  <a:spcPts val="0"/>
                </a:spcBef>
                <a:buNone/>
              </a:pPr>
              <a:endParaRPr/>
            </a:p>
          </p:txBody>
        </p:sp>
        <p:sp>
          <p:nvSpPr>
            <p:cNvPr id="60" name="Shape 60"/>
            <p:cNvSpPr/>
            <p:nvPr/>
          </p:nvSpPr>
          <p:spPr>
            <a:xfrm>
              <a:off x="971725" y="3707700"/>
              <a:ext cx="220275" cy="341875"/>
            </a:xfrm>
            <a:custGeom>
              <a:avLst/>
              <a:gdLst/>
              <a:ahLst/>
              <a:cxnLst/>
              <a:rect l="0" t="0" r="0" b="0"/>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F7CA0F"/>
            </a:solidFill>
            <a:ln>
              <a:noFill/>
            </a:ln>
          </p:spPr>
          <p:txBody>
            <a:bodyPr lIns="91425" tIns="91425" rIns="91425" bIns="91425" anchor="ctr" anchorCtr="0">
              <a:noAutofit/>
            </a:bodyPr>
            <a:lstStyle/>
            <a:p>
              <a:pPr lvl="0">
                <a:spcBef>
                  <a:spcPts val="0"/>
                </a:spcBef>
                <a:buNone/>
              </a:pPr>
              <a:endParaRPr/>
            </a:p>
          </p:txBody>
        </p:sp>
        <p:sp>
          <p:nvSpPr>
            <p:cNvPr id="61" name="Shape 61"/>
            <p:cNvSpPr/>
            <p:nvPr/>
          </p:nvSpPr>
          <p:spPr>
            <a:xfrm>
              <a:off x="2016625" y="4890075"/>
              <a:ext cx="119850" cy="586800"/>
            </a:xfrm>
            <a:custGeom>
              <a:avLst/>
              <a:gdLst/>
              <a:ahLst/>
              <a:cxnLst/>
              <a:rect l="0" t="0" r="0" b="0"/>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grpSp>
          <p:nvGrpSpPr>
            <p:cNvPr id="62" name="Shape 62"/>
            <p:cNvGrpSpPr/>
            <p:nvPr/>
          </p:nvGrpSpPr>
          <p:grpSpPr>
            <a:xfrm>
              <a:off x="1216650" y="5036325"/>
              <a:ext cx="169175" cy="269650"/>
              <a:chOff x="3510425" y="5036325"/>
              <a:chExt cx="169175" cy="269650"/>
            </a:xfrm>
          </p:grpSpPr>
          <p:sp>
            <p:nvSpPr>
              <p:cNvPr id="63" name="Shape 63"/>
              <p:cNvSpPr/>
              <p:nvPr/>
            </p:nvSpPr>
            <p:spPr>
              <a:xfrm>
                <a:off x="3510425" y="5105050"/>
                <a:ext cx="86350" cy="77575"/>
              </a:xfrm>
              <a:custGeom>
                <a:avLst/>
                <a:gdLst/>
                <a:ahLst/>
                <a:cxnLst/>
                <a:rect l="0" t="0" r="0" b="0"/>
                <a:pathLst>
                  <a:path w="3454" h="3103" extrusionOk="0">
                    <a:moveTo>
                      <a:pt x="2185" y="1"/>
                    </a:moveTo>
                    <a:lnTo>
                      <a:pt x="1762" y="142"/>
                    </a:lnTo>
                    <a:lnTo>
                      <a:pt x="1269" y="424"/>
                    </a:lnTo>
                    <a:lnTo>
                      <a:pt x="846" y="706"/>
                    </a:lnTo>
                    <a:lnTo>
                      <a:pt x="494" y="1129"/>
                    </a:lnTo>
                    <a:lnTo>
                      <a:pt x="212" y="1551"/>
                    </a:lnTo>
                    <a:lnTo>
                      <a:pt x="71" y="1904"/>
                    </a:lnTo>
                    <a:lnTo>
                      <a:pt x="0" y="2327"/>
                    </a:lnTo>
                    <a:lnTo>
                      <a:pt x="71" y="2468"/>
                    </a:lnTo>
                    <a:lnTo>
                      <a:pt x="141" y="2679"/>
                    </a:lnTo>
                    <a:lnTo>
                      <a:pt x="282" y="2820"/>
                    </a:lnTo>
                    <a:lnTo>
                      <a:pt x="494" y="2891"/>
                    </a:lnTo>
                    <a:lnTo>
                      <a:pt x="705" y="3032"/>
                    </a:lnTo>
                    <a:lnTo>
                      <a:pt x="1058" y="3102"/>
                    </a:lnTo>
                    <a:lnTo>
                      <a:pt x="2256" y="3102"/>
                    </a:lnTo>
                    <a:lnTo>
                      <a:pt x="2538" y="2961"/>
                    </a:lnTo>
                    <a:lnTo>
                      <a:pt x="2820" y="2750"/>
                    </a:lnTo>
                    <a:lnTo>
                      <a:pt x="3031" y="2468"/>
                    </a:lnTo>
                    <a:lnTo>
                      <a:pt x="3313" y="1974"/>
                    </a:lnTo>
                    <a:lnTo>
                      <a:pt x="3454" y="1622"/>
                    </a:lnTo>
                    <a:lnTo>
                      <a:pt x="3384" y="917"/>
                    </a:lnTo>
                    <a:lnTo>
                      <a:pt x="3313" y="635"/>
                    </a:lnTo>
                    <a:lnTo>
                      <a:pt x="3243" y="424"/>
                    </a:lnTo>
                    <a:lnTo>
                      <a:pt x="3102" y="212"/>
                    </a:lnTo>
                    <a:lnTo>
                      <a:pt x="2961" y="142"/>
                    </a:lnTo>
                    <a:lnTo>
                      <a:pt x="2820" y="1"/>
                    </a:lnTo>
                    <a:close/>
                  </a:path>
                </a:pathLst>
              </a:custGeom>
              <a:solidFill>
                <a:srgbClr val="F9CB9C"/>
              </a:solidFill>
              <a:ln>
                <a:noFill/>
              </a:ln>
            </p:spPr>
            <p:txBody>
              <a:bodyPr lIns="91425" tIns="91425" rIns="91425" bIns="91425" anchor="ctr" anchorCtr="0">
                <a:noAutofit/>
              </a:bodyPr>
              <a:lstStyle/>
              <a:p>
                <a:pPr lvl="0">
                  <a:spcBef>
                    <a:spcPts val="0"/>
                  </a:spcBef>
                  <a:buNone/>
                </a:pPr>
                <a:endParaRPr/>
              </a:p>
            </p:txBody>
          </p:sp>
          <p:sp>
            <p:nvSpPr>
              <p:cNvPr id="64" name="Shape 64"/>
              <p:cNvSpPr/>
              <p:nvPr/>
            </p:nvSpPr>
            <p:spPr>
              <a:xfrm>
                <a:off x="3602050" y="5157925"/>
                <a:ext cx="66975" cy="63450"/>
              </a:xfrm>
              <a:custGeom>
                <a:avLst/>
                <a:gdLst/>
                <a:ahLst/>
                <a:cxnLst/>
                <a:rect l="0" t="0" r="0" b="0"/>
                <a:pathLst>
                  <a:path w="2679" h="2538" extrusionOk="0">
                    <a:moveTo>
                      <a:pt x="1269" y="0"/>
                    </a:moveTo>
                    <a:lnTo>
                      <a:pt x="846" y="71"/>
                    </a:lnTo>
                    <a:lnTo>
                      <a:pt x="423" y="353"/>
                    </a:lnTo>
                    <a:lnTo>
                      <a:pt x="141" y="705"/>
                    </a:lnTo>
                    <a:lnTo>
                      <a:pt x="71" y="917"/>
                    </a:lnTo>
                    <a:lnTo>
                      <a:pt x="0" y="1128"/>
                    </a:lnTo>
                    <a:lnTo>
                      <a:pt x="0" y="1410"/>
                    </a:lnTo>
                    <a:lnTo>
                      <a:pt x="71" y="1692"/>
                    </a:lnTo>
                    <a:lnTo>
                      <a:pt x="212" y="1974"/>
                    </a:lnTo>
                    <a:lnTo>
                      <a:pt x="353" y="2185"/>
                    </a:lnTo>
                    <a:lnTo>
                      <a:pt x="564" y="2397"/>
                    </a:lnTo>
                    <a:lnTo>
                      <a:pt x="846" y="2467"/>
                    </a:lnTo>
                    <a:lnTo>
                      <a:pt x="1058" y="2538"/>
                    </a:lnTo>
                    <a:lnTo>
                      <a:pt x="1551" y="2538"/>
                    </a:lnTo>
                    <a:lnTo>
                      <a:pt x="1833" y="2467"/>
                    </a:lnTo>
                    <a:lnTo>
                      <a:pt x="2044" y="2326"/>
                    </a:lnTo>
                    <a:lnTo>
                      <a:pt x="2256" y="2185"/>
                    </a:lnTo>
                    <a:lnTo>
                      <a:pt x="2397" y="1974"/>
                    </a:lnTo>
                    <a:lnTo>
                      <a:pt x="2538" y="1762"/>
                    </a:lnTo>
                    <a:lnTo>
                      <a:pt x="2608" y="1481"/>
                    </a:lnTo>
                    <a:lnTo>
                      <a:pt x="2679" y="1199"/>
                    </a:lnTo>
                    <a:lnTo>
                      <a:pt x="2608" y="917"/>
                    </a:lnTo>
                    <a:lnTo>
                      <a:pt x="2467" y="564"/>
                    </a:lnTo>
                    <a:lnTo>
                      <a:pt x="2326" y="353"/>
                    </a:lnTo>
                    <a:lnTo>
                      <a:pt x="2115" y="212"/>
                    </a:lnTo>
                    <a:lnTo>
                      <a:pt x="1904" y="71"/>
                    </a:lnTo>
                    <a:lnTo>
                      <a:pt x="1692" y="0"/>
                    </a:lnTo>
                    <a:close/>
                  </a:path>
                </a:pathLst>
              </a:custGeom>
              <a:solidFill>
                <a:srgbClr val="F9CB9C"/>
              </a:solidFill>
              <a:ln>
                <a:noFill/>
              </a:ln>
            </p:spPr>
            <p:txBody>
              <a:bodyPr lIns="91425" tIns="91425" rIns="91425" bIns="91425" anchor="ctr" anchorCtr="0">
                <a:noAutofit/>
              </a:bodyPr>
              <a:lstStyle/>
              <a:p>
                <a:pPr lvl="0">
                  <a:spcBef>
                    <a:spcPts val="0"/>
                  </a:spcBef>
                  <a:buNone/>
                </a:pPr>
                <a:endParaRPr/>
              </a:p>
            </p:txBody>
          </p:sp>
          <p:sp>
            <p:nvSpPr>
              <p:cNvPr id="65" name="Shape 65"/>
              <p:cNvSpPr/>
              <p:nvPr/>
            </p:nvSpPr>
            <p:spPr>
              <a:xfrm>
                <a:off x="3538625" y="5221350"/>
                <a:ext cx="82825" cy="84625"/>
              </a:xfrm>
              <a:custGeom>
                <a:avLst/>
                <a:gdLst/>
                <a:ahLst/>
                <a:cxnLst/>
                <a:rect l="0" t="0" r="0" b="0"/>
                <a:pathLst>
                  <a:path w="3313" h="3385" extrusionOk="0">
                    <a:moveTo>
                      <a:pt x="1621" y="1"/>
                    </a:moveTo>
                    <a:lnTo>
                      <a:pt x="1269" y="71"/>
                    </a:lnTo>
                    <a:lnTo>
                      <a:pt x="987" y="212"/>
                    </a:lnTo>
                    <a:lnTo>
                      <a:pt x="775" y="424"/>
                    </a:lnTo>
                    <a:lnTo>
                      <a:pt x="493" y="635"/>
                    </a:lnTo>
                    <a:lnTo>
                      <a:pt x="352" y="847"/>
                    </a:lnTo>
                    <a:lnTo>
                      <a:pt x="141" y="1129"/>
                    </a:lnTo>
                    <a:lnTo>
                      <a:pt x="71" y="1410"/>
                    </a:lnTo>
                    <a:lnTo>
                      <a:pt x="0" y="1763"/>
                    </a:lnTo>
                    <a:lnTo>
                      <a:pt x="0" y="2045"/>
                    </a:lnTo>
                    <a:lnTo>
                      <a:pt x="71" y="2327"/>
                    </a:lnTo>
                    <a:lnTo>
                      <a:pt x="211" y="2679"/>
                    </a:lnTo>
                    <a:lnTo>
                      <a:pt x="423" y="2891"/>
                    </a:lnTo>
                    <a:lnTo>
                      <a:pt x="705" y="3173"/>
                    </a:lnTo>
                    <a:lnTo>
                      <a:pt x="987" y="3314"/>
                    </a:lnTo>
                    <a:lnTo>
                      <a:pt x="1339" y="3384"/>
                    </a:lnTo>
                    <a:lnTo>
                      <a:pt x="1974" y="3384"/>
                    </a:lnTo>
                    <a:lnTo>
                      <a:pt x="2256" y="3243"/>
                    </a:lnTo>
                    <a:lnTo>
                      <a:pt x="2537" y="3032"/>
                    </a:lnTo>
                    <a:lnTo>
                      <a:pt x="2749" y="2820"/>
                    </a:lnTo>
                    <a:lnTo>
                      <a:pt x="2960" y="2538"/>
                    </a:lnTo>
                    <a:lnTo>
                      <a:pt x="3172" y="2256"/>
                    </a:lnTo>
                    <a:lnTo>
                      <a:pt x="3242" y="1974"/>
                    </a:lnTo>
                    <a:lnTo>
                      <a:pt x="3313" y="1692"/>
                    </a:lnTo>
                    <a:lnTo>
                      <a:pt x="3313" y="1340"/>
                    </a:lnTo>
                    <a:lnTo>
                      <a:pt x="3313" y="1058"/>
                    </a:lnTo>
                    <a:lnTo>
                      <a:pt x="3172" y="776"/>
                    </a:lnTo>
                    <a:lnTo>
                      <a:pt x="2960" y="494"/>
                    </a:lnTo>
                    <a:lnTo>
                      <a:pt x="2608" y="283"/>
                    </a:lnTo>
                    <a:lnTo>
                      <a:pt x="2256" y="142"/>
                    </a:lnTo>
                    <a:lnTo>
                      <a:pt x="1974" y="1"/>
                    </a:lnTo>
                    <a:close/>
                  </a:path>
                </a:pathLst>
              </a:custGeom>
              <a:solidFill>
                <a:srgbClr val="F9CB9C"/>
              </a:solidFill>
              <a:ln>
                <a:noFill/>
              </a:ln>
            </p:spPr>
            <p:txBody>
              <a:bodyPr lIns="91425" tIns="91425" rIns="91425" bIns="91425" anchor="ctr" anchorCtr="0">
                <a:noAutofit/>
              </a:bodyPr>
              <a:lstStyle/>
              <a:p>
                <a:pPr lvl="0">
                  <a:spcBef>
                    <a:spcPts val="0"/>
                  </a:spcBef>
                  <a:buNone/>
                </a:pPr>
                <a:endParaRPr/>
              </a:p>
            </p:txBody>
          </p:sp>
          <p:sp>
            <p:nvSpPr>
              <p:cNvPr id="66" name="Shape 66"/>
              <p:cNvSpPr/>
              <p:nvPr/>
            </p:nvSpPr>
            <p:spPr>
              <a:xfrm>
                <a:off x="3640825" y="5036325"/>
                <a:ext cx="38775" cy="42325"/>
              </a:xfrm>
              <a:custGeom>
                <a:avLst/>
                <a:gdLst/>
                <a:ahLst/>
                <a:cxnLst/>
                <a:rect l="0" t="0" r="0" b="0"/>
                <a:pathLst>
                  <a:path w="1551" h="1693" extrusionOk="0">
                    <a:moveTo>
                      <a:pt x="493" y="1"/>
                    </a:moveTo>
                    <a:lnTo>
                      <a:pt x="282" y="71"/>
                    </a:lnTo>
                    <a:lnTo>
                      <a:pt x="141" y="142"/>
                    </a:lnTo>
                    <a:lnTo>
                      <a:pt x="71" y="283"/>
                    </a:lnTo>
                    <a:lnTo>
                      <a:pt x="0" y="635"/>
                    </a:lnTo>
                    <a:lnTo>
                      <a:pt x="0" y="988"/>
                    </a:lnTo>
                    <a:lnTo>
                      <a:pt x="141" y="1270"/>
                    </a:lnTo>
                    <a:lnTo>
                      <a:pt x="353" y="1552"/>
                    </a:lnTo>
                    <a:lnTo>
                      <a:pt x="564" y="1693"/>
                    </a:lnTo>
                    <a:lnTo>
                      <a:pt x="705" y="1693"/>
                    </a:lnTo>
                    <a:lnTo>
                      <a:pt x="775" y="1622"/>
                    </a:lnTo>
                    <a:lnTo>
                      <a:pt x="987" y="1481"/>
                    </a:lnTo>
                    <a:lnTo>
                      <a:pt x="1269" y="1199"/>
                    </a:lnTo>
                    <a:lnTo>
                      <a:pt x="1410" y="917"/>
                    </a:lnTo>
                    <a:lnTo>
                      <a:pt x="1551" y="635"/>
                    </a:lnTo>
                    <a:lnTo>
                      <a:pt x="1551" y="353"/>
                    </a:lnTo>
                    <a:lnTo>
                      <a:pt x="1410" y="142"/>
                    </a:lnTo>
                    <a:lnTo>
                      <a:pt x="1198" y="1"/>
                    </a:lnTo>
                    <a:close/>
                  </a:path>
                </a:pathLst>
              </a:custGeom>
              <a:solidFill>
                <a:srgbClr val="F9CB9C"/>
              </a:solidFill>
              <a:ln>
                <a:noFill/>
              </a:ln>
            </p:spPr>
            <p:txBody>
              <a:bodyPr lIns="91425" tIns="91425" rIns="91425" bIns="91425" anchor="ctr" anchorCtr="0">
                <a:noAutofit/>
              </a:bodyPr>
              <a:lstStyle/>
              <a:p>
                <a:pPr lvl="0">
                  <a:spcBef>
                    <a:spcPts val="0"/>
                  </a:spcBef>
                  <a:buNone/>
                </a:pPr>
                <a:endParaRPr/>
              </a:p>
            </p:txBody>
          </p:sp>
        </p:grpSp>
      </p:grpSp>
      <p:grpSp>
        <p:nvGrpSpPr>
          <p:cNvPr id="67" name="Shape 67"/>
          <p:cNvGrpSpPr/>
          <p:nvPr/>
        </p:nvGrpSpPr>
        <p:grpSpPr>
          <a:xfrm rot="5400000">
            <a:off x="5889766" y="-1700680"/>
            <a:ext cx="1401157" cy="5259705"/>
            <a:chOff x="818425" y="238125"/>
            <a:chExt cx="1395575" cy="5238750"/>
          </a:xfrm>
        </p:grpSpPr>
        <p:sp>
          <p:nvSpPr>
            <p:cNvPr id="68" name="Shape 68"/>
            <p:cNvSpPr/>
            <p:nvPr/>
          </p:nvSpPr>
          <p:spPr>
            <a:xfrm>
              <a:off x="1253650" y="245150"/>
              <a:ext cx="731300" cy="1178875"/>
            </a:xfrm>
            <a:custGeom>
              <a:avLst/>
              <a:gdLst/>
              <a:ahLst/>
              <a:cxnLst/>
              <a:rect l="0" t="0" r="0" b="0"/>
              <a:pathLst>
                <a:path w="29252" h="47155" extrusionOk="0">
                  <a:moveTo>
                    <a:pt x="17692" y="8600"/>
                  </a:moveTo>
                  <a:lnTo>
                    <a:pt x="14872" y="9305"/>
                  </a:lnTo>
                  <a:lnTo>
                    <a:pt x="11771" y="10080"/>
                  </a:lnTo>
                  <a:lnTo>
                    <a:pt x="8811" y="10856"/>
                  </a:lnTo>
                  <a:lnTo>
                    <a:pt x="7542" y="11278"/>
                  </a:lnTo>
                  <a:lnTo>
                    <a:pt x="6485" y="11631"/>
                  </a:lnTo>
                  <a:lnTo>
                    <a:pt x="9234" y="10503"/>
                  </a:lnTo>
                  <a:lnTo>
                    <a:pt x="10573" y="10010"/>
                  </a:lnTo>
                  <a:lnTo>
                    <a:pt x="11983" y="9587"/>
                  </a:lnTo>
                  <a:lnTo>
                    <a:pt x="13392" y="9164"/>
                  </a:lnTo>
                  <a:lnTo>
                    <a:pt x="14802" y="8882"/>
                  </a:lnTo>
                  <a:lnTo>
                    <a:pt x="16282" y="8671"/>
                  </a:lnTo>
                  <a:lnTo>
                    <a:pt x="17692" y="8600"/>
                  </a:lnTo>
                  <a:close/>
                  <a:moveTo>
                    <a:pt x="20652" y="3102"/>
                  </a:moveTo>
                  <a:lnTo>
                    <a:pt x="20934" y="3173"/>
                  </a:lnTo>
                  <a:lnTo>
                    <a:pt x="21709" y="3455"/>
                  </a:lnTo>
                  <a:lnTo>
                    <a:pt x="22414" y="3807"/>
                  </a:lnTo>
                  <a:lnTo>
                    <a:pt x="23049" y="4160"/>
                  </a:lnTo>
                  <a:lnTo>
                    <a:pt x="23683" y="4582"/>
                  </a:lnTo>
                  <a:lnTo>
                    <a:pt x="24247" y="5076"/>
                  </a:lnTo>
                  <a:lnTo>
                    <a:pt x="24740" y="5569"/>
                  </a:lnTo>
                  <a:lnTo>
                    <a:pt x="25234" y="6133"/>
                  </a:lnTo>
                  <a:lnTo>
                    <a:pt x="25656" y="6697"/>
                  </a:lnTo>
                  <a:lnTo>
                    <a:pt x="26079" y="7331"/>
                  </a:lnTo>
                  <a:lnTo>
                    <a:pt x="26432" y="7966"/>
                  </a:lnTo>
                  <a:lnTo>
                    <a:pt x="26714" y="8671"/>
                  </a:lnTo>
                  <a:lnTo>
                    <a:pt x="26996" y="9305"/>
                  </a:lnTo>
                  <a:lnTo>
                    <a:pt x="27278" y="10080"/>
                  </a:lnTo>
                  <a:lnTo>
                    <a:pt x="27489" y="10856"/>
                  </a:lnTo>
                  <a:lnTo>
                    <a:pt x="27771" y="12406"/>
                  </a:lnTo>
                  <a:lnTo>
                    <a:pt x="27348" y="11631"/>
                  </a:lnTo>
                  <a:lnTo>
                    <a:pt x="26996" y="10856"/>
                  </a:lnTo>
                  <a:lnTo>
                    <a:pt x="26502" y="10151"/>
                  </a:lnTo>
                  <a:lnTo>
                    <a:pt x="26009" y="9516"/>
                  </a:lnTo>
                  <a:lnTo>
                    <a:pt x="25022" y="8177"/>
                  </a:lnTo>
                  <a:lnTo>
                    <a:pt x="23894" y="6908"/>
                  </a:lnTo>
                  <a:lnTo>
                    <a:pt x="22837" y="5851"/>
                  </a:lnTo>
                  <a:lnTo>
                    <a:pt x="21850" y="4723"/>
                  </a:lnTo>
                  <a:lnTo>
                    <a:pt x="21427" y="4300"/>
                  </a:lnTo>
                  <a:lnTo>
                    <a:pt x="20864" y="3666"/>
                  </a:lnTo>
                  <a:lnTo>
                    <a:pt x="20652" y="3384"/>
                  </a:lnTo>
                  <a:lnTo>
                    <a:pt x="20511" y="3173"/>
                  </a:lnTo>
                  <a:lnTo>
                    <a:pt x="20582" y="3102"/>
                  </a:lnTo>
                  <a:close/>
                  <a:moveTo>
                    <a:pt x="18185" y="9516"/>
                  </a:moveTo>
                  <a:lnTo>
                    <a:pt x="17480" y="10151"/>
                  </a:lnTo>
                  <a:lnTo>
                    <a:pt x="16776" y="10715"/>
                  </a:lnTo>
                  <a:lnTo>
                    <a:pt x="15930" y="11208"/>
                  </a:lnTo>
                  <a:lnTo>
                    <a:pt x="15084" y="11560"/>
                  </a:lnTo>
                  <a:lnTo>
                    <a:pt x="14238" y="11913"/>
                  </a:lnTo>
                  <a:lnTo>
                    <a:pt x="13322" y="12124"/>
                  </a:lnTo>
                  <a:lnTo>
                    <a:pt x="12406" y="12336"/>
                  </a:lnTo>
                  <a:lnTo>
                    <a:pt x="11489" y="12477"/>
                  </a:lnTo>
                  <a:lnTo>
                    <a:pt x="9586" y="12688"/>
                  </a:lnTo>
                  <a:lnTo>
                    <a:pt x="7754" y="12759"/>
                  </a:lnTo>
                  <a:lnTo>
                    <a:pt x="5851" y="12759"/>
                  </a:lnTo>
                  <a:lnTo>
                    <a:pt x="4018" y="12829"/>
                  </a:lnTo>
                  <a:lnTo>
                    <a:pt x="4582" y="12547"/>
                  </a:lnTo>
                  <a:lnTo>
                    <a:pt x="5287" y="12336"/>
                  </a:lnTo>
                  <a:lnTo>
                    <a:pt x="6062" y="12195"/>
                  </a:lnTo>
                  <a:lnTo>
                    <a:pt x="6978" y="12054"/>
                  </a:lnTo>
                  <a:lnTo>
                    <a:pt x="8670" y="11913"/>
                  </a:lnTo>
                  <a:lnTo>
                    <a:pt x="9445" y="11842"/>
                  </a:lnTo>
                  <a:lnTo>
                    <a:pt x="10150" y="11701"/>
                  </a:lnTo>
                  <a:lnTo>
                    <a:pt x="12124" y="11278"/>
                  </a:lnTo>
                  <a:lnTo>
                    <a:pt x="14168" y="10715"/>
                  </a:lnTo>
                  <a:lnTo>
                    <a:pt x="16212" y="10151"/>
                  </a:lnTo>
                  <a:lnTo>
                    <a:pt x="18185" y="9516"/>
                  </a:lnTo>
                  <a:close/>
                  <a:moveTo>
                    <a:pt x="20511" y="3948"/>
                  </a:moveTo>
                  <a:lnTo>
                    <a:pt x="20864" y="4512"/>
                  </a:lnTo>
                  <a:lnTo>
                    <a:pt x="21216" y="5146"/>
                  </a:lnTo>
                  <a:lnTo>
                    <a:pt x="22062" y="6204"/>
                  </a:lnTo>
                  <a:lnTo>
                    <a:pt x="23824" y="8248"/>
                  </a:lnTo>
                  <a:lnTo>
                    <a:pt x="24881" y="9587"/>
                  </a:lnTo>
                  <a:lnTo>
                    <a:pt x="25797" y="10996"/>
                  </a:lnTo>
                  <a:lnTo>
                    <a:pt x="26220" y="11701"/>
                  </a:lnTo>
                  <a:lnTo>
                    <a:pt x="26573" y="12477"/>
                  </a:lnTo>
                  <a:lnTo>
                    <a:pt x="26925" y="13252"/>
                  </a:lnTo>
                  <a:lnTo>
                    <a:pt x="27207" y="14027"/>
                  </a:lnTo>
                  <a:lnTo>
                    <a:pt x="25022" y="11701"/>
                  </a:lnTo>
                  <a:lnTo>
                    <a:pt x="24035" y="10574"/>
                  </a:lnTo>
                  <a:lnTo>
                    <a:pt x="23119" y="9375"/>
                  </a:lnTo>
                  <a:lnTo>
                    <a:pt x="22344" y="8177"/>
                  </a:lnTo>
                  <a:lnTo>
                    <a:pt x="21568" y="6908"/>
                  </a:lnTo>
                  <a:lnTo>
                    <a:pt x="21286" y="6204"/>
                  </a:lnTo>
                  <a:lnTo>
                    <a:pt x="21005" y="5499"/>
                  </a:lnTo>
                  <a:lnTo>
                    <a:pt x="20723" y="4723"/>
                  </a:lnTo>
                  <a:lnTo>
                    <a:pt x="20511" y="3948"/>
                  </a:lnTo>
                  <a:close/>
                  <a:moveTo>
                    <a:pt x="12194" y="25657"/>
                  </a:moveTo>
                  <a:lnTo>
                    <a:pt x="9375" y="26855"/>
                  </a:lnTo>
                  <a:lnTo>
                    <a:pt x="6485" y="28195"/>
                  </a:lnTo>
                  <a:lnTo>
                    <a:pt x="4441" y="29181"/>
                  </a:lnTo>
                  <a:lnTo>
                    <a:pt x="2467" y="30098"/>
                  </a:lnTo>
                  <a:lnTo>
                    <a:pt x="3525" y="29252"/>
                  </a:lnTo>
                  <a:lnTo>
                    <a:pt x="4582" y="28406"/>
                  </a:lnTo>
                  <a:lnTo>
                    <a:pt x="5780" y="27701"/>
                  </a:lnTo>
                  <a:lnTo>
                    <a:pt x="6978" y="26996"/>
                  </a:lnTo>
                  <a:lnTo>
                    <a:pt x="8177" y="26503"/>
                  </a:lnTo>
                  <a:lnTo>
                    <a:pt x="9516" y="26080"/>
                  </a:lnTo>
                  <a:lnTo>
                    <a:pt x="10855" y="25798"/>
                  </a:lnTo>
                  <a:lnTo>
                    <a:pt x="12194" y="25657"/>
                  </a:lnTo>
                  <a:close/>
                  <a:moveTo>
                    <a:pt x="12194" y="26855"/>
                  </a:moveTo>
                  <a:lnTo>
                    <a:pt x="11207" y="27701"/>
                  </a:lnTo>
                  <a:lnTo>
                    <a:pt x="10221" y="28477"/>
                  </a:lnTo>
                  <a:lnTo>
                    <a:pt x="9234" y="29181"/>
                  </a:lnTo>
                  <a:lnTo>
                    <a:pt x="8106" y="29816"/>
                  </a:lnTo>
                  <a:lnTo>
                    <a:pt x="7260" y="30239"/>
                  </a:lnTo>
                  <a:lnTo>
                    <a:pt x="6414" y="30591"/>
                  </a:lnTo>
                  <a:lnTo>
                    <a:pt x="5498" y="30873"/>
                  </a:lnTo>
                  <a:lnTo>
                    <a:pt x="4582" y="31155"/>
                  </a:lnTo>
                  <a:lnTo>
                    <a:pt x="3666" y="31296"/>
                  </a:lnTo>
                  <a:lnTo>
                    <a:pt x="2679" y="31437"/>
                  </a:lnTo>
                  <a:lnTo>
                    <a:pt x="1763" y="31578"/>
                  </a:lnTo>
                  <a:lnTo>
                    <a:pt x="846" y="31578"/>
                  </a:lnTo>
                  <a:lnTo>
                    <a:pt x="1269" y="31296"/>
                  </a:lnTo>
                  <a:lnTo>
                    <a:pt x="1833" y="31014"/>
                  </a:lnTo>
                  <a:lnTo>
                    <a:pt x="3172" y="30521"/>
                  </a:lnTo>
                  <a:lnTo>
                    <a:pt x="4652" y="30027"/>
                  </a:lnTo>
                  <a:lnTo>
                    <a:pt x="5780" y="29675"/>
                  </a:lnTo>
                  <a:lnTo>
                    <a:pt x="9022" y="28265"/>
                  </a:lnTo>
                  <a:lnTo>
                    <a:pt x="12194" y="26855"/>
                  </a:lnTo>
                  <a:close/>
                  <a:moveTo>
                    <a:pt x="17762" y="20300"/>
                  </a:moveTo>
                  <a:lnTo>
                    <a:pt x="18608" y="21851"/>
                  </a:lnTo>
                  <a:lnTo>
                    <a:pt x="19383" y="23402"/>
                  </a:lnTo>
                  <a:lnTo>
                    <a:pt x="20018" y="25023"/>
                  </a:lnTo>
                  <a:lnTo>
                    <a:pt x="20652" y="26644"/>
                  </a:lnTo>
                  <a:lnTo>
                    <a:pt x="21780" y="29886"/>
                  </a:lnTo>
                  <a:lnTo>
                    <a:pt x="22485" y="31507"/>
                  </a:lnTo>
                  <a:lnTo>
                    <a:pt x="23190" y="33129"/>
                  </a:lnTo>
                  <a:lnTo>
                    <a:pt x="22414" y="32565"/>
                  </a:lnTo>
                  <a:lnTo>
                    <a:pt x="21639" y="31930"/>
                  </a:lnTo>
                  <a:lnTo>
                    <a:pt x="21005" y="31296"/>
                  </a:lnTo>
                  <a:lnTo>
                    <a:pt x="20370" y="30662"/>
                  </a:lnTo>
                  <a:lnTo>
                    <a:pt x="19806" y="29957"/>
                  </a:lnTo>
                  <a:lnTo>
                    <a:pt x="19313" y="29322"/>
                  </a:lnTo>
                  <a:lnTo>
                    <a:pt x="18890" y="28547"/>
                  </a:lnTo>
                  <a:lnTo>
                    <a:pt x="18467" y="27842"/>
                  </a:lnTo>
                  <a:lnTo>
                    <a:pt x="18115" y="26996"/>
                  </a:lnTo>
                  <a:lnTo>
                    <a:pt x="17833" y="26221"/>
                  </a:lnTo>
                  <a:lnTo>
                    <a:pt x="17621" y="25375"/>
                  </a:lnTo>
                  <a:lnTo>
                    <a:pt x="17480" y="24529"/>
                  </a:lnTo>
                  <a:lnTo>
                    <a:pt x="17410" y="23613"/>
                  </a:lnTo>
                  <a:lnTo>
                    <a:pt x="17339" y="22697"/>
                  </a:lnTo>
                  <a:lnTo>
                    <a:pt x="17339" y="21710"/>
                  </a:lnTo>
                  <a:lnTo>
                    <a:pt x="17480" y="20723"/>
                  </a:lnTo>
                  <a:lnTo>
                    <a:pt x="17480" y="21569"/>
                  </a:lnTo>
                  <a:lnTo>
                    <a:pt x="17480" y="22415"/>
                  </a:lnTo>
                  <a:lnTo>
                    <a:pt x="17551" y="23190"/>
                  </a:lnTo>
                  <a:lnTo>
                    <a:pt x="17692" y="24036"/>
                  </a:lnTo>
                  <a:lnTo>
                    <a:pt x="18115" y="25587"/>
                  </a:lnTo>
                  <a:lnTo>
                    <a:pt x="18608" y="27137"/>
                  </a:lnTo>
                  <a:lnTo>
                    <a:pt x="19172" y="28618"/>
                  </a:lnTo>
                  <a:lnTo>
                    <a:pt x="19524" y="29393"/>
                  </a:lnTo>
                  <a:lnTo>
                    <a:pt x="19736" y="29675"/>
                  </a:lnTo>
                  <a:lnTo>
                    <a:pt x="19877" y="29745"/>
                  </a:lnTo>
                  <a:lnTo>
                    <a:pt x="20159" y="29816"/>
                  </a:lnTo>
                  <a:lnTo>
                    <a:pt x="20511" y="29886"/>
                  </a:lnTo>
                  <a:lnTo>
                    <a:pt x="20652" y="29886"/>
                  </a:lnTo>
                  <a:lnTo>
                    <a:pt x="20723" y="29745"/>
                  </a:lnTo>
                  <a:lnTo>
                    <a:pt x="20793" y="29604"/>
                  </a:lnTo>
                  <a:lnTo>
                    <a:pt x="20723" y="29393"/>
                  </a:lnTo>
                  <a:lnTo>
                    <a:pt x="19806" y="27137"/>
                  </a:lnTo>
                  <a:lnTo>
                    <a:pt x="19031" y="24882"/>
                  </a:lnTo>
                  <a:lnTo>
                    <a:pt x="18397" y="22626"/>
                  </a:lnTo>
                  <a:lnTo>
                    <a:pt x="17762" y="20300"/>
                  </a:lnTo>
                  <a:close/>
                  <a:moveTo>
                    <a:pt x="10503" y="36723"/>
                  </a:moveTo>
                  <a:lnTo>
                    <a:pt x="10080" y="37569"/>
                  </a:lnTo>
                  <a:lnTo>
                    <a:pt x="9516" y="38697"/>
                  </a:lnTo>
                  <a:lnTo>
                    <a:pt x="9304" y="39261"/>
                  </a:lnTo>
                  <a:lnTo>
                    <a:pt x="9163" y="39825"/>
                  </a:lnTo>
                  <a:lnTo>
                    <a:pt x="9093" y="40036"/>
                  </a:lnTo>
                  <a:lnTo>
                    <a:pt x="9163" y="40248"/>
                  </a:lnTo>
                  <a:lnTo>
                    <a:pt x="9234" y="40388"/>
                  </a:lnTo>
                  <a:lnTo>
                    <a:pt x="9304" y="40529"/>
                  </a:lnTo>
                  <a:lnTo>
                    <a:pt x="9516" y="40600"/>
                  </a:lnTo>
                  <a:lnTo>
                    <a:pt x="9657" y="40529"/>
                  </a:lnTo>
                  <a:lnTo>
                    <a:pt x="9868" y="40459"/>
                  </a:lnTo>
                  <a:lnTo>
                    <a:pt x="10009" y="40248"/>
                  </a:lnTo>
                  <a:lnTo>
                    <a:pt x="10362" y="39754"/>
                  </a:lnTo>
                  <a:lnTo>
                    <a:pt x="10714" y="39120"/>
                  </a:lnTo>
                  <a:lnTo>
                    <a:pt x="11278" y="37851"/>
                  </a:lnTo>
                  <a:lnTo>
                    <a:pt x="11630" y="37005"/>
                  </a:lnTo>
                  <a:lnTo>
                    <a:pt x="12053" y="37569"/>
                  </a:lnTo>
                  <a:lnTo>
                    <a:pt x="12406" y="38274"/>
                  </a:lnTo>
                  <a:lnTo>
                    <a:pt x="12547" y="38626"/>
                  </a:lnTo>
                  <a:lnTo>
                    <a:pt x="12617" y="38979"/>
                  </a:lnTo>
                  <a:lnTo>
                    <a:pt x="12617" y="39331"/>
                  </a:lnTo>
                  <a:lnTo>
                    <a:pt x="12617" y="39684"/>
                  </a:lnTo>
                  <a:lnTo>
                    <a:pt x="12476" y="40248"/>
                  </a:lnTo>
                  <a:lnTo>
                    <a:pt x="12265" y="40741"/>
                  </a:lnTo>
                  <a:lnTo>
                    <a:pt x="11983" y="41305"/>
                  </a:lnTo>
                  <a:lnTo>
                    <a:pt x="11630" y="41869"/>
                  </a:lnTo>
                  <a:lnTo>
                    <a:pt x="11207" y="42433"/>
                  </a:lnTo>
                  <a:lnTo>
                    <a:pt x="10714" y="42996"/>
                  </a:lnTo>
                  <a:lnTo>
                    <a:pt x="9657" y="44054"/>
                  </a:lnTo>
                  <a:lnTo>
                    <a:pt x="8458" y="45040"/>
                  </a:lnTo>
                  <a:lnTo>
                    <a:pt x="7824" y="45463"/>
                  </a:lnTo>
                  <a:lnTo>
                    <a:pt x="7260" y="45816"/>
                  </a:lnTo>
                  <a:lnTo>
                    <a:pt x="6626" y="46098"/>
                  </a:lnTo>
                  <a:lnTo>
                    <a:pt x="6062" y="46380"/>
                  </a:lnTo>
                  <a:lnTo>
                    <a:pt x="5498" y="46521"/>
                  </a:lnTo>
                  <a:lnTo>
                    <a:pt x="5005" y="46591"/>
                  </a:lnTo>
                  <a:lnTo>
                    <a:pt x="5287" y="45181"/>
                  </a:lnTo>
                  <a:lnTo>
                    <a:pt x="5639" y="43772"/>
                  </a:lnTo>
                  <a:lnTo>
                    <a:pt x="6062" y="42292"/>
                  </a:lnTo>
                  <a:lnTo>
                    <a:pt x="6626" y="40952"/>
                  </a:lnTo>
                  <a:lnTo>
                    <a:pt x="6978" y="40248"/>
                  </a:lnTo>
                  <a:lnTo>
                    <a:pt x="7331" y="39613"/>
                  </a:lnTo>
                  <a:lnTo>
                    <a:pt x="7754" y="39049"/>
                  </a:lnTo>
                  <a:lnTo>
                    <a:pt x="8177" y="38485"/>
                  </a:lnTo>
                  <a:lnTo>
                    <a:pt x="8670" y="37992"/>
                  </a:lnTo>
                  <a:lnTo>
                    <a:pt x="9234" y="37499"/>
                  </a:lnTo>
                  <a:lnTo>
                    <a:pt x="9868" y="37076"/>
                  </a:lnTo>
                  <a:lnTo>
                    <a:pt x="10503" y="36723"/>
                  </a:lnTo>
                  <a:close/>
                  <a:moveTo>
                    <a:pt x="19947" y="1"/>
                  </a:moveTo>
                  <a:lnTo>
                    <a:pt x="19877" y="706"/>
                  </a:lnTo>
                  <a:lnTo>
                    <a:pt x="19806" y="1552"/>
                  </a:lnTo>
                  <a:lnTo>
                    <a:pt x="19665" y="3455"/>
                  </a:lnTo>
                  <a:lnTo>
                    <a:pt x="19595" y="4441"/>
                  </a:lnTo>
                  <a:lnTo>
                    <a:pt x="19454" y="5358"/>
                  </a:lnTo>
                  <a:lnTo>
                    <a:pt x="19242" y="6133"/>
                  </a:lnTo>
                  <a:lnTo>
                    <a:pt x="19102" y="6485"/>
                  </a:lnTo>
                  <a:lnTo>
                    <a:pt x="18961" y="6767"/>
                  </a:lnTo>
                  <a:lnTo>
                    <a:pt x="18679" y="7120"/>
                  </a:lnTo>
                  <a:lnTo>
                    <a:pt x="18397" y="7331"/>
                  </a:lnTo>
                  <a:lnTo>
                    <a:pt x="18115" y="7472"/>
                  </a:lnTo>
                  <a:lnTo>
                    <a:pt x="17833" y="7543"/>
                  </a:lnTo>
                  <a:lnTo>
                    <a:pt x="16071" y="7543"/>
                  </a:lnTo>
                  <a:lnTo>
                    <a:pt x="15225" y="7613"/>
                  </a:lnTo>
                  <a:lnTo>
                    <a:pt x="14379" y="7754"/>
                  </a:lnTo>
                  <a:lnTo>
                    <a:pt x="12687" y="8177"/>
                  </a:lnTo>
                  <a:lnTo>
                    <a:pt x="10362" y="8882"/>
                  </a:lnTo>
                  <a:lnTo>
                    <a:pt x="8881" y="9305"/>
                  </a:lnTo>
                  <a:lnTo>
                    <a:pt x="7472" y="9869"/>
                  </a:lnTo>
                  <a:lnTo>
                    <a:pt x="6062" y="10503"/>
                  </a:lnTo>
                  <a:lnTo>
                    <a:pt x="5357" y="10856"/>
                  </a:lnTo>
                  <a:lnTo>
                    <a:pt x="4793" y="11208"/>
                  </a:lnTo>
                  <a:lnTo>
                    <a:pt x="4229" y="11631"/>
                  </a:lnTo>
                  <a:lnTo>
                    <a:pt x="3736" y="12054"/>
                  </a:lnTo>
                  <a:lnTo>
                    <a:pt x="3313" y="12477"/>
                  </a:lnTo>
                  <a:lnTo>
                    <a:pt x="3031" y="12900"/>
                  </a:lnTo>
                  <a:lnTo>
                    <a:pt x="2820" y="12970"/>
                  </a:lnTo>
                  <a:lnTo>
                    <a:pt x="2749" y="13182"/>
                  </a:lnTo>
                  <a:lnTo>
                    <a:pt x="2820" y="13675"/>
                  </a:lnTo>
                  <a:lnTo>
                    <a:pt x="3031" y="13604"/>
                  </a:lnTo>
                  <a:lnTo>
                    <a:pt x="5921" y="13604"/>
                  </a:lnTo>
                  <a:lnTo>
                    <a:pt x="9586" y="13675"/>
                  </a:lnTo>
                  <a:lnTo>
                    <a:pt x="10714" y="13604"/>
                  </a:lnTo>
                  <a:lnTo>
                    <a:pt x="11912" y="13463"/>
                  </a:lnTo>
                  <a:lnTo>
                    <a:pt x="13110" y="13252"/>
                  </a:lnTo>
                  <a:lnTo>
                    <a:pt x="14238" y="12970"/>
                  </a:lnTo>
                  <a:lnTo>
                    <a:pt x="15366" y="12618"/>
                  </a:lnTo>
                  <a:lnTo>
                    <a:pt x="16494" y="12124"/>
                  </a:lnTo>
                  <a:lnTo>
                    <a:pt x="17480" y="11490"/>
                  </a:lnTo>
                  <a:lnTo>
                    <a:pt x="17974" y="11137"/>
                  </a:lnTo>
                  <a:lnTo>
                    <a:pt x="18397" y="10785"/>
                  </a:lnTo>
                  <a:lnTo>
                    <a:pt x="17974" y="14098"/>
                  </a:lnTo>
                  <a:lnTo>
                    <a:pt x="17621" y="16212"/>
                  </a:lnTo>
                  <a:lnTo>
                    <a:pt x="17269" y="18327"/>
                  </a:lnTo>
                  <a:lnTo>
                    <a:pt x="16776" y="20441"/>
                  </a:lnTo>
                  <a:lnTo>
                    <a:pt x="16494" y="21428"/>
                  </a:lnTo>
                  <a:lnTo>
                    <a:pt x="16212" y="22274"/>
                  </a:lnTo>
                  <a:lnTo>
                    <a:pt x="15859" y="23120"/>
                  </a:lnTo>
                  <a:lnTo>
                    <a:pt x="15436" y="23825"/>
                  </a:lnTo>
                  <a:lnTo>
                    <a:pt x="15013" y="24389"/>
                  </a:lnTo>
                  <a:lnTo>
                    <a:pt x="14591" y="24811"/>
                  </a:lnTo>
                  <a:lnTo>
                    <a:pt x="14309" y="24952"/>
                  </a:lnTo>
                  <a:lnTo>
                    <a:pt x="14027" y="25093"/>
                  </a:lnTo>
                  <a:lnTo>
                    <a:pt x="13322" y="25234"/>
                  </a:lnTo>
                  <a:lnTo>
                    <a:pt x="12617" y="25305"/>
                  </a:lnTo>
                  <a:lnTo>
                    <a:pt x="10150" y="25305"/>
                  </a:lnTo>
                  <a:lnTo>
                    <a:pt x="9375" y="25375"/>
                  </a:lnTo>
                  <a:lnTo>
                    <a:pt x="8670" y="25516"/>
                  </a:lnTo>
                  <a:lnTo>
                    <a:pt x="7824" y="25798"/>
                  </a:lnTo>
                  <a:lnTo>
                    <a:pt x="6978" y="26151"/>
                  </a:lnTo>
                  <a:lnTo>
                    <a:pt x="6203" y="26503"/>
                  </a:lnTo>
                  <a:lnTo>
                    <a:pt x="5428" y="26926"/>
                  </a:lnTo>
                  <a:lnTo>
                    <a:pt x="4652" y="27349"/>
                  </a:lnTo>
                  <a:lnTo>
                    <a:pt x="3948" y="27842"/>
                  </a:lnTo>
                  <a:lnTo>
                    <a:pt x="2538" y="28970"/>
                  </a:lnTo>
                  <a:lnTo>
                    <a:pt x="1481" y="29816"/>
                  </a:lnTo>
                  <a:lnTo>
                    <a:pt x="705" y="30521"/>
                  </a:lnTo>
                  <a:lnTo>
                    <a:pt x="212" y="31085"/>
                  </a:lnTo>
                  <a:lnTo>
                    <a:pt x="71" y="31366"/>
                  </a:lnTo>
                  <a:lnTo>
                    <a:pt x="0" y="31507"/>
                  </a:lnTo>
                  <a:lnTo>
                    <a:pt x="0" y="31648"/>
                  </a:lnTo>
                  <a:lnTo>
                    <a:pt x="141" y="31789"/>
                  </a:lnTo>
                  <a:lnTo>
                    <a:pt x="353" y="31930"/>
                  </a:lnTo>
                  <a:lnTo>
                    <a:pt x="635" y="32001"/>
                  </a:lnTo>
                  <a:lnTo>
                    <a:pt x="1622" y="32071"/>
                  </a:lnTo>
                  <a:lnTo>
                    <a:pt x="2961" y="32001"/>
                  </a:lnTo>
                  <a:lnTo>
                    <a:pt x="3807" y="31930"/>
                  </a:lnTo>
                  <a:lnTo>
                    <a:pt x="4652" y="31860"/>
                  </a:lnTo>
                  <a:lnTo>
                    <a:pt x="5498" y="31648"/>
                  </a:lnTo>
                  <a:lnTo>
                    <a:pt x="6273" y="31437"/>
                  </a:lnTo>
                  <a:lnTo>
                    <a:pt x="7049" y="31226"/>
                  </a:lnTo>
                  <a:lnTo>
                    <a:pt x="7824" y="30873"/>
                  </a:lnTo>
                  <a:lnTo>
                    <a:pt x="9304" y="30168"/>
                  </a:lnTo>
                  <a:lnTo>
                    <a:pt x="10784" y="29322"/>
                  </a:lnTo>
                  <a:lnTo>
                    <a:pt x="12124" y="28336"/>
                  </a:lnTo>
                  <a:lnTo>
                    <a:pt x="13392" y="27278"/>
                  </a:lnTo>
                  <a:lnTo>
                    <a:pt x="14661" y="26151"/>
                  </a:lnTo>
                  <a:lnTo>
                    <a:pt x="13956" y="28265"/>
                  </a:lnTo>
                  <a:lnTo>
                    <a:pt x="13322" y="30450"/>
                  </a:lnTo>
                  <a:lnTo>
                    <a:pt x="12899" y="31507"/>
                  </a:lnTo>
                  <a:lnTo>
                    <a:pt x="12476" y="32565"/>
                  </a:lnTo>
                  <a:lnTo>
                    <a:pt x="12053" y="33551"/>
                  </a:lnTo>
                  <a:lnTo>
                    <a:pt x="11489" y="34468"/>
                  </a:lnTo>
                  <a:lnTo>
                    <a:pt x="11137" y="35032"/>
                  </a:lnTo>
                  <a:lnTo>
                    <a:pt x="10714" y="35455"/>
                  </a:lnTo>
                  <a:lnTo>
                    <a:pt x="10221" y="35877"/>
                  </a:lnTo>
                  <a:lnTo>
                    <a:pt x="9727" y="36159"/>
                  </a:lnTo>
                  <a:lnTo>
                    <a:pt x="8740" y="36864"/>
                  </a:lnTo>
                  <a:lnTo>
                    <a:pt x="8247" y="37287"/>
                  </a:lnTo>
                  <a:lnTo>
                    <a:pt x="7683" y="37781"/>
                  </a:lnTo>
                  <a:lnTo>
                    <a:pt x="7331" y="38133"/>
                  </a:lnTo>
                  <a:lnTo>
                    <a:pt x="6978" y="38697"/>
                  </a:lnTo>
                  <a:lnTo>
                    <a:pt x="6133" y="40107"/>
                  </a:lnTo>
                  <a:lnTo>
                    <a:pt x="5216" y="41798"/>
                  </a:lnTo>
                  <a:lnTo>
                    <a:pt x="4864" y="42644"/>
                  </a:lnTo>
                  <a:lnTo>
                    <a:pt x="4511" y="43490"/>
                  </a:lnTo>
                  <a:lnTo>
                    <a:pt x="4300" y="44336"/>
                  </a:lnTo>
                  <a:lnTo>
                    <a:pt x="4159" y="45111"/>
                  </a:lnTo>
                  <a:lnTo>
                    <a:pt x="4159" y="45816"/>
                  </a:lnTo>
                  <a:lnTo>
                    <a:pt x="4159" y="46098"/>
                  </a:lnTo>
                  <a:lnTo>
                    <a:pt x="4229" y="46380"/>
                  </a:lnTo>
                  <a:lnTo>
                    <a:pt x="4370" y="46591"/>
                  </a:lnTo>
                  <a:lnTo>
                    <a:pt x="4511" y="46803"/>
                  </a:lnTo>
                  <a:lnTo>
                    <a:pt x="4723" y="46944"/>
                  </a:lnTo>
                  <a:lnTo>
                    <a:pt x="4934" y="47084"/>
                  </a:lnTo>
                  <a:lnTo>
                    <a:pt x="5216" y="47155"/>
                  </a:lnTo>
                  <a:lnTo>
                    <a:pt x="5992" y="47155"/>
                  </a:lnTo>
                  <a:lnTo>
                    <a:pt x="6414" y="47014"/>
                  </a:lnTo>
                  <a:lnTo>
                    <a:pt x="7049" y="46803"/>
                  </a:lnTo>
                  <a:lnTo>
                    <a:pt x="7683" y="46521"/>
                  </a:lnTo>
                  <a:lnTo>
                    <a:pt x="8388" y="46168"/>
                  </a:lnTo>
                  <a:lnTo>
                    <a:pt x="9093" y="45745"/>
                  </a:lnTo>
                  <a:lnTo>
                    <a:pt x="9798" y="45252"/>
                  </a:lnTo>
                  <a:lnTo>
                    <a:pt x="10432" y="44688"/>
                  </a:lnTo>
                  <a:lnTo>
                    <a:pt x="11066" y="44124"/>
                  </a:lnTo>
                  <a:lnTo>
                    <a:pt x="11630" y="43490"/>
                  </a:lnTo>
                  <a:lnTo>
                    <a:pt x="12194" y="42855"/>
                  </a:lnTo>
                  <a:lnTo>
                    <a:pt x="12687" y="42151"/>
                  </a:lnTo>
                  <a:lnTo>
                    <a:pt x="13040" y="41446"/>
                  </a:lnTo>
                  <a:lnTo>
                    <a:pt x="13392" y="40741"/>
                  </a:lnTo>
                  <a:lnTo>
                    <a:pt x="13604" y="40036"/>
                  </a:lnTo>
                  <a:lnTo>
                    <a:pt x="13674" y="39261"/>
                  </a:lnTo>
                  <a:lnTo>
                    <a:pt x="13674" y="38556"/>
                  </a:lnTo>
                  <a:lnTo>
                    <a:pt x="13533" y="37851"/>
                  </a:lnTo>
                  <a:lnTo>
                    <a:pt x="13392" y="37640"/>
                  </a:lnTo>
                  <a:lnTo>
                    <a:pt x="13181" y="37358"/>
                  </a:lnTo>
                  <a:lnTo>
                    <a:pt x="12758" y="36794"/>
                  </a:lnTo>
                  <a:lnTo>
                    <a:pt x="12335" y="36300"/>
                  </a:lnTo>
                  <a:lnTo>
                    <a:pt x="12194" y="36018"/>
                  </a:lnTo>
                  <a:lnTo>
                    <a:pt x="12124" y="35807"/>
                  </a:lnTo>
                  <a:lnTo>
                    <a:pt x="12194" y="35455"/>
                  </a:lnTo>
                  <a:lnTo>
                    <a:pt x="12335" y="34961"/>
                  </a:lnTo>
                  <a:lnTo>
                    <a:pt x="12828" y="33763"/>
                  </a:lnTo>
                  <a:lnTo>
                    <a:pt x="13815" y="31719"/>
                  </a:lnTo>
                  <a:lnTo>
                    <a:pt x="14591" y="29675"/>
                  </a:lnTo>
                  <a:lnTo>
                    <a:pt x="15295" y="27560"/>
                  </a:lnTo>
                  <a:lnTo>
                    <a:pt x="16000" y="25516"/>
                  </a:lnTo>
                  <a:lnTo>
                    <a:pt x="16635" y="23402"/>
                  </a:lnTo>
                  <a:lnTo>
                    <a:pt x="16635" y="24177"/>
                  </a:lnTo>
                  <a:lnTo>
                    <a:pt x="16705" y="24952"/>
                  </a:lnTo>
                  <a:lnTo>
                    <a:pt x="16846" y="25728"/>
                  </a:lnTo>
                  <a:lnTo>
                    <a:pt x="16987" y="26503"/>
                  </a:lnTo>
                  <a:lnTo>
                    <a:pt x="17198" y="27208"/>
                  </a:lnTo>
                  <a:lnTo>
                    <a:pt x="17480" y="27983"/>
                  </a:lnTo>
                  <a:lnTo>
                    <a:pt x="17762" y="28688"/>
                  </a:lnTo>
                  <a:lnTo>
                    <a:pt x="18115" y="29393"/>
                  </a:lnTo>
                  <a:lnTo>
                    <a:pt x="18538" y="30027"/>
                  </a:lnTo>
                  <a:lnTo>
                    <a:pt x="18961" y="30662"/>
                  </a:lnTo>
                  <a:lnTo>
                    <a:pt x="19454" y="31296"/>
                  </a:lnTo>
                  <a:lnTo>
                    <a:pt x="20018" y="31860"/>
                  </a:lnTo>
                  <a:lnTo>
                    <a:pt x="20582" y="32353"/>
                  </a:lnTo>
                  <a:lnTo>
                    <a:pt x="21216" y="32847"/>
                  </a:lnTo>
                  <a:lnTo>
                    <a:pt x="21850" y="33270"/>
                  </a:lnTo>
                  <a:lnTo>
                    <a:pt x="22555" y="33622"/>
                  </a:lnTo>
                  <a:lnTo>
                    <a:pt x="23049" y="33904"/>
                  </a:lnTo>
                  <a:lnTo>
                    <a:pt x="23612" y="34045"/>
                  </a:lnTo>
                  <a:lnTo>
                    <a:pt x="23894" y="34115"/>
                  </a:lnTo>
                  <a:lnTo>
                    <a:pt x="24106" y="34115"/>
                  </a:lnTo>
                  <a:lnTo>
                    <a:pt x="24317" y="34045"/>
                  </a:lnTo>
                  <a:lnTo>
                    <a:pt x="24458" y="33833"/>
                  </a:lnTo>
                  <a:lnTo>
                    <a:pt x="24458" y="33692"/>
                  </a:lnTo>
                  <a:lnTo>
                    <a:pt x="24458" y="33411"/>
                  </a:lnTo>
                  <a:lnTo>
                    <a:pt x="24247" y="32635"/>
                  </a:lnTo>
                  <a:lnTo>
                    <a:pt x="23965" y="31719"/>
                  </a:lnTo>
                  <a:lnTo>
                    <a:pt x="23542" y="30591"/>
                  </a:lnTo>
                  <a:lnTo>
                    <a:pt x="22767" y="28547"/>
                  </a:lnTo>
                  <a:lnTo>
                    <a:pt x="22203" y="27137"/>
                  </a:lnTo>
                  <a:lnTo>
                    <a:pt x="21780" y="25798"/>
                  </a:lnTo>
                  <a:lnTo>
                    <a:pt x="21216" y="24389"/>
                  </a:lnTo>
                  <a:lnTo>
                    <a:pt x="20652" y="23120"/>
                  </a:lnTo>
                  <a:lnTo>
                    <a:pt x="19877" y="21851"/>
                  </a:lnTo>
                  <a:lnTo>
                    <a:pt x="19454" y="21146"/>
                  </a:lnTo>
                  <a:lnTo>
                    <a:pt x="19102" y="20653"/>
                  </a:lnTo>
                  <a:lnTo>
                    <a:pt x="18467" y="19878"/>
                  </a:lnTo>
                  <a:lnTo>
                    <a:pt x="18256" y="19455"/>
                  </a:lnTo>
                  <a:lnTo>
                    <a:pt x="18115" y="19032"/>
                  </a:lnTo>
                  <a:lnTo>
                    <a:pt x="18044" y="18468"/>
                  </a:lnTo>
                  <a:lnTo>
                    <a:pt x="18044" y="17763"/>
                  </a:lnTo>
                  <a:lnTo>
                    <a:pt x="18185" y="16283"/>
                  </a:lnTo>
                  <a:lnTo>
                    <a:pt x="18397" y="14732"/>
                  </a:lnTo>
                  <a:lnTo>
                    <a:pt x="19031" y="11701"/>
                  </a:lnTo>
                  <a:lnTo>
                    <a:pt x="19595" y="8671"/>
                  </a:lnTo>
                  <a:lnTo>
                    <a:pt x="19877" y="7120"/>
                  </a:lnTo>
                  <a:lnTo>
                    <a:pt x="20018" y="5640"/>
                  </a:lnTo>
                  <a:lnTo>
                    <a:pt x="20370" y="6767"/>
                  </a:lnTo>
                  <a:lnTo>
                    <a:pt x="20793" y="7825"/>
                  </a:lnTo>
                  <a:lnTo>
                    <a:pt x="21286" y="8741"/>
                  </a:lnTo>
                  <a:lnTo>
                    <a:pt x="21921" y="9587"/>
                  </a:lnTo>
                  <a:lnTo>
                    <a:pt x="22555" y="10433"/>
                  </a:lnTo>
                  <a:lnTo>
                    <a:pt x="23331" y="11278"/>
                  </a:lnTo>
                  <a:lnTo>
                    <a:pt x="24811" y="12900"/>
                  </a:lnTo>
                  <a:lnTo>
                    <a:pt x="25868" y="14239"/>
                  </a:lnTo>
                  <a:lnTo>
                    <a:pt x="26432" y="14944"/>
                  </a:lnTo>
                  <a:lnTo>
                    <a:pt x="27066" y="15507"/>
                  </a:lnTo>
                  <a:lnTo>
                    <a:pt x="27348" y="15789"/>
                  </a:lnTo>
                  <a:lnTo>
                    <a:pt x="27701" y="15930"/>
                  </a:lnTo>
                  <a:lnTo>
                    <a:pt x="27982" y="16001"/>
                  </a:lnTo>
                  <a:lnTo>
                    <a:pt x="28194" y="15930"/>
                  </a:lnTo>
                  <a:lnTo>
                    <a:pt x="28476" y="15860"/>
                  </a:lnTo>
                  <a:lnTo>
                    <a:pt x="28687" y="15578"/>
                  </a:lnTo>
                  <a:lnTo>
                    <a:pt x="28899" y="15226"/>
                  </a:lnTo>
                  <a:lnTo>
                    <a:pt x="29110" y="14662"/>
                  </a:lnTo>
                  <a:lnTo>
                    <a:pt x="29181" y="14168"/>
                  </a:lnTo>
                  <a:lnTo>
                    <a:pt x="29251" y="13675"/>
                  </a:lnTo>
                  <a:lnTo>
                    <a:pt x="29251" y="13111"/>
                  </a:lnTo>
                  <a:lnTo>
                    <a:pt x="29181" y="12477"/>
                  </a:lnTo>
                  <a:lnTo>
                    <a:pt x="28969" y="11278"/>
                  </a:lnTo>
                  <a:lnTo>
                    <a:pt x="28617" y="10080"/>
                  </a:lnTo>
                  <a:lnTo>
                    <a:pt x="28123" y="8811"/>
                  </a:lnTo>
                  <a:lnTo>
                    <a:pt x="27630" y="7684"/>
                  </a:lnTo>
                  <a:lnTo>
                    <a:pt x="27066" y="6626"/>
                  </a:lnTo>
                  <a:lnTo>
                    <a:pt x="26573" y="5781"/>
                  </a:lnTo>
                  <a:lnTo>
                    <a:pt x="26150" y="5217"/>
                  </a:lnTo>
                  <a:lnTo>
                    <a:pt x="25516" y="4512"/>
                  </a:lnTo>
                  <a:lnTo>
                    <a:pt x="24670" y="3807"/>
                  </a:lnTo>
                  <a:lnTo>
                    <a:pt x="23753" y="3102"/>
                  </a:lnTo>
                  <a:lnTo>
                    <a:pt x="22767" y="2538"/>
                  </a:lnTo>
                  <a:lnTo>
                    <a:pt x="22273" y="2256"/>
                  </a:lnTo>
                  <a:lnTo>
                    <a:pt x="21780" y="2115"/>
                  </a:lnTo>
                  <a:lnTo>
                    <a:pt x="21357" y="2045"/>
                  </a:lnTo>
                  <a:lnTo>
                    <a:pt x="20934" y="2045"/>
                  </a:lnTo>
                  <a:lnTo>
                    <a:pt x="20511" y="2186"/>
                  </a:lnTo>
                  <a:lnTo>
                    <a:pt x="20229" y="2397"/>
                  </a:lnTo>
                  <a:lnTo>
                    <a:pt x="20088" y="1129"/>
                  </a:lnTo>
                  <a:lnTo>
                    <a:pt x="19947" y="1"/>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grpSp>
          <p:nvGrpSpPr>
            <p:cNvPr id="69" name="Shape 69"/>
            <p:cNvGrpSpPr/>
            <p:nvPr/>
          </p:nvGrpSpPr>
          <p:grpSpPr>
            <a:xfrm>
              <a:off x="818425" y="1334150"/>
              <a:ext cx="925100" cy="1370950"/>
              <a:chOff x="3112200" y="1334150"/>
              <a:chExt cx="925100" cy="1370950"/>
            </a:xfrm>
          </p:grpSpPr>
          <p:sp>
            <p:nvSpPr>
              <p:cNvPr id="70" name="Shape 70"/>
              <p:cNvSpPr/>
              <p:nvPr/>
            </p:nvSpPr>
            <p:spPr>
              <a:xfrm>
                <a:off x="3173850" y="1334150"/>
                <a:ext cx="819400" cy="1279300"/>
              </a:xfrm>
              <a:custGeom>
                <a:avLst/>
                <a:gdLst/>
                <a:ahLst/>
                <a:cxnLst/>
                <a:rect l="0" t="0" r="0" b="0"/>
                <a:pathLst>
                  <a:path w="32776" h="51172" extrusionOk="0">
                    <a:moveTo>
                      <a:pt x="15155" y="0"/>
                    </a:moveTo>
                    <a:lnTo>
                      <a:pt x="15026" y="431"/>
                    </a:lnTo>
                    <a:lnTo>
                      <a:pt x="15084" y="353"/>
                    </a:lnTo>
                    <a:lnTo>
                      <a:pt x="15155" y="0"/>
                    </a:lnTo>
                    <a:close/>
                    <a:moveTo>
                      <a:pt x="15026" y="431"/>
                    </a:moveTo>
                    <a:lnTo>
                      <a:pt x="14873" y="635"/>
                    </a:lnTo>
                    <a:lnTo>
                      <a:pt x="14380" y="1339"/>
                    </a:lnTo>
                    <a:lnTo>
                      <a:pt x="13957" y="2044"/>
                    </a:lnTo>
                    <a:lnTo>
                      <a:pt x="13745" y="2397"/>
                    </a:lnTo>
                    <a:lnTo>
                      <a:pt x="13604" y="2820"/>
                    </a:lnTo>
                    <a:lnTo>
                      <a:pt x="13252" y="3947"/>
                    </a:lnTo>
                    <a:lnTo>
                      <a:pt x="13040" y="5146"/>
                    </a:lnTo>
                    <a:lnTo>
                      <a:pt x="12970" y="6273"/>
                    </a:lnTo>
                    <a:lnTo>
                      <a:pt x="12899" y="7472"/>
                    </a:lnTo>
                    <a:lnTo>
                      <a:pt x="12970" y="8670"/>
                    </a:lnTo>
                    <a:lnTo>
                      <a:pt x="13181" y="9798"/>
                    </a:lnTo>
                    <a:lnTo>
                      <a:pt x="13463" y="10996"/>
                    </a:lnTo>
                    <a:lnTo>
                      <a:pt x="13816" y="12124"/>
                    </a:lnTo>
                    <a:lnTo>
                      <a:pt x="14098" y="13251"/>
                    </a:lnTo>
                    <a:lnTo>
                      <a:pt x="14380" y="14379"/>
                    </a:lnTo>
                    <a:lnTo>
                      <a:pt x="14591" y="15436"/>
                    </a:lnTo>
                    <a:lnTo>
                      <a:pt x="14662" y="16564"/>
                    </a:lnTo>
                    <a:lnTo>
                      <a:pt x="14662" y="17128"/>
                    </a:lnTo>
                    <a:lnTo>
                      <a:pt x="14591" y="17692"/>
                    </a:lnTo>
                    <a:lnTo>
                      <a:pt x="14380" y="18115"/>
                    </a:lnTo>
                    <a:lnTo>
                      <a:pt x="14168" y="18538"/>
                    </a:lnTo>
                    <a:lnTo>
                      <a:pt x="13886" y="18820"/>
                    </a:lnTo>
                    <a:lnTo>
                      <a:pt x="13604" y="19172"/>
                    </a:lnTo>
                    <a:lnTo>
                      <a:pt x="13252" y="19383"/>
                    </a:lnTo>
                    <a:lnTo>
                      <a:pt x="12829" y="19595"/>
                    </a:lnTo>
                    <a:lnTo>
                      <a:pt x="11983" y="19947"/>
                    </a:lnTo>
                    <a:lnTo>
                      <a:pt x="10996" y="20229"/>
                    </a:lnTo>
                    <a:lnTo>
                      <a:pt x="9023" y="20652"/>
                    </a:lnTo>
                    <a:lnTo>
                      <a:pt x="7190" y="21146"/>
                    </a:lnTo>
                    <a:lnTo>
                      <a:pt x="4018" y="22132"/>
                    </a:lnTo>
                    <a:lnTo>
                      <a:pt x="2468" y="22696"/>
                    </a:lnTo>
                    <a:lnTo>
                      <a:pt x="1129" y="23260"/>
                    </a:lnTo>
                    <a:lnTo>
                      <a:pt x="635" y="23472"/>
                    </a:lnTo>
                    <a:lnTo>
                      <a:pt x="212" y="23754"/>
                    </a:lnTo>
                    <a:lnTo>
                      <a:pt x="1" y="23965"/>
                    </a:lnTo>
                    <a:lnTo>
                      <a:pt x="1" y="24035"/>
                    </a:lnTo>
                    <a:lnTo>
                      <a:pt x="1" y="24106"/>
                    </a:lnTo>
                    <a:lnTo>
                      <a:pt x="494" y="23965"/>
                    </a:lnTo>
                    <a:lnTo>
                      <a:pt x="1763" y="23613"/>
                    </a:lnTo>
                    <a:lnTo>
                      <a:pt x="5851" y="22555"/>
                    </a:lnTo>
                    <a:lnTo>
                      <a:pt x="10080" y="21568"/>
                    </a:lnTo>
                    <a:lnTo>
                      <a:pt x="12477" y="21075"/>
                    </a:lnTo>
                    <a:lnTo>
                      <a:pt x="11490" y="23331"/>
                    </a:lnTo>
                    <a:lnTo>
                      <a:pt x="10785" y="25163"/>
                    </a:lnTo>
                    <a:lnTo>
                      <a:pt x="10010" y="27207"/>
                    </a:lnTo>
                    <a:lnTo>
                      <a:pt x="9305" y="29251"/>
                    </a:lnTo>
                    <a:lnTo>
                      <a:pt x="8811" y="31013"/>
                    </a:lnTo>
                    <a:lnTo>
                      <a:pt x="8670" y="31718"/>
                    </a:lnTo>
                    <a:lnTo>
                      <a:pt x="8670" y="32353"/>
                    </a:lnTo>
                    <a:lnTo>
                      <a:pt x="8670" y="32705"/>
                    </a:lnTo>
                    <a:lnTo>
                      <a:pt x="8741" y="32846"/>
                    </a:lnTo>
                    <a:lnTo>
                      <a:pt x="8882" y="32916"/>
                    </a:lnTo>
                    <a:lnTo>
                      <a:pt x="8952" y="32916"/>
                    </a:lnTo>
                    <a:lnTo>
                      <a:pt x="9093" y="32705"/>
                    </a:lnTo>
                    <a:lnTo>
                      <a:pt x="9446" y="32071"/>
                    </a:lnTo>
                    <a:lnTo>
                      <a:pt x="10362" y="29815"/>
                    </a:lnTo>
                    <a:lnTo>
                      <a:pt x="11701" y="26220"/>
                    </a:lnTo>
                    <a:lnTo>
                      <a:pt x="11983" y="27207"/>
                    </a:lnTo>
                    <a:lnTo>
                      <a:pt x="12265" y="28265"/>
                    </a:lnTo>
                    <a:lnTo>
                      <a:pt x="12617" y="29322"/>
                    </a:lnTo>
                    <a:lnTo>
                      <a:pt x="12758" y="30379"/>
                    </a:lnTo>
                    <a:lnTo>
                      <a:pt x="13181" y="32071"/>
                    </a:lnTo>
                    <a:lnTo>
                      <a:pt x="12970" y="32141"/>
                    </a:lnTo>
                    <a:lnTo>
                      <a:pt x="12829" y="32282"/>
                    </a:lnTo>
                    <a:lnTo>
                      <a:pt x="12758" y="32494"/>
                    </a:lnTo>
                    <a:lnTo>
                      <a:pt x="12688" y="32705"/>
                    </a:lnTo>
                    <a:lnTo>
                      <a:pt x="12899" y="33339"/>
                    </a:lnTo>
                    <a:lnTo>
                      <a:pt x="13040" y="33621"/>
                    </a:lnTo>
                    <a:lnTo>
                      <a:pt x="13181" y="33762"/>
                    </a:lnTo>
                    <a:lnTo>
                      <a:pt x="13322" y="33903"/>
                    </a:lnTo>
                    <a:lnTo>
                      <a:pt x="13604" y="33903"/>
                    </a:lnTo>
                    <a:lnTo>
                      <a:pt x="13675" y="33833"/>
                    </a:lnTo>
                    <a:lnTo>
                      <a:pt x="13957" y="33621"/>
                    </a:lnTo>
                    <a:lnTo>
                      <a:pt x="14168" y="33269"/>
                    </a:lnTo>
                    <a:lnTo>
                      <a:pt x="14380" y="32705"/>
                    </a:lnTo>
                    <a:lnTo>
                      <a:pt x="14450" y="32141"/>
                    </a:lnTo>
                    <a:lnTo>
                      <a:pt x="14450" y="31718"/>
                    </a:lnTo>
                    <a:lnTo>
                      <a:pt x="14380" y="31225"/>
                    </a:lnTo>
                    <a:lnTo>
                      <a:pt x="14309" y="30802"/>
                    </a:lnTo>
                    <a:lnTo>
                      <a:pt x="14168" y="30379"/>
                    </a:lnTo>
                    <a:lnTo>
                      <a:pt x="13745" y="29533"/>
                    </a:lnTo>
                    <a:lnTo>
                      <a:pt x="13322" y="28687"/>
                    </a:lnTo>
                    <a:lnTo>
                      <a:pt x="12829" y="27842"/>
                    </a:lnTo>
                    <a:lnTo>
                      <a:pt x="12477" y="27066"/>
                    </a:lnTo>
                    <a:lnTo>
                      <a:pt x="12124" y="26220"/>
                    </a:lnTo>
                    <a:lnTo>
                      <a:pt x="12054" y="25868"/>
                    </a:lnTo>
                    <a:lnTo>
                      <a:pt x="11983" y="25445"/>
                    </a:lnTo>
                    <a:lnTo>
                      <a:pt x="11983" y="25093"/>
                    </a:lnTo>
                    <a:lnTo>
                      <a:pt x="12054" y="24740"/>
                    </a:lnTo>
                    <a:lnTo>
                      <a:pt x="12336" y="23824"/>
                    </a:lnTo>
                    <a:lnTo>
                      <a:pt x="12829" y="22908"/>
                    </a:lnTo>
                    <a:lnTo>
                      <a:pt x="13322" y="21921"/>
                    </a:lnTo>
                    <a:lnTo>
                      <a:pt x="13886" y="20934"/>
                    </a:lnTo>
                    <a:lnTo>
                      <a:pt x="14521" y="20088"/>
                    </a:lnTo>
                    <a:lnTo>
                      <a:pt x="15507" y="18749"/>
                    </a:lnTo>
                    <a:lnTo>
                      <a:pt x="16706" y="21709"/>
                    </a:lnTo>
                    <a:lnTo>
                      <a:pt x="17974" y="24670"/>
                    </a:lnTo>
                    <a:lnTo>
                      <a:pt x="20653" y="30520"/>
                    </a:lnTo>
                    <a:lnTo>
                      <a:pt x="21428" y="32212"/>
                    </a:lnTo>
                    <a:lnTo>
                      <a:pt x="21639" y="32846"/>
                    </a:lnTo>
                    <a:lnTo>
                      <a:pt x="21710" y="33410"/>
                    </a:lnTo>
                    <a:lnTo>
                      <a:pt x="21710" y="33974"/>
                    </a:lnTo>
                    <a:lnTo>
                      <a:pt x="21569" y="34538"/>
                    </a:lnTo>
                    <a:lnTo>
                      <a:pt x="21216" y="35242"/>
                    </a:lnTo>
                    <a:lnTo>
                      <a:pt x="20794" y="36088"/>
                    </a:lnTo>
                    <a:lnTo>
                      <a:pt x="20300" y="37146"/>
                    </a:lnTo>
                    <a:lnTo>
                      <a:pt x="19877" y="38203"/>
                    </a:lnTo>
                    <a:lnTo>
                      <a:pt x="19666" y="38626"/>
                    </a:lnTo>
                    <a:lnTo>
                      <a:pt x="19384" y="39119"/>
                    </a:lnTo>
                    <a:lnTo>
                      <a:pt x="19032" y="39472"/>
                    </a:lnTo>
                    <a:lnTo>
                      <a:pt x="18609" y="39824"/>
                    </a:lnTo>
                    <a:lnTo>
                      <a:pt x="18186" y="40035"/>
                    </a:lnTo>
                    <a:lnTo>
                      <a:pt x="17692" y="40317"/>
                    </a:lnTo>
                    <a:lnTo>
                      <a:pt x="16565" y="40811"/>
                    </a:lnTo>
                    <a:lnTo>
                      <a:pt x="14521" y="41586"/>
                    </a:lnTo>
                    <a:lnTo>
                      <a:pt x="14239" y="41586"/>
                    </a:lnTo>
                    <a:lnTo>
                      <a:pt x="13957" y="41516"/>
                    </a:lnTo>
                    <a:lnTo>
                      <a:pt x="13322" y="41445"/>
                    </a:lnTo>
                    <a:lnTo>
                      <a:pt x="13040" y="41516"/>
                    </a:lnTo>
                    <a:lnTo>
                      <a:pt x="12829" y="41657"/>
                    </a:lnTo>
                    <a:lnTo>
                      <a:pt x="12758" y="41798"/>
                    </a:lnTo>
                    <a:lnTo>
                      <a:pt x="12688" y="41938"/>
                    </a:lnTo>
                    <a:lnTo>
                      <a:pt x="12688" y="42432"/>
                    </a:lnTo>
                    <a:lnTo>
                      <a:pt x="12758" y="42784"/>
                    </a:lnTo>
                    <a:lnTo>
                      <a:pt x="12899" y="42996"/>
                    </a:lnTo>
                    <a:lnTo>
                      <a:pt x="13181" y="43066"/>
                    </a:lnTo>
                    <a:lnTo>
                      <a:pt x="13604" y="43137"/>
                    </a:lnTo>
                    <a:lnTo>
                      <a:pt x="14027" y="43066"/>
                    </a:lnTo>
                    <a:lnTo>
                      <a:pt x="14450" y="42925"/>
                    </a:lnTo>
                    <a:lnTo>
                      <a:pt x="15507" y="42502"/>
                    </a:lnTo>
                    <a:lnTo>
                      <a:pt x="16635" y="42009"/>
                    </a:lnTo>
                    <a:lnTo>
                      <a:pt x="17622" y="41516"/>
                    </a:lnTo>
                    <a:lnTo>
                      <a:pt x="18468" y="41093"/>
                    </a:lnTo>
                    <a:lnTo>
                      <a:pt x="19032" y="40881"/>
                    </a:lnTo>
                    <a:lnTo>
                      <a:pt x="18820" y="41868"/>
                    </a:lnTo>
                    <a:lnTo>
                      <a:pt x="18750" y="43066"/>
                    </a:lnTo>
                    <a:lnTo>
                      <a:pt x="18609" y="44194"/>
                    </a:lnTo>
                    <a:lnTo>
                      <a:pt x="18538" y="44687"/>
                    </a:lnTo>
                    <a:lnTo>
                      <a:pt x="18327" y="45181"/>
                    </a:lnTo>
                    <a:lnTo>
                      <a:pt x="18186" y="45463"/>
                    </a:lnTo>
                    <a:lnTo>
                      <a:pt x="18045" y="45745"/>
                    </a:lnTo>
                    <a:lnTo>
                      <a:pt x="17551" y="46238"/>
                    </a:lnTo>
                    <a:lnTo>
                      <a:pt x="17410" y="46449"/>
                    </a:lnTo>
                    <a:lnTo>
                      <a:pt x="17199" y="46802"/>
                    </a:lnTo>
                    <a:lnTo>
                      <a:pt x="17128" y="47084"/>
                    </a:lnTo>
                    <a:lnTo>
                      <a:pt x="17058" y="47436"/>
                    </a:lnTo>
                    <a:lnTo>
                      <a:pt x="17058" y="47859"/>
                    </a:lnTo>
                    <a:lnTo>
                      <a:pt x="17128" y="48212"/>
                    </a:lnTo>
                    <a:lnTo>
                      <a:pt x="17269" y="48494"/>
                    </a:lnTo>
                    <a:lnTo>
                      <a:pt x="17410" y="48705"/>
                    </a:lnTo>
                    <a:lnTo>
                      <a:pt x="17551" y="48846"/>
                    </a:lnTo>
                    <a:lnTo>
                      <a:pt x="17763" y="48987"/>
                    </a:lnTo>
                    <a:lnTo>
                      <a:pt x="18256" y="48987"/>
                    </a:lnTo>
                    <a:lnTo>
                      <a:pt x="18750" y="48846"/>
                    </a:lnTo>
                    <a:lnTo>
                      <a:pt x="19243" y="48494"/>
                    </a:lnTo>
                    <a:lnTo>
                      <a:pt x="19666" y="48071"/>
                    </a:lnTo>
                    <a:lnTo>
                      <a:pt x="20018" y="47507"/>
                    </a:lnTo>
                    <a:lnTo>
                      <a:pt x="20018" y="47366"/>
                    </a:lnTo>
                    <a:lnTo>
                      <a:pt x="20018" y="47154"/>
                    </a:lnTo>
                    <a:lnTo>
                      <a:pt x="19948" y="46943"/>
                    </a:lnTo>
                    <a:lnTo>
                      <a:pt x="19877" y="46661"/>
                    </a:lnTo>
                    <a:lnTo>
                      <a:pt x="19807" y="46379"/>
                    </a:lnTo>
                    <a:lnTo>
                      <a:pt x="19807" y="45745"/>
                    </a:lnTo>
                    <a:lnTo>
                      <a:pt x="19736" y="44969"/>
                    </a:lnTo>
                    <a:lnTo>
                      <a:pt x="19666" y="44123"/>
                    </a:lnTo>
                    <a:lnTo>
                      <a:pt x="19736" y="43348"/>
                    </a:lnTo>
                    <a:lnTo>
                      <a:pt x="19877" y="42150"/>
                    </a:lnTo>
                    <a:lnTo>
                      <a:pt x="20159" y="41022"/>
                    </a:lnTo>
                    <a:lnTo>
                      <a:pt x="20794" y="38767"/>
                    </a:lnTo>
                    <a:lnTo>
                      <a:pt x="21498" y="36511"/>
                    </a:lnTo>
                    <a:lnTo>
                      <a:pt x="22344" y="34326"/>
                    </a:lnTo>
                    <a:lnTo>
                      <a:pt x="23190" y="36441"/>
                    </a:lnTo>
                    <a:lnTo>
                      <a:pt x="24036" y="38555"/>
                    </a:lnTo>
                    <a:lnTo>
                      <a:pt x="24811" y="40740"/>
                    </a:lnTo>
                    <a:lnTo>
                      <a:pt x="25446" y="42925"/>
                    </a:lnTo>
                    <a:lnTo>
                      <a:pt x="25516" y="43630"/>
                    </a:lnTo>
                    <a:lnTo>
                      <a:pt x="25657" y="44687"/>
                    </a:lnTo>
                    <a:lnTo>
                      <a:pt x="25868" y="47366"/>
                    </a:lnTo>
                    <a:lnTo>
                      <a:pt x="26080" y="48775"/>
                    </a:lnTo>
                    <a:lnTo>
                      <a:pt x="26221" y="49903"/>
                    </a:lnTo>
                    <a:lnTo>
                      <a:pt x="26432" y="50819"/>
                    </a:lnTo>
                    <a:lnTo>
                      <a:pt x="26573" y="51031"/>
                    </a:lnTo>
                    <a:lnTo>
                      <a:pt x="26714" y="51172"/>
                    </a:lnTo>
                    <a:lnTo>
                      <a:pt x="27208" y="51172"/>
                    </a:lnTo>
                    <a:lnTo>
                      <a:pt x="27349" y="51031"/>
                    </a:lnTo>
                    <a:lnTo>
                      <a:pt x="27490" y="50890"/>
                    </a:lnTo>
                    <a:lnTo>
                      <a:pt x="27630" y="50608"/>
                    </a:lnTo>
                    <a:lnTo>
                      <a:pt x="27701" y="50326"/>
                    </a:lnTo>
                    <a:lnTo>
                      <a:pt x="27771" y="49480"/>
                    </a:lnTo>
                    <a:lnTo>
                      <a:pt x="27771" y="48494"/>
                    </a:lnTo>
                    <a:lnTo>
                      <a:pt x="27630" y="47366"/>
                    </a:lnTo>
                    <a:lnTo>
                      <a:pt x="27490" y="46168"/>
                    </a:lnTo>
                    <a:lnTo>
                      <a:pt x="27208" y="44828"/>
                    </a:lnTo>
                    <a:lnTo>
                      <a:pt x="26644" y="42150"/>
                    </a:lnTo>
                    <a:lnTo>
                      <a:pt x="25939" y="39753"/>
                    </a:lnTo>
                    <a:lnTo>
                      <a:pt x="25375" y="37850"/>
                    </a:lnTo>
                    <a:lnTo>
                      <a:pt x="25023" y="36793"/>
                    </a:lnTo>
                    <a:lnTo>
                      <a:pt x="25023" y="36793"/>
                    </a:lnTo>
                    <a:lnTo>
                      <a:pt x="25586" y="37075"/>
                    </a:lnTo>
                    <a:lnTo>
                      <a:pt x="26080" y="37216"/>
                    </a:lnTo>
                    <a:lnTo>
                      <a:pt x="27208" y="37568"/>
                    </a:lnTo>
                    <a:lnTo>
                      <a:pt x="27701" y="37780"/>
                    </a:lnTo>
                    <a:lnTo>
                      <a:pt x="28265" y="37991"/>
                    </a:lnTo>
                    <a:lnTo>
                      <a:pt x="28758" y="38273"/>
                    </a:lnTo>
                    <a:lnTo>
                      <a:pt x="29252" y="38626"/>
                    </a:lnTo>
                    <a:lnTo>
                      <a:pt x="29675" y="39049"/>
                    </a:lnTo>
                    <a:lnTo>
                      <a:pt x="30168" y="39683"/>
                    </a:lnTo>
                    <a:lnTo>
                      <a:pt x="30732" y="40247"/>
                    </a:lnTo>
                    <a:lnTo>
                      <a:pt x="30943" y="40388"/>
                    </a:lnTo>
                    <a:lnTo>
                      <a:pt x="31225" y="40458"/>
                    </a:lnTo>
                    <a:lnTo>
                      <a:pt x="31719" y="40458"/>
                    </a:lnTo>
                    <a:lnTo>
                      <a:pt x="31930" y="40388"/>
                    </a:lnTo>
                    <a:lnTo>
                      <a:pt x="32071" y="40317"/>
                    </a:lnTo>
                    <a:lnTo>
                      <a:pt x="32282" y="40176"/>
                    </a:lnTo>
                    <a:lnTo>
                      <a:pt x="32423" y="40035"/>
                    </a:lnTo>
                    <a:lnTo>
                      <a:pt x="32564" y="39824"/>
                    </a:lnTo>
                    <a:lnTo>
                      <a:pt x="32635" y="39542"/>
                    </a:lnTo>
                    <a:lnTo>
                      <a:pt x="32776" y="38908"/>
                    </a:lnTo>
                    <a:lnTo>
                      <a:pt x="32705" y="38696"/>
                    </a:lnTo>
                    <a:lnTo>
                      <a:pt x="32705" y="38555"/>
                    </a:lnTo>
                    <a:lnTo>
                      <a:pt x="32635" y="38414"/>
                    </a:lnTo>
                    <a:lnTo>
                      <a:pt x="32494" y="38344"/>
                    </a:lnTo>
                    <a:lnTo>
                      <a:pt x="32212" y="38273"/>
                    </a:lnTo>
                    <a:lnTo>
                      <a:pt x="31860" y="38273"/>
                    </a:lnTo>
                    <a:lnTo>
                      <a:pt x="31437" y="38344"/>
                    </a:lnTo>
                    <a:lnTo>
                      <a:pt x="31084" y="38414"/>
                    </a:lnTo>
                    <a:lnTo>
                      <a:pt x="30802" y="38414"/>
                    </a:lnTo>
                    <a:lnTo>
                      <a:pt x="30450" y="38273"/>
                    </a:lnTo>
                    <a:lnTo>
                      <a:pt x="30097" y="38062"/>
                    </a:lnTo>
                    <a:lnTo>
                      <a:pt x="29252" y="37568"/>
                    </a:lnTo>
                    <a:lnTo>
                      <a:pt x="28406" y="37075"/>
                    </a:lnTo>
                    <a:lnTo>
                      <a:pt x="27912" y="36864"/>
                    </a:lnTo>
                    <a:lnTo>
                      <a:pt x="27490" y="36723"/>
                    </a:lnTo>
                    <a:lnTo>
                      <a:pt x="26855" y="36582"/>
                    </a:lnTo>
                    <a:lnTo>
                      <a:pt x="26080" y="36511"/>
                    </a:lnTo>
                    <a:lnTo>
                      <a:pt x="25305" y="36370"/>
                    </a:lnTo>
                    <a:lnTo>
                      <a:pt x="25023" y="36300"/>
                    </a:lnTo>
                    <a:lnTo>
                      <a:pt x="24811" y="36229"/>
                    </a:lnTo>
                    <a:lnTo>
                      <a:pt x="24600" y="36018"/>
                    </a:lnTo>
                    <a:lnTo>
                      <a:pt x="24459" y="35736"/>
                    </a:lnTo>
                    <a:lnTo>
                      <a:pt x="24177" y="35031"/>
                    </a:lnTo>
                    <a:lnTo>
                      <a:pt x="23683" y="33621"/>
                    </a:lnTo>
                    <a:lnTo>
                      <a:pt x="18186" y="21568"/>
                    </a:lnTo>
                    <a:lnTo>
                      <a:pt x="19032" y="21639"/>
                    </a:lnTo>
                    <a:lnTo>
                      <a:pt x="19877" y="21709"/>
                    </a:lnTo>
                    <a:lnTo>
                      <a:pt x="20653" y="21921"/>
                    </a:lnTo>
                    <a:lnTo>
                      <a:pt x="21428" y="22132"/>
                    </a:lnTo>
                    <a:lnTo>
                      <a:pt x="22203" y="22414"/>
                    </a:lnTo>
                    <a:lnTo>
                      <a:pt x="22838" y="22837"/>
                    </a:lnTo>
                    <a:lnTo>
                      <a:pt x="23401" y="23260"/>
                    </a:lnTo>
                    <a:lnTo>
                      <a:pt x="23824" y="23824"/>
                    </a:lnTo>
                    <a:lnTo>
                      <a:pt x="24529" y="25022"/>
                    </a:lnTo>
                    <a:lnTo>
                      <a:pt x="25446" y="26925"/>
                    </a:lnTo>
                    <a:lnTo>
                      <a:pt x="26291" y="28758"/>
                    </a:lnTo>
                    <a:lnTo>
                      <a:pt x="26573" y="29392"/>
                    </a:lnTo>
                    <a:lnTo>
                      <a:pt x="26644" y="29815"/>
                    </a:lnTo>
                    <a:lnTo>
                      <a:pt x="26644" y="29040"/>
                    </a:lnTo>
                    <a:lnTo>
                      <a:pt x="26503" y="28265"/>
                    </a:lnTo>
                    <a:lnTo>
                      <a:pt x="26291" y="27489"/>
                    </a:lnTo>
                    <a:lnTo>
                      <a:pt x="26080" y="26714"/>
                    </a:lnTo>
                    <a:lnTo>
                      <a:pt x="25586" y="25093"/>
                    </a:lnTo>
                    <a:lnTo>
                      <a:pt x="25023" y="23683"/>
                    </a:lnTo>
                    <a:lnTo>
                      <a:pt x="26291" y="24317"/>
                    </a:lnTo>
                    <a:lnTo>
                      <a:pt x="28547" y="25445"/>
                    </a:lnTo>
                    <a:lnTo>
                      <a:pt x="29815" y="26009"/>
                    </a:lnTo>
                    <a:lnTo>
                      <a:pt x="30873" y="26432"/>
                    </a:lnTo>
                    <a:lnTo>
                      <a:pt x="31578" y="26714"/>
                    </a:lnTo>
                    <a:lnTo>
                      <a:pt x="31860" y="26714"/>
                    </a:lnTo>
                    <a:lnTo>
                      <a:pt x="31930" y="26643"/>
                    </a:lnTo>
                    <a:lnTo>
                      <a:pt x="31930" y="26502"/>
                    </a:lnTo>
                    <a:lnTo>
                      <a:pt x="31930" y="26361"/>
                    </a:lnTo>
                    <a:lnTo>
                      <a:pt x="31648" y="26079"/>
                    </a:lnTo>
                    <a:lnTo>
                      <a:pt x="31155" y="25657"/>
                    </a:lnTo>
                    <a:lnTo>
                      <a:pt x="30520" y="25234"/>
                    </a:lnTo>
                    <a:lnTo>
                      <a:pt x="28829" y="24317"/>
                    </a:lnTo>
                    <a:lnTo>
                      <a:pt x="26785" y="23331"/>
                    </a:lnTo>
                    <a:lnTo>
                      <a:pt x="24741" y="22485"/>
                    </a:lnTo>
                    <a:lnTo>
                      <a:pt x="22767" y="21709"/>
                    </a:lnTo>
                    <a:lnTo>
                      <a:pt x="21216" y="21146"/>
                    </a:lnTo>
                    <a:lnTo>
                      <a:pt x="20371" y="20864"/>
                    </a:lnTo>
                    <a:lnTo>
                      <a:pt x="19525" y="20793"/>
                    </a:lnTo>
                    <a:lnTo>
                      <a:pt x="18820" y="20723"/>
                    </a:lnTo>
                    <a:lnTo>
                      <a:pt x="18468" y="20652"/>
                    </a:lnTo>
                    <a:lnTo>
                      <a:pt x="18186" y="20511"/>
                    </a:lnTo>
                    <a:lnTo>
                      <a:pt x="17833" y="20370"/>
                    </a:lnTo>
                    <a:lnTo>
                      <a:pt x="17551" y="20159"/>
                    </a:lnTo>
                    <a:lnTo>
                      <a:pt x="17340" y="19877"/>
                    </a:lnTo>
                    <a:lnTo>
                      <a:pt x="17199" y="19595"/>
                    </a:lnTo>
                    <a:lnTo>
                      <a:pt x="16917" y="18820"/>
                    </a:lnTo>
                    <a:lnTo>
                      <a:pt x="16424" y="17410"/>
                    </a:lnTo>
                    <a:lnTo>
                      <a:pt x="15789" y="15718"/>
                    </a:lnTo>
                    <a:lnTo>
                      <a:pt x="15155" y="13956"/>
                    </a:lnTo>
                    <a:lnTo>
                      <a:pt x="14662" y="12194"/>
                    </a:lnTo>
                    <a:lnTo>
                      <a:pt x="14309" y="10432"/>
                    </a:lnTo>
                    <a:lnTo>
                      <a:pt x="16283" y="10855"/>
                    </a:lnTo>
                    <a:lnTo>
                      <a:pt x="19807" y="11701"/>
                    </a:lnTo>
                    <a:lnTo>
                      <a:pt x="23120" y="12546"/>
                    </a:lnTo>
                    <a:lnTo>
                      <a:pt x="24177" y="12828"/>
                    </a:lnTo>
                    <a:lnTo>
                      <a:pt x="24529" y="12969"/>
                    </a:lnTo>
                    <a:lnTo>
                      <a:pt x="24600" y="12899"/>
                    </a:lnTo>
                    <a:lnTo>
                      <a:pt x="24529" y="12758"/>
                    </a:lnTo>
                    <a:lnTo>
                      <a:pt x="24318" y="12546"/>
                    </a:lnTo>
                    <a:lnTo>
                      <a:pt x="23965" y="12265"/>
                    </a:lnTo>
                    <a:lnTo>
                      <a:pt x="23401" y="12053"/>
                    </a:lnTo>
                    <a:lnTo>
                      <a:pt x="22062" y="11560"/>
                    </a:lnTo>
                    <a:lnTo>
                      <a:pt x="20441" y="11066"/>
                    </a:lnTo>
                    <a:lnTo>
                      <a:pt x="17269" y="10221"/>
                    </a:lnTo>
                    <a:lnTo>
                      <a:pt x="16142" y="9868"/>
                    </a:lnTo>
                    <a:lnTo>
                      <a:pt x="15507" y="9727"/>
                    </a:lnTo>
                    <a:lnTo>
                      <a:pt x="15296" y="9727"/>
                    </a:lnTo>
                    <a:lnTo>
                      <a:pt x="15084" y="9657"/>
                    </a:lnTo>
                    <a:lnTo>
                      <a:pt x="14873" y="9516"/>
                    </a:lnTo>
                    <a:lnTo>
                      <a:pt x="14732" y="9304"/>
                    </a:lnTo>
                    <a:lnTo>
                      <a:pt x="14450" y="8740"/>
                    </a:lnTo>
                    <a:lnTo>
                      <a:pt x="14239" y="8035"/>
                    </a:lnTo>
                    <a:lnTo>
                      <a:pt x="14098" y="7331"/>
                    </a:lnTo>
                    <a:lnTo>
                      <a:pt x="13957" y="6626"/>
                    </a:lnTo>
                    <a:lnTo>
                      <a:pt x="13886" y="5639"/>
                    </a:lnTo>
                    <a:lnTo>
                      <a:pt x="13957" y="4864"/>
                    </a:lnTo>
                    <a:lnTo>
                      <a:pt x="14027" y="4159"/>
                    </a:lnTo>
                    <a:lnTo>
                      <a:pt x="14380" y="2749"/>
                    </a:lnTo>
                    <a:lnTo>
                      <a:pt x="14732" y="1410"/>
                    </a:lnTo>
                    <a:lnTo>
                      <a:pt x="15026" y="43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71" name="Shape 71"/>
              <p:cNvSpPr/>
              <p:nvPr/>
            </p:nvSpPr>
            <p:spPr>
              <a:xfrm>
                <a:off x="3757125" y="2555275"/>
                <a:ext cx="58150" cy="59950"/>
              </a:xfrm>
              <a:custGeom>
                <a:avLst/>
                <a:gdLst/>
                <a:ahLst/>
                <a:cxnLst/>
                <a:rect l="0" t="0" r="0" b="0"/>
                <a:pathLst>
                  <a:path w="2326" h="2398" extrusionOk="0">
                    <a:moveTo>
                      <a:pt x="846" y="1"/>
                    </a:moveTo>
                    <a:lnTo>
                      <a:pt x="564" y="71"/>
                    </a:lnTo>
                    <a:lnTo>
                      <a:pt x="423" y="212"/>
                    </a:lnTo>
                    <a:lnTo>
                      <a:pt x="211" y="424"/>
                    </a:lnTo>
                    <a:lnTo>
                      <a:pt x="141" y="565"/>
                    </a:lnTo>
                    <a:lnTo>
                      <a:pt x="0" y="776"/>
                    </a:lnTo>
                    <a:lnTo>
                      <a:pt x="0" y="1199"/>
                    </a:lnTo>
                    <a:lnTo>
                      <a:pt x="70" y="1693"/>
                    </a:lnTo>
                    <a:lnTo>
                      <a:pt x="141" y="1834"/>
                    </a:lnTo>
                    <a:lnTo>
                      <a:pt x="282" y="2045"/>
                    </a:lnTo>
                    <a:lnTo>
                      <a:pt x="423" y="2186"/>
                    </a:lnTo>
                    <a:lnTo>
                      <a:pt x="634" y="2327"/>
                    </a:lnTo>
                    <a:lnTo>
                      <a:pt x="916" y="2397"/>
                    </a:lnTo>
                    <a:lnTo>
                      <a:pt x="1198" y="2397"/>
                    </a:lnTo>
                    <a:lnTo>
                      <a:pt x="1410" y="2327"/>
                    </a:lnTo>
                    <a:lnTo>
                      <a:pt x="1692" y="2256"/>
                    </a:lnTo>
                    <a:lnTo>
                      <a:pt x="1903" y="2115"/>
                    </a:lnTo>
                    <a:lnTo>
                      <a:pt x="2044" y="1974"/>
                    </a:lnTo>
                    <a:lnTo>
                      <a:pt x="2185" y="1834"/>
                    </a:lnTo>
                    <a:lnTo>
                      <a:pt x="2255" y="1622"/>
                    </a:lnTo>
                    <a:lnTo>
                      <a:pt x="2326" y="1129"/>
                    </a:lnTo>
                    <a:lnTo>
                      <a:pt x="2185" y="706"/>
                    </a:lnTo>
                    <a:lnTo>
                      <a:pt x="2115" y="494"/>
                    </a:lnTo>
                    <a:lnTo>
                      <a:pt x="1974" y="353"/>
                    </a:lnTo>
                    <a:lnTo>
                      <a:pt x="1833" y="212"/>
                    </a:lnTo>
                    <a:lnTo>
                      <a:pt x="1621" y="71"/>
                    </a:lnTo>
                    <a:lnTo>
                      <a:pt x="1339"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72" name="Shape 72"/>
              <p:cNvSpPr/>
              <p:nvPr/>
            </p:nvSpPr>
            <p:spPr>
              <a:xfrm>
                <a:off x="3764150" y="2631050"/>
                <a:ext cx="75800" cy="74050"/>
              </a:xfrm>
              <a:custGeom>
                <a:avLst/>
                <a:gdLst/>
                <a:ahLst/>
                <a:cxnLst/>
                <a:rect l="0" t="0" r="0" b="0"/>
                <a:pathLst>
                  <a:path w="3032" h="2962" extrusionOk="0">
                    <a:moveTo>
                      <a:pt x="1199" y="1"/>
                    </a:moveTo>
                    <a:lnTo>
                      <a:pt x="917" y="71"/>
                    </a:lnTo>
                    <a:lnTo>
                      <a:pt x="635" y="212"/>
                    </a:lnTo>
                    <a:lnTo>
                      <a:pt x="424" y="424"/>
                    </a:lnTo>
                    <a:lnTo>
                      <a:pt x="212" y="706"/>
                    </a:lnTo>
                    <a:lnTo>
                      <a:pt x="71" y="988"/>
                    </a:lnTo>
                    <a:lnTo>
                      <a:pt x="1" y="1269"/>
                    </a:lnTo>
                    <a:lnTo>
                      <a:pt x="1" y="1551"/>
                    </a:lnTo>
                    <a:lnTo>
                      <a:pt x="71" y="1763"/>
                    </a:lnTo>
                    <a:lnTo>
                      <a:pt x="142" y="2045"/>
                    </a:lnTo>
                    <a:lnTo>
                      <a:pt x="353" y="2327"/>
                    </a:lnTo>
                    <a:lnTo>
                      <a:pt x="494" y="2538"/>
                    </a:lnTo>
                    <a:lnTo>
                      <a:pt x="706" y="2679"/>
                    </a:lnTo>
                    <a:lnTo>
                      <a:pt x="988" y="2820"/>
                    </a:lnTo>
                    <a:lnTo>
                      <a:pt x="1270" y="2961"/>
                    </a:lnTo>
                    <a:lnTo>
                      <a:pt x="1834" y="2961"/>
                    </a:lnTo>
                    <a:lnTo>
                      <a:pt x="2115" y="2891"/>
                    </a:lnTo>
                    <a:lnTo>
                      <a:pt x="2327" y="2750"/>
                    </a:lnTo>
                    <a:lnTo>
                      <a:pt x="2609" y="2538"/>
                    </a:lnTo>
                    <a:lnTo>
                      <a:pt x="2820" y="2256"/>
                    </a:lnTo>
                    <a:lnTo>
                      <a:pt x="2961" y="1974"/>
                    </a:lnTo>
                    <a:lnTo>
                      <a:pt x="3032" y="1763"/>
                    </a:lnTo>
                    <a:lnTo>
                      <a:pt x="3032" y="1481"/>
                    </a:lnTo>
                    <a:lnTo>
                      <a:pt x="2961" y="1199"/>
                    </a:lnTo>
                    <a:lnTo>
                      <a:pt x="2820" y="917"/>
                    </a:lnTo>
                    <a:lnTo>
                      <a:pt x="2679" y="635"/>
                    </a:lnTo>
                    <a:lnTo>
                      <a:pt x="2468" y="424"/>
                    </a:lnTo>
                    <a:lnTo>
                      <a:pt x="2256" y="283"/>
                    </a:lnTo>
                    <a:lnTo>
                      <a:pt x="2045" y="142"/>
                    </a:lnTo>
                    <a:lnTo>
                      <a:pt x="1763"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a:off x="3852275" y="2620475"/>
                <a:ext cx="65200" cy="68750"/>
              </a:xfrm>
              <a:custGeom>
                <a:avLst/>
                <a:gdLst/>
                <a:ahLst/>
                <a:cxnLst/>
                <a:rect l="0" t="0" r="0" b="0"/>
                <a:pathLst>
                  <a:path w="2608" h="2750" extrusionOk="0">
                    <a:moveTo>
                      <a:pt x="1128" y="1"/>
                    </a:moveTo>
                    <a:lnTo>
                      <a:pt x="705" y="142"/>
                    </a:lnTo>
                    <a:lnTo>
                      <a:pt x="493" y="283"/>
                    </a:lnTo>
                    <a:lnTo>
                      <a:pt x="353" y="424"/>
                    </a:lnTo>
                    <a:lnTo>
                      <a:pt x="212" y="635"/>
                    </a:lnTo>
                    <a:lnTo>
                      <a:pt x="71" y="847"/>
                    </a:lnTo>
                    <a:lnTo>
                      <a:pt x="0" y="1129"/>
                    </a:lnTo>
                    <a:lnTo>
                      <a:pt x="71" y="1411"/>
                    </a:lnTo>
                    <a:lnTo>
                      <a:pt x="71" y="1763"/>
                    </a:lnTo>
                    <a:lnTo>
                      <a:pt x="212" y="2045"/>
                    </a:lnTo>
                    <a:lnTo>
                      <a:pt x="353" y="2256"/>
                    </a:lnTo>
                    <a:lnTo>
                      <a:pt x="564" y="2468"/>
                    </a:lnTo>
                    <a:lnTo>
                      <a:pt x="775" y="2609"/>
                    </a:lnTo>
                    <a:lnTo>
                      <a:pt x="987" y="2679"/>
                    </a:lnTo>
                    <a:lnTo>
                      <a:pt x="1269" y="2750"/>
                    </a:lnTo>
                    <a:lnTo>
                      <a:pt x="1692" y="2750"/>
                    </a:lnTo>
                    <a:lnTo>
                      <a:pt x="1974" y="2609"/>
                    </a:lnTo>
                    <a:lnTo>
                      <a:pt x="2115" y="2538"/>
                    </a:lnTo>
                    <a:lnTo>
                      <a:pt x="2326" y="2327"/>
                    </a:lnTo>
                    <a:lnTo>
                      <a:pt x="2467" y="2115"/>
                    </a:lnTo>
                    <a:lnTo>
                      <a:pt x="2538" y="1904"/>
                    </a:lnTo>
                    <a:lnTo>
                      <a:pt x="2608" y="1552"/>
                    </a:lnTo>
                    <a:lnTo>
                      <a:pt x="2608" y="1199"/>
                    </a:lnTo>
                    <a:lnTo>
                      <a:pt x="2538" y="917"/>
                    </a:lnTo>
                    <a:lnTo>
                      <a:pt x="2397" y="635"/>
                    </a:lnTo>
                    <a:lnTo>
                      <a:pt x="2256" y="424"/>
                    </a:lnTo>
                    <a:lnTo>
                      <a:pt x="2044" y="283"/>
                    </a:lnTo>
                    <a:lnTo>
                      <a:pt x="1833" y="142"/>
                    </a:lnTo>
                    <a:lnTo>
                      <a:pt x="1621" y="71"/>
                    </a:lnTo>
                    <a:lnTo>
                      <a:pt x="1128"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a:off x="3883975" y="2544725"/>
                <a:ext cx="67000" cy="68725"/>
              </a:xfrm>
              <a:custGeom>
                <a:avLst/>
                <a:gdLst/>
                <a:ahLst/>
                <a:cxnLst/>
                <a:rect l="0" t="0" r="0" b="0"/>
                <a:pathLst>
                  <a:path w="2680" h="2749" extrusionOk="0">
                    <a:moveTo>
                      <a:pt x="1270" y="0"/>
                    </a:moveTo>
                    <a:lnTo>
                      <a:pt x="917" y="71"/>
                    </a:lnTo>
                    <a:lnTo>
                      <a:pt x="706" y="211"/>
                    </a:lnTo>
                    <a:lnTo>
                      <a:pt x="424" y="352"/>
                    </a:lnTo>
                    <a:lnTo>
                      <a:pt x="283" y="564"/>
                    </a:lnTo>
                    <a:lnTo>
                      <a:pt x="142" y="846"/>
                    </a:lnTo>
                    <a:lnTo>
                      <a:pt x="71" y="1057"/>
                    </a:lnTo>
                    <a:lnTo>
                      <a:pt x="1" y="1339"/>
                    </a:lnTo>
                    <a:lnTo>
                      <a:pt x="1" y="1621"/>
                    </a:lnTo>
                    <a:lnTo>
                      <a:pt x="71" y="1833"/>
                    </a:lnTo>
                    <a:lnTo>
                      <a:pt x="142" y="2115"/>
                    </a:lnTo>
                    <a:lnTo>
                      <a:pt x="283" y="2326"/>
                    </a:lnTo>
                    <a:lnTo>
                      <a:pt x="494" y="2467"/>
                    </a:lnTo>
                    <a:lnTo>
                      <a:pt x="706" y="2608"/>
                    </a:lnTo>
                    <a:lnTo>
                      <a:pt x="917" y="2749"/>
                    </a:lnTo>
                    <a:lnTo>
                      <a:pt x="1551" y="2749"/>
                    </a:lnTo>
                    <a:lnTo>
                      <a:pt x="1833" y="2608"/>
                    </a:lnTo>
                    <a:lnTo>
                      <a:pt x="2115" y="2537"/>
                    </a:lnTo>
                    <a:lnTo>
                      <a:pt x="2327" y="2326"/>
                    </a:lnTo>
                    <a:lnTo>
                      <a:pt x="2468" y="2185"/>
                    </a:lnTo>
                    <a:lnTo>
                      <a:pt x="2538" y="1974"/>
                    </a:lnTo>
                    <a:lnTo>
                      <a:pt x="2609" y="1762"/>
                    </a:lnTo>
                    <a:lnTo>
                      <a:pt x="2679" y="1269"/>
                    </a:lnTo>
                    <a:lnTo>
                      <a:pt x="2538" y="846"/>
                    </a:lnTo>
                    <a:lnTo>
                      <a:pt x="2256" y="423"/>
                    </a:lnTo>
                    <a:lnTo>
                      <a:pt x="2045" y="282"/>
                    </a:lnTo>
                    <a:lnTo>
                      <a:pt x="1833" y="141"/>
                    </a:lnTo>
                    <a:lnTo>
                      <a:pt x="1551" y="0"/>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a:off x="3876925" y="2454850"/>
                <a:ext cx="56425" cy="61700"/>
              </a:xfrm>
              <a:custGeom>
                <a:avLst/>
                <a:gdLst/>
                <a:ahLst/>
                <a:cxnLst/>
                <a:rect l="0" t="0" r="0" b="0"/>
                <a:pathLst>
                  <a:path w="2257" h="2468" extrusionOk="0">
                    <a:moveTo>
                      <a:pt x="1481" y="0"/>
                    </a:moveTo>
                    <a:lnTo>
                      <a:pt x="1199" y="71"/>
                    </a:lnTo>
                    <a:lnTo>
                      <a:pt x="988" y="141"/>
                    </a:lnTo>
                    <a:lnTo>
                      <a:pt x="706" y="212"/>
                    </a:lnTo>
                    <a:lnTo>
                      <a:pt x="494" y="423"/>
                    </a:lnTo>
                    <a:lnTo>
                      <a:pt x="353" y="635"/>
                    </a:lnTo>
                    <a:lnTo>
                      <a:pt x="142" y="917"/>
                    </a:lnTo>
                    <a:lnTo>
                      <a:pt x="71" y="1128"/>
                    </a:lnTo>
                    <a:lnTo>
                      <a:pt x="1" y="1410"/>
                    </a:lnTo>
                    <a:lnTo>
                      <a:pt x="1" y="1692"/>
                    </a:lnTo>
                    <a:lnTo>
                      <a:pt x="71" y="1903"/>
                    </a:lnTo>
                    <a:lnTo>
                      <a:pt x="283" y="2115"/>
                    </a:lnTo>
                    <a:lnTo>
                      <a:pt x="494" y="2326"/>
                    </a:lnTo>
                    <a:lnTo>
                      <a:pt x="847" y="2397"/>
                    </a:lnTo>
                    <a:lnTo>
                      <a:pt x="1270" y="2467"/>
                    </a:lnTo>
                    <a:lnTo>
                      <a:pt x="1552" y="2326"/>
                    </a:lnTo>
                    <a:lnTo>
                      <a:pt x="1833" y="2185"/>
                    </a:lnTo>
                    <a:lnTo>
                      <a:pt x="2045" y="1903"/>
                    </a:lnTo>
                    <a:lnTo>
                      <a:pt x="2186" y="1621"/>
                    </a:lnTo>
                    <a:lnTo>
                      <a:pt x="2256" y="1269"/>
                    </a:lnTo>
                    <a:lnTo>
                      <a:pt x="2256" y="917"/>
                    </a:lnTo>
                    <a:lnTo>
                      <a:pt x="2186" y="564"/>
                    </a:lnTo>
                    <a:lnTo>
                      <a:pt x="1974" y="282"/>
                    </a:lnTo>
                    <a:lnTo>
                      <a:pt x="1692" y="141"/>
                    </a:lnTo>
                    <a:lnTo>
                      <a:pt x="1481" y="0"/>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76" name="Shape 76"/>
              <p:cNvSpPr/>
              <p:nvPr/>
            </p:nvSpPr>
            <p:spPr>
              <a:xfrm>
                <a:off x="3674300" y="2435450"/>
                <a:ext cx="45825" cy="47625"/>
              </a:xfrm>
              <a:custGeom>
                <a:avLst/>
                <a:gdLst/>
                <a:ahLst/>
                <a:cxnLst/>
                <a:rect l="0" t="0" r="0" b="0"/>
                <a:pathLst>
                  <a:path w="1833" h="1905" extrusionOk="0">
                    <a:moveTo>
                      <a:pt x="1058" y="1"/>
                    </a:moveTo>
                    <a:lnTo>
                      <a:pt x="635" y="71"/>
                    </a:lnTo>
                    <a:lnTo>
                      <a:pt x="423" y="142"/>
                    </a:lnTo>
                    <a:lnTo>
                      <a:pt x="282" y="212"/>
                    </a:lnTo>
                    <a:lnTo>
                      <a:pt x="141" y="353"/>
                    </a:lnTo>
                    <a:lnTo>
                      <a:pt x="71" y="494"/>
                    </a:lnTo>
                    <a:lnTo>
                      <a:pt x="0" y="847"/>
                    </a:lnTo>
                    <a:lnTo>
                      <a:pt x="71" y="1199"/>
                    </a:lnTo>
                    <a:lnTo>
                      <a:pt x="212" y="1552"/>
                    </a:lnTo>
                    <a:lnTo>
                      <a:pt x="494" y="1763"/>
                    </a:lnTo>
                    <a:lnTo>
                      <a:pt x="776" y="1904"/>
                    </a:lnTo>
                    <a:lnTo>
                      <a:pt x="987" y="1904"/>
                    </a:lnTo>
                    <a:lnTo>
                      <a:pt x="1198" y="1834"/>
                    </a:lnTo>
                    <a:lnTo>
                      <a:pt x="1551" y="1622"/>
                    </a:lnTo>
                    <a:lnTo>
                      <a:pt x="1762" y="1340"/>
                    </a:lnTo>
                    <a:lnTo>
                      <a:pt x="1833" y="988"/>
                    </a:lnTo>
                    <a:lnTo>
                      <a:pt x="1762" y="635"/>
                    </a:lnTo>
                    <a:lnTo>
                      <a:pt x="1621" y="353"/>
                    </a:lnTo>
                    <a:lnTo>
                      <a:pt x="1410" y="142"/>
                    </a:lnTo>
                    <a:lnTo>
                      <a:pt x="1058"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77" name="Shape 77"/>
              <p:cNvSpPr/>
              <p:nvPr/>
            </p:nvSpPr>
            <p:spPr>
              <a:xfrm>
                <a:off x="3834650" y="2060125"/>
                <a:ext cx="72275" cy="61700"/>
              </a:xfrm>
              <a:custGeom>
                <a:avLst/>
                <a:gdLst/>
                <a:ahLst/>
                <a:cxnLst/>
                <a:rect l="0" t="0" r="0" b="0"/>
                <a:pathLst>
                  <a:path w="2891" h="2468" extrusionOk="0">
                    <a:moveTo>
                      <a:pt x="846" y="1"/>
                    </a:moveTo>
                    <a:lnTo>
                      <a:pt x="564" y="71"/>
                    </a:lnTo>
                    <a:lnTo>
                      <a:pt x="282" y="353"/>
                    </a:lnTo>
                    <a:lnTo>
                      <a:pt x="141" y="776"/>
                    </a:lnTo>
                    <a:lnTo>
                      <a:pt x="0" y="1340"/>
                    </a:lnTo>
                    <a:lnTo>
                      <a:pt x="71" y="1692"/>
                    </a:lnTo>
                    <a:lnTo>
                      <a:pt x="141" y="1974"/>
                    </a:lnTo>
                    <a:lnTo>
                      <a:pt x="353" y="2186"/>
                    </a:lnTo>
                    <a:lnTo>
                      <a:pt x="564" y="2327"/>
                    </a:lnTo>
                    <a:lnTo>
                      <a:pt x="846" y="2397"/>
                    </a:lnTo>
                    <a:lnTo>
                      <a:pt x="1058" y="2468"/>
                    </a:lnTo>
                    <a:lnTo>
                      <a:pt x="1339" y="2468"/>
                    </a:lnTo>
                    <a:lnTo>
                      <a:pt x="1551" y="2397"/>
                    </a:lnTo>
                    <a:lnTo>
                      <a:pt x="2115" y="2468"/>
                    </a:lnTo>
                    <a:lnTo>
                      <a:pt x="2538" y="2397"/>
                    </a:lnTo>
                    <a:lnTo>
                      <a:pt x="2749" y="2256"/>
                    </a:lnTo>
                    <a:lnTo>
                      <a:pt x="2890" y="1974"/>
                    </a:lnTo>
                    <a:lnTo>
                      <a:pt x="2820" y="1692"/>
                    </a:lnTo>
                    <a:lnTo>
                      <a:pt x="2749" y="1340"/>
                    </a:lnTo>
                    <a:lnTo>
                      <a:pt x="2538" y="988"/>
                    </a:lnTo>
                    <a:lnTo>
                      <a:pt x="2256" y="706"/>
                    </a:lnTo>
                    <a:lnTo>
                      <a:pt x="1903" y="424"/>
                    </a:lnTo>
                    <a:lnTo>
                      <a:pt x="1551" y="212"/>
                    </a:lnTo>
                    <a:lnTo>
                      <a:pt x="1198" y="71"/>
                    </a:lnTo>
                    <a:lnTo>
                      <a:pt x="846"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78" name="Shape 78"/>
              <p:cNvSpPr/>
              <p:nvPr/>
            </p:nvSpPr>
            <p:spPr>
              <a:xfrm>
                <a:off x="3973850" y="1963225"/>
                <a:ext cx="63450" cy="66975"/>
              </a:xfrm>
              <a:custGeom>
                <a:avLst/>
                <a:gdLst/>
                <a:ahLst/>
                <a:cxnLst/>
                <a:rect l="0" t="0" r="0" b="0"/>
                <a:pathLst>
                  <a:path w="2538" h="2679" extrusionOk="0">
                    <a:moveTo>
                      <a:pt x="1340" y="0"/>
                    </a:moveTo>
                    <a:lnTo>
                      <a:pt x="1128" y="71"/>
                    </a:lnTo>
                    <a:lnTo>
                      <a:pt x="846" y="141"/>
                    </a:lnTo>
                    <a:lnTo>
                      <a:pt x="635" y="353"/>
                    </a:lnTo>
                    <a:lnTo>
                      <a:pt x="423" y="564"/>
                    </a:lnTo>
                    <a:lnTo>
                      <a:pt x="212" y="776"/>
                    </a:lnTo>
                    <a:lnTo>
                      <a:pt x="71" y="1057"/>
                    </a:lnTo>
                    <a:lnTo>
                      <a:pt x="0" y="1339"/>
                    </a:lnTo>
                    <a:lnTo>
                      <a:pt x="0" y="1621"/>
                    </a:lnTo>
                    <a:lnTo>
                      <a:pt x="0" y="1903"/>
                    </a:lnTo>
                    <a:lnTo>
                      <a:pt x="141" y="2115"/>
                    </a:lnTo>
                    <a:lnTo>
                      <a:pt x="282" y="2326"/>
                    </a:lnTo>
                    <a:lnTo>
                      <a:pt x="564" y="2538"/>
                    </a:lnTo>
                    <a:lnTo>
                      <a:pt x="776" y="2608"/>
                    </a:lnTo>
                    <a:lnTo>
                      <a:pt x="987" y="2679"/>
                    </a:lnTo>
                    <a:lnTo>
                      <a:pt x="1410" y="2608"/>
                    </a:lnTo>
                    <a:lnTo>
                      <a:pt x="1763" y="2397"/>
                    </a:lnTo>
                    <a:lnTo>
                      <a:pt x="2115" y="2115"/>
                    </a:lnTo>
                    <a:lnTo>
                      <a:pt x="2326" y="1833"/>
                    </a:lnTo>
                    <a:lnTo>
                      <a:pt x="2467" y="1410"/>
                    </a:lnTo>
                    <a:lnTo>
                      <a:pt x="2538" y="987"/>
                    </a:lnTo>
                    <a:lnTo>
                      <a:pt x="2467" y="776"/>
                    </a:lnTo>
                    <a:lnTo>
                      <a:pt x="2397" y="635"/>
                    </a:lnTo>
                    <a:lnTo>
                      <a:pt x="2185" y="282"/>
                    </a:lnTo>
                    <a:lnTo>
                      <a:pt x="1904" y="141"/>
                    </a:lnTo>
                    <a:lnTo>
                      <a:pt x="1622" y="0"/>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79" name="Shape 79"/>
              <p:cNvSpPr/>
              <p:nvPr/>
            </p:nvSpPr>
            <p:spPr>
              <a:xfrm>
                <a:off x="3942125" y="1933250"/>
                <a:ext cx="51125" cy="42325"/>
              </a:xfrm>
              <a:custGeom>
                <a:avLst/>
                <a:gdLst/>
                <a:ahLst/>
                <a:cxnLst/>
                <a:rect l="0" t="0" r="0" b="0"/>
                <a:pathLst>
                  <a:path w="2045" h="1693" extrusionOk="0">
                    <a:moveTo>
                      <a:pt x="847" y="1"/>
                    </a:moveTo>
                    <a:lnTo>
                      <a:pt x="635" y="71"/>
                    </a:lnTo>
                    <a:lnTo>
                      <a:pt x="353" y="212"/>
                    </a:lnTo>
                    <a:lnTo>
                      <a:pt x="142" y="283"/>
                    </a:lnTo>
                    <a:lnTo>
                      <a:pt x="1" y="494"/>
                    </a:lnTo>
                    <a:lnTo>
                      <a:pt x="1" y="706"/>
                    </a:lnTo>
                    <a:lnTo>
                      <a:pt x="1" y="917"/>
                    </a:lnTo>
                    <a:lnTo>
                      <a:pt x="142" y="1199"/>
                    </a:lnTo>
                    <a:lnTo>
                      <a:pt x="424" y="1481"/>
                    </a:lnTo>
                    <a:lnTo>
                      <a:pt x="565" y="1622"/>
                    </a:lnTo>
                    <a:lnTo>
                      <a:pt x="776" y="1693"/>
                    </a:lnTo>
                    <a:lnTo>
                      <a:pt x="1199" y="1693"/>
                    </a:lnTo>
                    <a:lnTo>
                      <a:pt x="1551" y="1481"/>
                    </a:lnTo>
                    <a:lnTo>
                      <a:pt x="1833" y="1199"/>
                    </a:lnTo>
                    <a:lnTo>
                      <a:pt x="1974" y="917"/>
                    </a:lnTo>
                    <a:lnTo>
                      <a:pt x="2045" y="635"/>
                    </a:lnTo>
                    <a:lnTo>
                      <a:pt x="1974" y="424"/>
                    </a:lnTo>
                    <a:lnTo>
                      <a:pt x="1833" y="212"/>
                    </a:lnTo>
                    <a:lnTo>
                      <a:pt x="1622" y="142"/>
                    </a:lnTo>
                    <a:lnTo>
                      <a:pt x="1410" y="71"/>
                    </a:lnTo>
                    <a:lnTo>
                      <a:pt x="1129"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80" name="Shape 80"/>
              <p:cNvSpPr/>
              <p:nvPr/>
            </p:nvSpPr>
            <p:spPr>
              <a:xfrm>
                <a:off x="3353600" y="2167625"/>
                <a:ext cx="51125" cy="51125"/>
              </a:xfrm>
              <a:custGeom>
                <a:avLst/>
                <a:gdLst/>
                <a:ahLst/>
                <a:cxnLst/>
                <a:rect l="0" t="0" r="0" b="0"/>
                <a:pathLst>
                  <a:path w="2045" h="2045" extrusionOk="0">
                    <a:moveTo>
                      <a:pt x="846" y="0"/>
                    </a:moveTo>
                    <a:lnTo>
                      <a:pt x="635" y="71"/>
                    </a:lnTo>
                    <a:lnTo>
                      <a:pt x="494" y="141"/>
                    </a:lnTo>
                    <a:lnTo>
                      <a:pt x="282" y="353"/>
                    </a:lnTo>
                    <a:lnTo>
                      <a:pt x="141" y="494"/>
                    </a:lnTo>
                    <a:lnTo>
                      <a:pt x="71" y="705"/>
                    </a:lnTo>
                    <a:lnTo>
                      <a:pt x="0" y="917"/>
                    </a:lnTo>
                    <a:lnTo>
                      <a:pt x="0" y="1058"/>
                    </a:lnTo>
                    <a:lnTo>
                      <a:pt x="141" y="1410"/>
                    </a:lnTo>
                    <a:lnTo>
                      <a:pt x="353" y="1762"/>
                    </a:lnTo>
                    <a:lnTo>
                      <a:pt x="705" y="1974"/>
                    </a:lnTo>
                    <a:lnTo>
                      <a:pt x="1058" y="2044"/>
                    </a:lnTo>
                    <a:lnTo>
                      <a:pt x="1269" y="2044"/>
                    </a:lnTo>
                    <a:lnTo>
                      <a:pt x="1410" y="1974"/>
                    </a:lnTo>
                    <a:lnTo>
                      <a:pt x="1621" y="1833"/>
                    </a:lnTo>
                    <a:lnTo>
                      <a:pt x="1762" y="1692"/>
                    </a:lnTo>
                    <a:lnTo>
                      <a:pt x="1903" y="1551"/>
                    </a:lnTo>
                    <a:lnTo>
                      <a:pt x="2044" y="1340"/>
                    </a:lnTo>
                    <a:lnTo>
                      <a:pt x="2044" y="1128"/>
                    </a:lnTo>
                    <a:lnTo>
                      <a:pt x="2044" y="987"/>
                    </a:lnTo>
                    <a:lnTo>
                      <a:pt x="1974" y="635"/>
                    </a:lnTo>
                    <a:lnTo>
                      <a:pt x="1692" y="282"/>
                    </a:lnTo>
                    <a:lnTo>
                      <a:pt x="1410" y="71"/>
                    </a:lnTo>
                    <a:lnTo>
                      <a:pt x="1058" y="0"/>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81" name="Shape 81"/>
              <p:cNvSpPr/>
              <p:nvPr/>
            </p:nvSpPr>
            <p:spPr>
              <a:xfrm>
                <a:off x="3411750" y="2151775"/>
                <a:ext cx="31725" cy="24675"/>
              </a:xfrm>
              <a:custGeom>
                <a:avLst/>
                <a:gdLst/>
                <a:ahLst/>
                <a:cxnLst/>
                <a:rect l="0" t="0" r="0" b="0"/>
                <a:pathLst>
                  <a:path w="1269" h="987" extrusionOk="0">
                    <a:moveTo>
                      <a:pt x="705" y="0"/>
                    </a:moveTo>
                    <a:lnTo>
                      <a:pt x="423" y="71"/>
                    </a:lnTo>
                    <a:lnTo>
                      <a:pt x="141" y="282"/>
                    </a:lnTo>
                    <a:lnTo>
                      <a:pt x="71" y="352"/>
                    </a:lnTo>
                    <a:lnTo>
                      <a:pt x="0" y="493"/>
                    </a:lnTo>
                    <a:lnTo>
                      <a:pt x="71" y="564"/>
                    </a:lnTo>
                    <a:lnTo>
                      <a:pt x="141" y="705"/>
                    </a:lnTo>
                    <a:lnTo>
                      <a:pt x="282" y="846"/>
                    </a:lnTo>
                    <a:lnTo>
                      <a:pt x="564" y="916"/>
                    </a:lnTo>
                    <a:lnTo>
                      <a:pt x="776" y="987"/>
                    </a:lnTo>
                    <a:lnTo>
                      <a:pt x="987" y="987"/>
                    </a:lnTo>
                    <a:lnTo>
                      <a:pt x="1057" y="916"/>
                    </a:lnTo>
                    <a:lnTo>
                      <a:pt x="1128" y="775"/>
                    </a:lnTo>
                    <a:lnTo>
                      <a:pt x="1128" y="493"/>
                    </a:lnTo>
                    <a:lnTo>
                      <a:pt x="1198" y="282"/>
                    </a:lnTo>
                    <a:lnTo>
                      <a:pt x="1269" y="141"/>
                    </a:lnTo>
                    <a:lnTo>
                      <a:pt x="1198" y="71"/>
                    </a:lnTo>
                    <a:lnTo>
                      <a:pt x="1128" y="0"/>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82" name="Shape 82"/>
              <p:cNvSpPr/>
              <p:nvPr/>
            </p:nvSpPr>
            <p:spPr>
              <a:xfrm>
                <a:off x="3112200" y="1920925"/>
                <a:ext cx="54625" cy="54650"/>
              </a:xfrm>
              <a:custGeom>
                <a:avLst/>
                <a:gdLst/>
                <a:ahLst/>
                <a:cxnLst/>
                <a:rect l="0" t="0" r="0" b="0"/>
                <a:pathLst>
                  <a:path w="2185" h="2186" extrusionOk="0">
                    <a:moveTo>
                      <a:pt x="987" y="1"/>
                    </a:moveTo>
                    <a:lnTo>
                      <a:pt x="634" y="71"/>
                    </a:lnTo>
                    <a:lnTo>
                      <a:pt x="352" y="283"/>
                    </a:lnTo>
                    <a:lnTo>
                      <a:pt x="141" y="564"/>
                    </a:lnTo>
                    <a:lnTo>
                      <a:pt x="0" y="846"/>
                    </a:lnTo>
                    <a:lnTo>
                      <a:pt x="0" y="1199"/>
                    </a:lnTo>
                    <a:lnTo>
                      <a:pt x="70" y="1551"/>
                    </a:lnTo>
                    <a:lnTo>
                      <a:pt x="352" y="1833"/>
                    </a:lnTo>
                    <a:lnTo>
                      <a:pt x="634" y="2045"/>
                    </a:lnTo>
                    <a:lnTo>
                      <a:pt x="846" y="2115"/>
                    </a:lnTo>
                    <a:lnTo>
                      <a:pt x="1128" y="2186"/>
                    </a:lnTo>
                    <a:lnTo>
                      <a:pt x="1339" y="2115"/>
                    </a:lnTo>
                    <a:lnTo>
                      <a:pt x="1551" y="2045"/>
                    </a:lnTo>
                    <a:lnTo>
                      <a:pt x="1762" y="1904"/>
                    </a:lnTo>
                    <a:lnTo>
                      <a:pt x="1903" y="1763"/>
                    </a:lnTo>
                    <a:lnTo>
                      <a:pt x="2044" y="1551"/>
                    </a:lnTo>
                    <a:lnTo>
                      <a:pt x="2115" y="1340"/>
                    </a:lnTo>
                    <a:lnTo>
                      <a:pt x="2185" y="1128"/>
                    </a:lnTo>
                    <a:lnTo>
                      <a:pt x="2185" y="846"/>
                    </a:lnTo>
                    <a:lnTo>
                      <a:pt x="2185" y="635"/>
                    </a:lnTo>
                    <a:lnTo>
                      <a:pt x="2044" y="423"/>
                    </a:lnTo>
                    <a:lnTo>
                      <a:pt x="1903" y="283"/>
                    </a:lnTo>
                    <a:lnTo>
                      <a:pt x="1692" y="71"/>
                    </a:lnTo>
                    <a:lnTo>
                      <a:pt x="1410"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83" name="Shape 83"/>
              <p:cNvSpPr/>
              <p:nvPr/>
            </p:nvSpPr>
            <p:spPr>
              <a:xfrm>
                <a:off x="3150950" y="1836350"/>
                <a:ext cx="75800" cy="70500"/>
              </a:xfrm>
              <a:custGeom>
                <a:avLst/>
                <a:gdLst/>
                <a:ahLst/>
                <a:cxnLst/>
                <a:rect l="0" t="0" r="0" b="0"/>
                <a:pathLst>
                  <a:path w="3032" h="2820" extrusionOk="0">
                    <a:moveTo>
                      <a:pt x="1692" y="0"/>
                    </a:moveTo>
                    <a:lnTo>
                      <a:pt x="1410" y="71"/>
                    </a:lnTo>
                    <a:lnTo>
                      <a:pt x="1128" y="141"/>
                    </a:lnTo>
                    <a:lnTo>
                      <a:pt x="705" y="353"/>
                    </a:lnTo>
                    <a:lnTo>
                      <a:pt x="283" y="705"/>
                    </a:lnTo>
                    <a:lnTo>
                      <a:pt x="142" y="917"/>
                    </a:lnTo>
                    <a:lnTo>
                      <a:pt x="71" y="1199"/>
                    </a:lnTo>
                    <a:lnTo>
                      <a:pt x="1" y="1410"/>
                    </a:lnTo>
                    <a:lnTo>
                      <a:pt x="1" y="1692"/>
                    </a:lnTo>
                    <a:lnTo>
                      <a:pt x="71" y="1974"/>
                    </a:lnTo>
                    <a:lnTo>
                      <a:pt x="212" y="2256"/>
                    </a:lnTo>
                    <a:lnTo>
                      <a:pt x="424" y="2467"/>
                    </a:lnTo>
                    <a:lnTo>
                      <a:pt x="705" y="2679"/>
                    </a:lnTo>
                    <a:lnTo>
                      <a:pt x="987" y="2749"/>
                    </a:lnTo>
                    <a:lnTo>
                      <a:pt x="1269" y="2820"/>
                    </a:lnTo>
                    <a:lnTo>
                      <a:pt x="1551" y="2749"/>
                    </a:lnTo>
                    <a:lnTo>
                      <a:pt x="1833" y="2679"/>
                    </a:lnTo>
                    <a:lnTo>
                      <a:pt x="2115" y="2608"/>
                    </a:lnTo>
                    <a:lnTo>
                      <a:pt x="2397" y="2397"/>
                    </a:lnTo>
                    <a:lnTo>
                      <a:pt x="2609" y="2256"/>
                    </a:lnTo>
                    <a:lnTo>
                      <a:pt x="2820" y="2044"/>
                    </a:lnTo>
                    <a:lnTo>
                      <a:pt x="2961" y="1762"/>
                    </a:lnTo>
                    <a:lnTo>
                      <a:pt x="3031" y="1551"/>
                    </a:lnTo>
                    <a:lnTo>
                      <a:pt x="3031" y="1269"/>
                    </a:lnTo>
                    <a:lnTo>
                      <a:pt x="2961" y="987"/>
                    </a:lnTo>
                    <a:lnTo>
                      <a:pt x="2820" y="705"/>
                    </a:lnTo>
                    <a:lnTo>
                      <a:pt x="2609" y="423"/>
                    </a:lnTo>
                    <a:lnTo>
                      <a:pt x="2397" y="282"/>
                    </a:lnTo>
                    <a:lnTo>
                      <a:pt x="2186" y="141"/>
                    </a:lnTo>
                    <a:lnTo>
                      <a:pt x="1904" y="71"/>
                    </a:lnTo>
                    <a:lnTo>
                      <a:pt x="1692" y="0"/>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84" name="Shape 84"/>
              <p:cNvSpPr/>
              <p:nvPr/>
            </p:nvSpPr>
            <p:spPr>
              <a:xfrm>
                <a:off x="3182675" y="1952650"/>
                <a:ext cx="40550" cy="38775"/>
              </a:xfrm>
              <a:custGeom>
                <a:avLst/>
                <a:gdLst/>
                <a:ahLst/>
                <a:cxnLst/>
                <a:rect l="0" t="0" r="0" b="0"/>
                <a:pathLst>
                  <a:path w="1622" h="1551" extrusionOk="0">
                    <a:moveTo>
                      <a:pt x="423" y="0"/>
                    </a:moveTo>
                    <a:lnTo>
                      <a:pt x="141" y="212"/>
                    </a:lnTo>
                    <a:lnTo>
                      <a:pt x="71" y="353"/>
                    </a:lnTo>
                    <a:lnTo>
                      <a:pt x="0" y="494"/>
                    </a:lnTo>
                    <a:lnTo>
                      <a:pt x="0" y="705"/>
                    </a:lnTo>
                    <a:lnTo>
                      <a:pt x="0" y="917"/>
                    </a:lnTo>
                    <a:lnTo>
                      <a:pt x="141" y="1199"/>
                    </a:lnTo>
                    <a:lnTo>
                      <a:pt x="282" y="1410"/>
                    </a:lnTo>
                    <a:lnTo>
                      <a:pt x="564" y="1480"/>
                    </a:lnTo>
                    <a:lnTo>
                      <a:pt x="776" y="1551"/>
                    </a:lnTo>
                    <a:lnTo>
                      <a:pt x="1058" y="1551"/>
                    </a:lnTo>
                    <a:lnTo>
                      <a:pt x="1269" y="1410"/>
                    </a:lnTo>
                    <a:lnTo>
                      <a:pt x="1410" y="1269"/>
                    </a:lnTo>
                    <a:lnTo>
                      <a:pt x="1551" y="987"/>
                    </a:lnTo>
                    <a:lnTo>
                      <a:pt x="1621" y="776"/>
                    </a:lnTo>
                    <a:lnTo>
                      <a:pt x="1551" y="564"/>
                    </a:lnTo>
                    <a:lnTo>
                      <a:pt x="1551" y="353"/>
                    </a:lnTo>
                    <a:lnTo>
                      <a:pt x="1410" y="212"/>
                    </a:lnTo>
                    <a:lnTo>
                      <a:pt x="1128" y="0"/>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85" name="Shape 85"/>
              <p:cNvSpPr/>
              <p:nvPr/>
            </p:nvSpPr>
            <p:spPr>
              <a:xfrm>
                <a:off x="3709525" y="1667175"/>
                <a:ext cx="58175" cy="59950"/>
              </a:xfrm>
              <a:custGeom>
                <a:avLst/>
                <a:gdLst/>
                <a:ahLst/>
                <a:cxnLst/>
                <a:rect l="0" t="0" r="0" b="0"/>
                <a:pathLst>
                  <a:path w="2327" h="2398" extrusionOk="0">
                    <a:moveTo>
                      <a:pt x="1199" y="1"/>
                    </a:moveTo>
                    <a:lnTo>
                      <a:pt x="847" y="71"/>
                    </a:lnTo>
                    <a:lnTo>
                      <a:pt x="565" y="142"/>
                    </a:lnTo>
                    <a:lnTo>
                      <a:pt x="353" y="283"/>
                    </a:lnTo>
                    <a:lnTo>
                      <a:pt x="212" y="494"/>
                    </a:lnTo>
                    <a:lnTo>
                      <a:pt x="71" y="776"/>
                    </a:lnTo>
                    <a:lnTo>
                      <a:pt x="71" y="988"/>
                    </a:lnTo>
                    <a:lnTo>
                      <a:pt x="1" y="1270"/>
                    </a:lnTo>
                    <a:lnTo>
                      <a:pt x="71" y="1481"/>
                    </a:lnTo>
                    <a:lnTo>
                      <a:pt x="142" y="1763"/>
                    </a:lnTo>
                    <a:lnTo>
                      <a:pt x="283" y="1974"/>
                    </a:lnTo>
                    <a:lnTo>
                      <a:pt x="424" y="2186"/>
                    </a:lnTo>
                    <a:lnTo>
                      <a:pt x="635" y="2327"/>
                    </a:lnTo>
                    <a:lnTo>
                      <a:pt x="847" y="2397"/>
                    </a:lnTo>
                    <a:lnTo>
                      <a:pt x="1129" y="2397"/>
                    </a:lnTo>
                    <a:lnTo>
                      <a:pt x="1481" y="2327"/>
                    </a:lnTo>
                    <a:lnTo>
                      <a:pt x="1763" y="2186"/>
                    </a:lnTo>
                    <a:lnTo>
                      <a:pt x="2045" y="1904"/>
                    </a:lnTo>
                    <a:lnTo>
                      <a:pt x="2256" y="1551"/>
                    </a:lnTo>
                    <a:lnTo>
                      <a:pt x="2327" y="1199"/>
                    </a:lnTo>
                    <a:lnTo>
                      <a:pt x="2327" y="776"/>
                    </a:lnTo>
                    <a:lnTo>
                      <a:pt x="2256" y="494"/>
                    </a:lnTo>
                    <a:lnTo>
                      <a:pt x="1974" y="212"/>
                    </a:lnTo>
                    <a:lnTo>
                      <a:pt x="1763" y="142"/>
                    </a:lnTo>
                    <a:lnTo>
                      <a:pt x="1552" y="71"/>
                    </a:lnTo>
                    <a:lnTo>
                      <a:pt x="1199"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86" name="Shape 86"/>
              <p:cNvSpPr/>
              <p:nvPr/>
            </p:nvSpPr>
            <p:spPr>
              <a:xfrm>
                <a:off x="3767675" y="1591400"/>
                <a:ext cx="52900" cy="52900"/>
              </a:xfrm>
              <a:custGeom>
                <a:avLst/>
                <a:gdLst/>
                <a:ahLst/>
                <a:cxnLst/>
                <a:rect l="0" t="0" r="0" b="0"/>
                <a:pathLst>
                  <a:path w="2116" h="2116" extrusionOk="0">
                    <a:moveTo>
                      <a:pt x="1270" y="1"/>
                    </a:moveTo>
                    <a:lnTo>
                      <a:pt x="988" y="71"/>
                    </a:lnTo>
                    <a:lnTo>
                      <a:pt x="706" y="142"/>
                    </a:lnTo>
                    <a:lnTo>
                      <a:pt x="353" y="353"/>
                    </a:lnTo>
                    <a:lnTo>
                      <a:pt x="142" y="635"/>
                    </a:lnTo>
                    <a:lnTo>
                      <a:pt x="1" y="988"/>
                    </a:lnTo>
                    <a:lnTo>
                      <a:pt x="1" y="1270"/>
                    </a:lnTo>
                    <a:lnTo>
                      <a:pt x="71" y="1622"/>
                    </a:lnTo>
                    <a:lnTo>
                      <a:pt x="283" y="1904"/>
                    </a:lnTo>
                    <a:lnTo>
                      <a:pt x="565" y="2045"/>
                    </a:lnTo>
                    <a:lnTo>
                      <a:pt x="988" y="2116"/>
                    </a:lnTo>
                    <a:lnTo>
                      <a:pt x="1270" y="2116"/>
                    </a:lnTo>
                    <a:lnTo>
                      <a:pt x="1552" y="2045"/>
                    </a:lnTo>
                    <a:lnTo>
                      <a:pt x="1763" y="1904"/>
                    </a:lnTo>
                    <a:lnTo>
                      <a:pt x="1904" y="1763"/>
                    </a:lnTo>
                    <a:lnTo>
                      <a:pt x="2045" y="1552"/>
                    </a:lnTo>
                    <a:lnTo>
                      <a:pt x="2115" y="1340"/>
                    </a:lnTo>
                    <a:lnTo>
                      <a:pt x="2115" y="917"/>
                    </a:lnTo>
                    <a:lnTo>
                      <a:pt x="2045" y="706"/>
                    </a:lnTo>
                    <a:lnTo>
                      <a:pt x="1974" y="494"/>
                    </a:lnTo>
                    <a:lnTo>
                      <a:pt x="1833" y="283"/>
                    </a:lnTo>
                    <a:lnTo>
                      <a:pt x="1693" y="142"/>
                    </a:lnTo>
                    <a:lnTo>
                      <a:pt x="1481" y="71"/>
                    </a:lnTo>
                    <a:lnTo>
                      <a:pt x="1270"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87" name="Shape 87"/>
              <p:cNvSpPr/>
              <p:nvPr/>
            </p:nvSpPr>
            <p:spPr>
              <a:xfrm>
                <a:off x="3813500" y="1635475"/>
                <a:ext cx="35275" cy="40550"/>
              </a:xfrm>
              <a:custGeom>
                <a:avLst/>
                <a:gdLst/>
                <a:ahLst/>
                <a:cxnLst/>
                <a:rect l="0" t="0" r="0" b="0"/>
                <a:pathLst>
                  <a:path w="1411" h="1622" extrusionOk="0">
                    <a:moveTo>
                      <a:pt x="564" y="0"/>
                    </a:moveTo>
                    <a:lnTo>
                      <a:pt x="423" y="71"/>
                    </a:lnTo>
                    <a:lnTo>
                      <a:pt x="212" y="353"/>
                    </a:lnTo>
                    <a:lnTo>
                      <a:pt x="71" y="775"/>
                    </a:lnTo>
                    <a:lnTo>
                      <a:pt x="0" y="1198"/>
                    </a:lnTo>
                    <a:lnTo>
                      <a:pt x="71" y="1339"/>
                    </a:lnTo>
                    <a:lnTo>
                      <a:pt x="141" y="1480"/>
                    </a:lnTo>
                    <a:lnTo>
                      <a:pt x="282" y="1551"/>
                    </a:lnTo>
                    <a:lnTo>
                      <a:pt x="494" y="1621"/>
                    </a:lnTo>
                    <a:lnTo>
                      <a:pt x="705" y="1551"/>
                    </a:lnTo>
                    <a:lnTo>
                      <a:pt x="1058" y="1410"/>
                    </a:lnTo>
                    <a:lnTo>
                      <a:pt x="1269" y="1269"/>
                    </a:lnTo>
                    <a:lnTo>
                      <a:pt x="1340" y="1128"/>
                    </a:lnTo>
                    <a:lnTo>
                      <a:pt x="1410" y="916"/>
                    </a:lnTo>
                    <a:lnTo>
                      <a:pt x="1410" y="775"/>
                    </a:lnTo>
                    <a:lnTo>
                      <a:pt x="1199" y="493"/>
                    </a:lnTo>
                    <a:lnTo>
                      <a:pt x="987" y="212"/>
                    </a:lnTo>
                    <a:lnTo>
                      <a:pt x="846" y="71"/>
                    </a:lnTo>
                    <a:lnTo>
                      <a:pt x="705" y="0"/>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88" name="Shape 88"/>
              <p:cNvSpPr/>
              <p:nvPr/>
            </p:nvSpPr>
            <p:spPr>
              <a:xfrm>
                <a:off x="3774725" y="1668950"/>
                <a:ext cx="51125" cy="45825"/>
              </a:xfrm>
              <a:custGeom>
                <a:avLst/>
                <a:gdLst/>
                <a:ahLst/>
                <a:cxnLst/>
                <a:rect l="0" t="0" r="0" b="0"/>
                <a:pathLst>
                  <a:path w="2045" h="1833" extrusionOk="0">
                    <a:moveTo>
                      <a:pt x="776" y="0"/>
                    </a:moveTo>
                    <a:lnTo>
                      <a:pt x="424" y="141"/>
                    </a:lnTo>
                    <a:lnTo>
                      <a:pt x="283" y="212"/>
                    </a:lnTo>
                    <a:lnTo>
                      <a:pt x="142" y="353"/>
                    </a:lnTo>
                    <a:lnTo>
                      <a:pt x="71" y="564"/>
                    </a:lnTo>
                    <a:lnTo>
                      <a:pt x="1" y="705"/>
                    </a:lnTo>
                    <a:lnTo>
                      <a:pt x="1" y="987"/>
                    </a:lnTo>
                    <a:lnTo>
                      <a:pt x="71" y="1199"/>
                    </a:lnTo>
                    <a:lnTo>
                      <a:pt x="283" y="1480"/>
                    </a:lnTo>
                    <a:lnTo>
                      <a:pt x="565" y="1692"/>
                    </a:lnTo>
                    <a:lnTo>
                      <a:pt x="917" y="1833"/>
                    </a:lnTo>
                    <a:lnTo>
                      <a:pt x="1551" y="1833"/>
                    </a:lnTo>
                    <a:lnTo>
                      <a:pt x="1833" y="1621"/>
                    </a:lnTo>
                    <a:lnTo>
                      <a:pt x="1904" y="1480"/>
                    </a:lnTo>
                    <a:lnTo>
                      <a:pt x="1974" y="1340"/>
                    </a:lnTo>
                    <a:lnTo>
                      <a:pt x="2045" y="917"/>
                    </a:lnTo>
                    <a:lnTo>
                      <a:pt x="1974" y="635"/>
                    </a:lnTo>
                    <a:lnTo>
                      <a:pt x="1904" y="423"/>
                    </a:lnTo>
                    <a:lnTo>
                      <a:pt x="1763" y="282"/>
                    </a:lnTo>
                    <a:lnTo>
                      <a:pt x="1551" y="141"/>
                    </a:lnTo>
                    <a:lnTo>
                      <a:pt x="1199" y="0"/>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grpSp>
        <p:sp>
          <p:nvSpPr>
            <p:cNvPr id="89" name="Shape 89"/>
            <p:cNvSpPr/>
            <p:nvPr/>
          </p:nvSpPr>
          <p:spPr>
            <a:xfrm>
              <a:off x="1177875" y="2516525"/>
              <a:ext cx="652000" cy="1566525"/>
            </a:xfrm>
            <a:custGeom>
              <a:avLst/>
              <a:gdLst/>
              <a:ahLst/>
              <a:cxnLst/>
              <a:rect l="0" t="0" r="0" b="0"/>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grpSp>
          <p:nvGrpSpPr>
            <p:cNvPr id="90" name="Shape 90"/>
            <p:cNvGrpSpPr/>
            <p:nvPr/>
          </p:nvGrpSpPr>
          <p:grpSpPr>
            <a:xfrm>
              <a:off x="1583150" y="1350000"/>
              <a:ext cx="216775" cy="269625"/>
              <a:chOff x="3876925" y="1350000"/>
              <a:chExt cx="216775" cy="269625"/>
            </a:xfrm>
          </p:grpSpPr>
          <p:sp>
            <p:nvSpPr>
              <p:cNvPr id="91" name="Shape 91"/>
              <p:cNvSpPr/>
              <p:nvPr/>
            </p:nvSpPr>
            <p:spPr>
              <a:xfrm>
                <a:off x="3876925" y="1350000"/>
                <a:ext cx="216775" cy="269625"/>
              </a:xfrm>
              <a:custGeom>
                <a:avLst/>
                <a:gdLst/>
                <a:ahLst/>
                <a:cxnLst/>
                <a:rect l="0" t="0" r="0" b="0"/>
                <a:pathLst>
                  <a:path w="8671" h="10785" extrusionOk="0">
                    <a:moveTo>
                      <a:pt x="6908" y="1622"/>
                    </a:moveTo>
                    <a:lnTo>
                      <a:pt x="7120" y="1763"/>
                    </a:lnTo>
                    <a:lnTo>
                      <a:pt x="7190" y="1904"/>
                    </a:lnTo>
                    <a:lnTo>
                      <a:pt x="7190" y="2045"/>
                    </a:lnTo>
                    <a:lnTo>
                      <a:pt x="7120" y="2256"/>
                    </a:lnTo>
                    <a:lnTo>
                      <a:pt x="6908" y="2679"/>
                    </a:lnTo>
                    <a:lnTo>
                      <a:pt x="6556" y="3172"/>
                    </a:lnTo>
                    <a:lnTo>
                      <a:pt x="5781" y="4089"/>
                    </a:lnTo>
                    <a:lnTo>
                      <a:pt x="5287" y="4512"/>
                    </a:lnTo>
                    <a:lnTo>
                      <a:pt x="5287" y="4018"/>
                    </a:lnTo>
                    <a:lnTo>
                      <a:pt x="5358" y="3525"/>
                    </a:lnTo>
                    <a:lnTo>
                      <a:pt x="5499" y="3031"/>
                    </a:lnTo>
                    <a:lnTo>
                      <a:pt x="5710" y="2538"/>
                    </a:lnTo>
                    <a:lnTo>
                      <a:pt x="5922" y="2327"/>
                    </a:lnTo>
                    <a:lnTo>
                      <a:pt x="6274" y="1974"/>
                    </a:lnTo>
                    <a:lnTo>
                      <a:pt x="6626" y="1692"/>
                    </a:lnTo>
                    <a:lnTo>
                      <a:pt x="6767" y="1622"/>
                    </a:lnTo>
                    <a:close/>
                    <a:moveTo>
                      <a:pt x="3596" y="2186"/>
                    </a:moveTo>
                    <a:lnTo>
                      <a:pt x="3666" y="2256"/>
                    </a:lnTo>
                    <a:lnTo>
                      <a:pt x="3807" y="2538"/>
                    </a:lnTo>
                    <a:lnTo>
                      <a:pt x="3877" y="2890"/>
                    </a:lnTo>
                    <a:lnTo>
                      <a:pt x="3948" y="3313"/>
                    </a:lnTo>
                    <a:lnTo>
                      <a:pt x="4018" y="4230"/>
                    </a:lnTo>
                    <a:lnTo>
                      <a:pt x="4018" y="4794"/>
                    </a:lnTo>
                    <a:lnTo>
                      <a:pt x="3737" y="4441"/>
                    </a:lnTo>
                    <a:lnTo>
                      <a:pt x="3525" y="4018"/>
                    </a:lnTo>
                    <a:lnTo>
                      <a:pt x="3314" y="3595"/>
                    </a:lnTo>
                    <a:lnTo>
                      <a:pt x="3102" y="3172"/>
                    </a:lnTo>
                    <a:lnTo>
                      <a:pt x="3102" y="2750"/>
                    </a:lnTo>
                    <a:lnTo>
                      <a:pt x="3102" y="2538"/>
                    </a:lnTo>
                    <a:lnTo>
                      <a:pt x="3173" y="2397"/>
                    </a:lnTo>
                    <a:lnTo>
                      <a:pt x="3314" y="2256"/>
                    </a:lnTo>
                    <a:lnTo>
                      <a:pt x="3455" y="2186"/>
                    </a:lnTo>
                    <a:close/>
                    <a:moveTo>
                      <a:pt x="1199" y="4512"/>
                    </a:moveTo>
                    <a:lnTo>
                      <a:pt x="1622" y="4653"/>
                    </a:lnTo>
                    <a:lnTo>
                      <a:pt x="2115" y="4794"/>
                    </a:lnTo>
                    <a:lnTo>
                      <a:pt x="2538" y="5076"/>
                    </a:lnTo>
                    <a:lnTo>
                      <a:pt x="3173" y="5428"/>
                    </a:lnTo>
                    <a:lnTo>
                      <a:pt x="2679" y="5639"/>
                    </a:lnTo>
                    <a:lnTo>
                      <a:pt x="2186" y="5710"/>
                    </a:lnTo>
                    <a:lnTo>
                      <a:pt x="1904" y="5639"/>
                    </a:lnTo>
                    <a:lnTo>
                      <a:pt x="1622" y="5569"/>
                    </a:lnTo>
                    <a:lnTo>
                      <a:pt x="1411" y="5428"/>
                    </a:lnTo>
                    <a:lnTo>
                      <a:pt x="1199" y="5216"/>
                    </a:lnTo>
                    <a:lnTo>
                      <a:pt x="917" y="4794"/>
                    </a:lnTo>
                    <a:lnTo>
                      <a:pt x="917" y="4653"/>
                    </a:lnTo>
                    <a:lnTo>
                      <a:pt x="988" y="4582"/>
                    </a:lnTo>
                    <a:lnTo>
                      <a:pt x="1058" y="4512"/>
                    </a:lnTo>
                    <a:close/>
                    <a:moveTo>
                      <a:pt x="3666" y="6485"/>
                    </a:moveTo>
                    <a:lnTo>
                      <a:pt x="3807" y="7120"/>
                    </a:lnTo>
                    <a:lnTo>
                      <a:pt x="3807" y="7754"/>
                    </a:lnTo>
                    <a:lnTo>
                      <a:pt x="3807" y="8388"/>
                    </a:lnTo>
                    <a:lnTo>
                      <a:pt x="3666" y="9093"/>
                    </a:lnTo>
                    <a:lnTo>
                      <a:pt x="3525" y="9305"/>
                    </a:lnTo>
                    <a:lnTo>
                      <a:pt x="3314" y="9516"/>
                    </a:lnTo>
                    <a:lnTo>
                      <a:pt x="2961" y="9516"/>
                    </a:lnTo>
                    <a:lnTo>
                      <a:pt x="2820" y="9375"/>
                    </a:lnTo>
                    <a:lnTo>
                      <a:pt x="2750" y="9234"/>
                    </a:lnTo>
                    <a:lnTo>
                      <a:pt x="2538" y="8670"/>
                    </a:lnTo>
                    <a:lnTo>
                      <a:pt x="2538" y="8036"/>
                    </a:lnTo>
                    <a:lnTo>
                      <a:pt x="2609" y="7754"/>
                    </a:lnTo>
                    <a:lnTo>
                      <a:pt x="2679" y="7401"/>
                    </a:lnTo>
                    <a:lnTo>
                      <a:pt x="2891" y="7120"/>
                    </a:lnTo>
                    <a:lnTo>
                      <a:pt x="3102" y="6838"/>
                    </a:lnTo>
                    <a:lnTo>
                      <a:pt x="3384" y="6626"/>
                    </a:lnTo>
                    <a:lnTo>
                      <a:pt x="3666" y="6485"/>
                    </a:lnTo>
                    <a:close/>
                    <a:moveTo>
                      <a:pt x="7261" y="1"/>
                    </a:moveTo>
                    <a:lnTo>
                      <a:pt x="6767" y="71"/>
                    </a:lnTo>
                    <a:lnTo>
                      <a:pt x="6274" y="283"/>
                    </a:lnTo>
                    <a:lnTo>
                      <a:pt x="5781" y="565"/>
                    </a:lnTo>
                    <a:lnTo>
                      <a:pt x="5358" y="917"/>
                    </a:lnTo>
                    <a:lnTo>
                      <a:pt x="5005" y="1269"/>
                    </a:lnTo>
                    <a:lnTo>
                      <a:pt x="4723" y="1692"/>
                    </a:lnTo>
                    <a:lnTo>
                      <a:pt x="4582" y="1340"/>
                    </a:lnTo>
                    <a:lnTo>
                      <a:pt x="4441" y="1128"/>
                    </a:lnTo>
                    <a:lnTo>
                      <a:pt x="4230" y="917"/>
                    </a:lnTo>
                    <a:lnTo>
                      <a:pt x="4018" y="846"/>
                    </a:lnTo>
                    <a:lnTo>
                      <a:pt x="3525" y="846"/>
                    </a:lnTo>
                    <a:lnTo>
                      <a:pt x="3314" y="987"/>
                    </a:lnTo>
                    <a:lnTo>
                      <a:pt x="3102" y="1128"/>
                    </a:lnTo>
                    <a:lnTo>
                      <a:pt x="2679" y="1551"/>
                    </a:lnTo>
                    <a:lnTo>
                      <a:pt x="2327" y="2045"/>
                    </a:lnTo>
                    <a:lnTo>
                      <a:pt x="2115" y="2609"/>
                    </a:lnTo>
                    <a:lnTo>
                      <a:pt x="2045" y="2890"/>
                    </a:lnTo>
                    <a:lnTo>
                      <a:pt x="2045"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552" y="7542"/>
                    </a:lnTo>
                    <a:lnTo>
                      <a:pt x="1481" y="8036"/>
                    </a:lnTo>
                    <a:lnTo>
                      <a:pt x="1411" y="8459"/>
                    </a:lnTo>
                    <a:lnTo>
                      <a:pt x="1340" y="8882"/>
                    </a:lnTo>
                    <a:lnTo>
                      <a:pt x="1411" y="9375"/>
                    </a:lnTo>
                    <a:lnTo>
                      <a:pt x="1552" y="9798"/>
                    </a:ln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7966" y="283"/>
                    </a:lnTo>
                    <a:lnTo>
                      <a:pt x="7754" y="142"/>
                    </a:lnTo>
                    <a:lnTo>
                      <a:pt x="7472" y="71"/>
                    </a:lnTo>
                    <a:lnTo>
                      <a:pt x="7261" y="1"/>
                    </a:lnTo>
                    <a:close/>
                  </a:path>
                </a:pathLst>
              </a:custGeom>
              <a:solidFill>
                <a:srgbClr val="F7CA0F"/>
              </a:solidFill>
              <a:ln>
                <a:noFill/>
              </a:ln>
            </p:spPr>
            <p:txBody>
              <a:bodyPr lIns="91425" tIns="91425" rIns="91425" bIns="91425" anchor="ctr" anchorCtr="0">
                <a:noAutofit/>
              </a:bodyPr>
              <a:lstStyle/>
              <a:p>
                <a:pPr lvl="0">
                  <a:spcBef>
                    <a:spcPts val="0"/>
                  </a:spcBef>
                  <a:buNone/>
                </a:pPr>
                <a:endParaRPr/>
              </a:p>
            </p:txBody>
          </p:sp>
          <p:sp>
            <p:nvSpPr>
              <p:cNvPr id="92" name="Shape 92"/>
              <p:cNvSpPr/>
              <p:nvPr/>
            </p:nvSpPr>
            <p:spPr>
              <a:xfrm>
                <a:off x="3876925" y="1350000"/>
                <a:ext cx="216775" cy="269625"/>
              </a:xfrm>
              <a:custGeom>
                <a:avLst/>
                <a:gdLst/>
                <a:ahLst/>
                <a:cxnLst/>
                <a:rect l="0" t="0" r="0" b="0"/>
                <a:pathLst>
                  <a:path w="8671" h="10785" fill="none" extrusionOk="0">
                    <a:moveTo>
                      <a:pt x="1763" y="10150"/>
                    </a:move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8177" y="424"/>
                    </a:lnTo>
                    <a:lnTo>
                      <a:pt x="7966" y="283"/>
                    </a:lnTo>
                    <a:lnTo>
                      <a:pt x="7754" y="142"/>
                    </a:lnTo>
                    <a:lnTo>
                      <a:pt x="7472" y="71"/>
                    </a:lnTo>
                    <a:lnTo>
                      <a:pt x="7261" y="1"/>
                    </a:lnTo>
                    <a:lnTo>
                      <a:pt x="6767" y="71"/>
                    </a:lnTo>
                    <a:lnTo>
                      <a:pt x="6274" y="283"/>
                    </a:lnTo>
                    <a:lnTo>
                      <a:pt x="5781" y="565"/>
                    </a:lnTo>
                    <a:lnTo>
                      <a:pt x="5358" y="917"/>
                    </a:lnTo>
                    <a:lnTo>
                      <a:pt x="5005" y="1269"/>
                    </a:lnTo>
                    <a:lnTo>
                      <a:pt x="4723" y="1692"/>
                    </a:lnTo>
                    <a:lnTo>
                      <a:pt x="4723" y="1692"/>
                    </a:lnTo>
                    <a:lnTo>
                      <a:pt x="4582" y="1340"/>
                    </a:lnTo>
                    <a:lnTo>
                      <a:pt x="4441" y="1128"/>
                    </a:lnTo>
                    <a:lnTo>
                      <a:pt x="4230" y="917"/>
                    </a:lnTo>
                    <a:lnTo>
                      <a:pt x="4018" y="846"/>
                    </a:lnTo>
                    <a:lnTo>
                      <a:pt x="3807" y="846"/>
                    </a:lnTo>
                    <a:lnTo>
                      <a:pt x="3525" y="846"/>
                    </a:lnTo>
                    <a:lnTo>
                      <a:pt x="3314" y="987"/>
                    </a:lnTo>
                    <a:lnTo>
                      <a:pt x="3102" y="1128"/>
                    </a:lnTo>
                    <a:lnTo>
                      <a:pt x="2679" y="1551"/>
                    </a:lnTo>
                    <a:lnTo>
                      <a:pt x="2327" y="2045"/>
                    </a:lnTo>
                    <a:lnTo>
                      <a:pt x="2115" y="2609"/>
                    </a:lnTo>
                    <a:lnTo>
                      <a:pt x="2045" y="2890"/>
                    </a:lnTo>
                    <a:lnTo>
                      <a:pt x="2045" y="3172"/>
                    </a:lnTo>
                    <a:lnTo>
                      <a:pt x="2045" y="3172"/>
                    </a:lnTo>
                    <a:lnTo>
                      <a:pt x="1622"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974" y="6767"/>
                    </a:lnTo>
                    <a:lnTo>
                      <a:pt x="1552" y="7542"/>
                    </a:lnTo>
                    <a:lnTo>
                      <a:pt x="1481" y="8036"/>
                    </a:lnTo>
                    <a:lnTo>
                      <a:pt x="1411" y="8459"/>
                    </a:lnTo>
                    <a:lnTo>
                      <a:pt x="1340" y="8882"/>
                    </a:lnTo>
                    <a:lnTo>
                      <a:pt x="1411" y="9375"/>
                    </a:lnTo>
                    <a:lnTo>
                      <a:pt x="1552" y="9798"/>
                    </a:lnTo>
                    <a:lnTo>
                      <a:pt x="1763" y="10150"/>
                    </a:lnTo>
                    <a:lnTo>
                      <a:pt x="1763" y="10150"/>
                    </a:lnTo>
                  </a:path>
                </a:pathLst>
              </a:custGeom>
              <a:noFill/>
              <a:ln>
                <a:noFill/>
              </a:ln>
            </p:spPr>
            <p:txBody>
              <a:bodyPr lIns="91425" tIns="91425" rIns="91425" bIns="91425" anchor="ctr" anchorCtr="0">
                <a:noAutofit/>
              </a:bodyPr>
              <a:lstStyle/>
              <a:p>
                <a:pPr lvl="0">
                  <a:spcBef>
                    <a:spcPts val="0"/>
                  </a:spcBef>
                  <a:buNone/>
                </a:pPr>
                <a:endParaRPr/>
              </a:p>
            </p:txBody>
          </p:sp>
          <p:sp>
            <p:nvSpPr>
              <p:cNvPr id="93" name="Shape 93"/>
              <p:cNvSpPr/>
              <p:nvPr/>
            </p:nvSpPr>
            <p:spPr>
              <a:xfrm>
                <a:off x="3940375" y="1512125"/>
                <a:ext cx="31725" cy="75800"/>
              </a:xfrm>
              <a:custGeom>
                <a:avLst/>
                <a:gdLst/>
                <a:ahLst/>
                <a:cxnLst/>
                <a:rect l="0" t="0" r="0" b="0"/>
                <a:pathLst>
                  <a:path w="1269" h="3032" fill="none" extrusionOk="0">
                    <a:moveTo>
                      <a:pt x="1128" y="2608"/>
                    </a:moveTo>
                    <a:lnTo>
                      <a:pt x="1128" y="2608"/>
                    </a:lnTo>
                    <a:lnTo>
                      <a:pt x="987" y="2820"/>
                    </a:lnTo>
                    <a:lnTo>
                      <a:pt x="776" y="3031"/>
                    </a:lnTo>
                    <a:lnTo>
                      <a:pt x="635" y="3031"/>
                    </a:lnTo>
                    <a:lnTo>
                      <a:pt x="423" y="3031"/>
                    </a:lnTo>
                    <a:lnTo>
                      <a:pt x="282" y="2890"/>
                    </a:lnTo>
                    <a:lnTo>
                      <a:pt x="212" y="2749"/>
                    </a:lnTo>
                    <a:lnTo>
                      <a:pt x="0" y="2185"/>
                    </a:lnTo>
                    <a:lnTo>
                      <a:pt x="0" y="1551"/>
                    </a:lnTo>
                    <a:lnTo>
                      <a:pt x="71" y="1269"/>
                    </a:lnTo>
                    <a:lnTo>
                      <a:pt x="141" y="916"/>
                    </a:lnTo>
                    <a:lnTo>
                      <a:pt x="353" y="635"/>
                    </a:lnTo>
                    <a:lnTo>
                      <a:pt x="564" y="353"/>
                    </a:lnTo>
                    <a:lnTo>
                      <a:pt x="846" y="141"/>
                    </a:lnTo>
                    <a:lnTo>
                      <a:pt x="1128" y="0"/>
                    </a:lnTo>
                    <a:lnTo>
                      <a:pt x="1128" y="0"/>
                    </a:lnTo>
                    <a:lnTo>
                      <a:pt x="1269" y="635"/>
                    </a:lnTo>
                    <a:lnTo>
                      <a:pt x="1269" y="1269"/>
                    </a:lnTo>
                    <a:lnTo>
                      <a:pt x="1269" y="1903"/>
                    </a:lnTo>
                    <a:lnTo>
                      <a:pt x="1128" y="2608"/>
                    </a:lnTo>
                    <a:lnTo>
                      <a:pt x="1128" y="2608"/>
                    </a:lnTo>
                  </a:path>
                </a:pathLst>
              </a:custGeom>
              <a:noFill/>
              <a:ln>
                <a:noFill/>
              </a:ln>
            </p:spPr>
            <p:txBody>
              <a:bodyPr lIns="91425" tIns="91425" rIns="91425" bIns="91425" anchor="ctr" anchorCtr="0">
                <a:noAutofit/>
              </a:bodyPr>
              <a:lstStyle/>
              <a:p>
                <a:pPr lvl="0">
                  <a:spcBef>
                    <a:spcPts val="0"/>
                  </a:spcBef>
                  <a:buNone/>
                </a:pPr>
                <a:endParaRPr/>
              </a:p>
            </p:txBody>
          </p:sp>
          <p:sp>
            <p:nvSpPr>
              <p:cNvPr id="94" name="Shape 94"/>
              <p:cNvSpPr/>
              <p:nvPr/>
            </p:nvSpPr>
            <p:spPr>
              <a:xfrm>
                <a:off x="3954475" y="1404625"/>
                <a:ext cx="22925" cy="65225"/>
              </a:xfrm>
              <a:custGeom>
                <a:avLst/>
                <a:gdLst/>
                <a:ahLst/>
                <a:cxnLst/>
                <a:rect l="0" t="0" r="0" b="0"/>
                <a:pathLst>
                  <a:path w="917" h="2609" fill="none" extrusionOk="0">
                    <a:moveTo>
                      <a:pt x="353" y="1"/>
                    </a:moveTo>
                    <a:lnTo>
                      <a:pt x="353" y="1"/>
                    </a:lnTo>
                    <a:lnTo>
                      <a:pt x="494" y="1"/>
                    </a:lnTo>
                    <a:lnTo>
                      <a:pt x="564" y="71"/>
                    </a:lnTo>
                    <a:lnTo>
                      <a:pt x="705" y="353"/>
                    </a:lnTo>
                    <a:lnTo>
                      <a:pt x="775" y="705"/>
                    </a:lnTo>
                    <a:lnTo>
                      <a:pt x="846" y="1128"/>
                    </a:lnTo>
                    <a:lnTo>
                      <a:pt x="916" y="2045"/>
                    </a:lnTo>
                    <a:lnTo>
                      <a:pt x="916" y="2609"/>
                    </a:lnTo>
                    <a:lnTo>
                      <a:pt x="916" y="2609"/>
                    </a:lnTo>
                    <a:lnTo>
                      <a:pt x="635" y="2256"/>
                    </a:lnTo>
                    <a:lnTo>
                      <a:pt x="423" y="1833"/>
                    </a:lnTo>
                    <a:lnTo>
                      <a:pt x="212" y="1410"/>
                    </a:lnTo>
                    <a:lnTo>
                      <a:pt x="0" y="987"/>
                    </a:lnTo>
                    <a:lnTo>
                      <a:pt x="0" y="565"/>
                    </a:lnTo>
                    <a:lnTo>
                      <a:pt x="0" y="353"/>
                    </a:lnTo>
                    <a:lnTo>
                      <a:pt x="71" y="212"/>
                    </a:lnTo>
                    <a:lnTo>
                      <a:pt x="212" y="71"/>
                    </a:lnTo>
                    <a:lnTo>
                      <a:pt x="353" y="1"/>
                    </a:lnTo>
                    <a:lnTo>
                      <a:pt x="353" y="1"/>
                    </a:lnTo>
                  </a:path>
                </a:pathLst>
              </a:custGeom>
              <a:noFill/>
              <a:ln>
                <a:noFill/>
              </a:ln>
            </p:spPr>
            <p:txBody>
              <a:bodyPr lIns="91425" tIns="91425" rIns="91425" bIns="91425" anchor="ctr" anchorCtr="0">
                <a:noAutofit/>
              </a:bodyPr>
              <a:lstStyle/>
              <a:p>
                <a:pPr lvl="0">
                  <a:spcBef>
                    <a:spcPts val="0"/>
                  </a:spcBef>
                  <a:buNone/>
                </a:pPr>
                <a:endParaRPr/>
              </a:p>
            </p:txBody>
          </p:sp>
          <p:sp>
            <p:nvSpPr>
              <p:cNvPr id="95" name="Shape 95"/>
              <p:cNvSpPr/>
              <p:nvPr/>
            </p:nvSpPr>
            <p:spPr>
              <a:xfrm>
                <a:off x="3899850" y="1462775"/>
                <a:ext cx="56400" cy="29975"/>
              </a:xfrm>
              <a:custGeom>
                <a:avLst/>
                <a:gdLst/>
                <a:ahLst/>
                <a:cxnLst/>
                <a:rect l="0" t="0" r="0" b="0"/>
                <a:pathLst>
                  <a:path w="2256" h="1199" fill="none" extrusionOk="0">
                    <a:moveTo>
                      <a:pt x="282" y="705"/>
                    </a:moveTo>
                    <a:lnTo>
                      <a:pt x="282" y="705"/>
                    </a:lnTo>
                    <a:lnTo>
                      <a:pt x="0" y="283"/>
                    </a:lnTo>
                    <a:lnTo>
                      <a:pt x="0" y="142"/>
                    </a:lnTo>
                    <a:lnTo>
                      <a:pt x="71" y="71"/>
                    </a:lnTo>
                    <a:lnTo>
                      <a:pt x="141" y="1"/>
                    </a:lnTo>
                    <a:lnTo>
                      <a:pt x="282" y="1"/>
                    </a:lnTo>
                    <a:lnTo>
                      <a:pt x="705" y="142"/>
                    </a:lnTo>
                    <a:lnTo>
                      <a:pt x="1198" y="283"/>
                    </a:lnTo>
                    <a:lnTo>
                      <a:pt x="1621" y="565"/>
                    </a:lnTo>
                    <a:lnTo>
                      <a:pt x="2256" y="917"/>
                    </a:lnTo>
                    <a:lnTo>
                      <a:pt x="2256" y="917"/>
                    </a:lnTo>
                    <a:lnTo>
                      <a:pt x="1762" y="1128"/>
                    </a:lnTo>
                    <a:lnTo>
                      <a:pt x="1269" y="1199"/>
                    </a:lnTo>
                    <a:lnTo>
                      <a:pt x="987" y="1128"/>
                    </a:lnTo>
                    <a:lnTo>
                      <a:pt x="705" y="1058"/>
                    </a:lnTo>
                    <a:lnTo>
                      <a:pt x="494" y="917"/>
                    </a:lnTo>
                    <a:lnTo>
                      <a:pt x="282" y="705"/>
                    </a:lnTo>
                    <a:lnTo>
                      <a:pt x="282" y="705"/>
                    </a:lnTo>
                  </a:path>
                </a:pathLst>
              </a:custGeom>
              <a:noFill/>
              <a:ln>
                <a:noFill/>
              </a:ln>
            </p:spPr>
            <p:txBody>
              <a:bodyPr lIns="91425" tIns="91425" rIns="91425" bIns="91425" anchor="ctr" anchorCtr="0">
                <a:noAutofit/>
              </a:bodyPr>
              <a:lstStyle/>
              <a:p>
                <a:pPr lvl="0">
                  <a:spcBef>
                    <a:spcPts val="0"/>
                  </a:spcBef>
                  <a:buNone/>
                </a:pPr>
                <a:endParaRPr/>
              </a:p>
            </p:txBody>
          </p:sp>
        </p:grpSp>
        <p:sp>
          <p:nvSpPr>
            <p:cNvPr id="96" name="Shape 96"/>
            <p:cNvSpPr/>
            <p:nvPr/>
          </p:nvSpPr>
          <p:spPr>
            <a:xfrm>
              <a:off x="1086250" y="2701550"/>
              <a:ext cx="237900" cy="313675"/>
            </a:xfrm>
            <a:custGeom>
              <a:avLst/>
              <a:gdLst/>
              <a:ahLst/>
              <a:cxnLst/>
              <a:rect l="0" t="0" r="0" b="0"/>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B6D7A8"/>
            </a:solidFill>
            <a:ln>
              <a:noFill/>
            </a:ln>
          </p:spPr>
          <p:txBody>
            <a:bodyPr lIns="91425" tIns="91425" rIns="91425" bIns="91425" anchor="ctr" anchorCtr="0">
              <a:noAutofit/>
            </a:bodyPr>
            <a:lstStyle/>
            <a:p>
              <a:pPr lvl="0">
                <a:spcBef>
                  <a:spcPts val="0"/>
                </a:spcBef>
                <a:buNone/>
              </a:pPr>
              <a:endParaRPr/>
            </a:p>
          </p:txBody>
        </p:sp>
        <p:sp>
          <p:nvSpPr>
            <p:cNvPr id="97" name="Shape 97"/>
            <p:cNvSpPr/>
            <p:nvPr/>
          </p:nvSpPr>
          <p:spPr>
            <a:xfrm>
              <a:off x="924150" y="1106825"/>
              <a:ext cx="244950" cy="345400"/>
            </a:xfrm>
            <a:custGeom>
              <a:avLst/>
              <a:gdLst/>
              <a:ahLst/>
              <a:cxnLst/>
              <a:rect l="0" t="0" r="0" b="0"/>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EDDC7A"/>
            </a:solidFill>
            <a:ln>
              <a:noFill/>
            </a:ln>
          </p:spPr>
          <p:txBody>
            <a:bodyPr lIns="91425" tIns="91425" rIns="91425" bIns="91425" anchor="ctr" anchorCtr="0">
              <a:noAutofit/>
            </a:bodyPr>
            <a:lstStyle/>
            <a:p>
              <a:pPr lvl="0">
                <a:spcBef>
                  <a:spcPts val="0"/>
                </a:spcBef>
                <a:buNone/>
              </a:pPr>
              <a:endParaRPr/>
            </a:p>
          </p:txBody>
        </p:sp>
        <p:sp>
          <p:nvSpPr>
            <p:cNvPr id="98" name="Shape 98"/>
            <p:cNvSpPr/>
            <p:nvPr/>
          </p:nvSpPr>
          <p:spPr>
            <a:xfrm>
              <a:off x="1750550" y="2135900"/>
              <a:ext cx="260825" cy="227350"/>
            </a:xfrm>
            <a:custGeom>
              <a:avLst/>
              <a:gdLst/>
              <a:ahLst/>
              <a:cxnLst/>
              <a:rect l="0" t="0" r="0" b="0"/>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F9CB9C"/>
            </a:solidFill>
            <a:ln>
              <a:noFill/>
            </a:ln>
          </p:spPr>
          <p:txBody>
            <a:bodyPr lIns="91425" tIns="91425" rIns="91425" bIns="91425" anchor="ctr" anchorCtr="0">
              <a:noAutofit/>
            </a:bodyPr>
            <a:lstStyle/>
            <a:p>
              <a:pPr lvl="0">
                <a:spcBef>
                  <a:spcPts val="0"/>
                </a:spcBef>
                <a:buNone/>
              </a:pPr>
              <a:endParaRPr/>
            </a:p>
          </p:txBody>
        </p:sp>
        <p:sp>
          <p:nvSpPr>
            <p:cNvPr id="99" name="Shape 99"/>
            <p:cNvSpPr/>
            <p:nvPr/>
          </p:nvSpPr>
          <p:spPr>
            <a:xfrm>
              <a:off x="1133825" y="238125"/>
              <a:ext cx="246725" cy="246700"/>
            </a:xfrm>
            <a:custGeom>
              <a:avLst/>
              <a:gdLst/>
              <a:ahLst/>
              <a:cxnLst/>
              <a:rect l="0" t="0" r="0" b="0"/>
              <a:pathLst>
                <a:path w="9869" h="9868" extrusionOk="0">
                  <a:moveTo>
                    <a:pt x="4652" y="564"/>
                  </a:moveTo>
                  <a:lnTo>
                    <a:pt x="4934" y="634"/>
                  </a:lnTo>
                  <a:lnTo>
                    <a:pt x="5216" y="775"/>
                  </a:lnTo>
                  <a:lnTo>
                    <a:pt x="5428" y="987"/>
                  </a:lnTo>
                  <a:lnTo>
                    <a:pt x="5569" y="1198"/>
                  </a:lnTo>
                  <a:lnTo>
                    <a:pt x="5639" y="1480"/>
                  </a:lnTo>
                  <a:lnTo>
                    <a:pt x="5639" y="1762"/>
                  </a:lnTo>
                  <a:lnTo>
                    <a:pt x="5639" y="2044"/>
                  </a:lnTo>
                  <a:lnTo>
                    <a:pt x="5428" y="2608"/>
                  </a:lnTo>
                  <a:lnTo>
                    <a:pt x="4934" y="3736"/>
                  </a:lnTo>
                  <a:lnTo>
                    <a:pt x="4793" y="4229"/>
                  </a:lnTo>
                  <a:lnTo>
                    <a:pt x="4723" y="4370"/>
                  </a:lnTo>
                  <a:lnTo>
                    <a:pt x="4793" y="4511"/>
                  </a:lnTo>
                  <a:lnTo>
                    <a:pt x="3807" y="3877"/>
                  </a:lnTo>
                  <a:lnTo>
                    <a:pt x="2961" y="3172"/>
                  </a:lnTo>
                  <a:lnTo>
                    <a:pt x="2749" y="2960"/>
                  </a:lnTo>
                  <a:lnTo>
                    <a:pt x="2608" y="2749"/>
                  </a:lnTo>
                  <a:lnTo>
                    <a:pt x="2538" y="2467"/>
                  </a:lnTo>
                  <a:lnTo>
                    <a:pt x="2538" y="2255"/>
                  </a:lnTo>
                  <a:lnTo>
                    <a:pt x="2608" y="1974"/>
                  </a:lnTo>
                  <a:lnTo>
                    <a:pt x="2679" y="1762"/>
                  </a:lnTo>
                  <a:lnTo>
                    <a:pt x="2961" y="1339"/>
                  </a:lnTo>
                  <a:lnTo>
                    <a:pt x="3384" y="916"/>
                  </a:lnTo>
                  <a:lnTo>
                    <a:pt x="3877" y="705"/>
                  </a:lnTo>
                  <a:lnTo>
                    <a:pt x="4371" y="564"/>
                  </a:lnTo>
                  <a:close/>
                  <a:moveTo>
                    <a:pt x="8106" y="2749"/>
                  </a:moveTo>
                  <a:lnTo>
                    <a:pt x="8318" y="2819"/>
                  </a:lnTo>
                  <a:lnTo>
                    <a:pt x="8529" y="2890"/>
                  </a:lnTo>
                  <a:lnTo>
                    <a:pt x="8670" y="2960"/>
                  </a:lnTo>
                  <a:lnTo>
                    <a:pt x="8811" y="3172"/>
                  </a:lnTo>
                  <a:lnTo>
                    <a:pt x="8952" y="3454"/>
                  </a:lnTo>
                  <a:lnTo>
                    <a:pt x="9022" y="3806"/>
                  </a:lnTo>
                  <a:lnTo>
                    <a:pt x="9093" y="4300"/>
                  </a:lnTo>
                  <a:lnTo>
                    <a:pt x="9022" y="4652"/>
                  </a:lnTo>
                  <a:lnTo>
                    <a:pt x="8882" y="5004"/>
                  </a:lnTo>
                  <a:lnTo>
                    <a:pt x="8741" y="5216"/>
                  </a:lnTo>
                  <a:lnTo>
                    <a:pt x="8459" y="5357"/>
                  </a:lnTo>
                  <a:lnTo>
                    <a:pt x="8177" y="5498"/>
                  </a:lnTo>
                  <a:lnTo>
                    <a:pt x="7190" y="5498"/>
                  </a:lnTo>
                  <a:lnTo>
                    <a:pt x="6837" y="5357"/>
                  </a:lnTo>
                  <a:lnTo>
                    <a:pt x="6556" y="5286"/>
                  </a:lnTo>
                  <a:lnTo>
                    <a:pt x="6274" y="5075"/>
                  </a:lnTo>
                  <a:lnTo>
                    <a:pt x="6133" y="4863"/>
                  </a:lnTo>
                  <a:lnTo>
                    <a:pt x="5992" y="4652"/>
                  </a:lnTo>
                  <a:lnTo>
                    <a:pt x="5921" y="4441"/>
                  </a:lnTo>
                  <a:lnTo>
                    <a:pt x="5992" y="4159"/>
                  </a:lnTo>
                  <a:lnTo>
                    <a:pt x="6767" y="3454"/>
                  </a:lnTo>
                  <a:lnTo>
                    <a:pt x="7260" y="3101"/>
                  </a:lnTo>
                  <a:lnTo>
                    <a:pt x="7683" y="2890"/>
                  </a:lnTo>
                  <a:lnTo>
                    <a:pt x="8106" y="2749"/>
                  </a:lnTo>
                  <a:close/>
                  <a:moveTo>
                    <a:pt x="3384" y="5357"/>
                  </a:moveTo>
                  <a:lnTo>
                    <a:pt x="4300" y="5427"/>
                  </a:lnTo>
                  <a:lnTo>
                    <a:pt x="4089" y="6273"/>
                  </a:lnTo>
                  <a:lnTo>
                    <a:pt x="3948" y="6837"/>
                  </a:lnTo>
                  <a:lnTo>
                    <a:pt x="3736" y="7401"/>
                  </a:lnTo>
                  <a:lnTo>
                    <a:pt x="3454" y="7965"/>
                  </a:lnTo>
                  <a:lnTo>
                    <a:pt x="3102" y="8388"/>
                  </a:lnTo>
                  <a:lnTo>
                    <a:pt x="2961" y="8599"/>
                  </a:lnTo>
                  <a:lnTo>
                    <a:pt x="2749" y="8740"/>
                  </a:lnTo>
                  <a:lnTo>
                    <a:pt x="2538" y="8811"/>
                  </a:lnTo>
                  <a:lnTo>
                    <a:pt x="2327" y="8811"/>
                  </a:lnTo>
                  <a:lnTo>
                    <a:pt x="1904" y="8740"/>
                  </a:lnTo>
                  <a:lnTo>
                    <a:pt x="1551" y="8599"/>
                  </a:lnTo>
                  <a:lnTo>
                    <a:pt x="1340" y="8317"/>
                  </a:lnTo>
                  <a:lnTo>
                    <a:pt x="1128" y="8035"/>
                  </a:lnTo>
                  <a:lnTo>
                    <a:pt x="1058" y="7683"/>
                  </a:lnTo>
                  <a:lnTo>
                    <a:pt x="987" y="7260"/>
                  </a:lnTo>
                  <a:lnTo>
                    <a:pt x="987" y="6907"/>
                  </a:lnTo>
                  <a:lnTo>
                    <a:pt x="1058" y="6485"/>
                  </a:lnTo>
                  <a:lnTo>
                    <a:pt x="1128" y="6203"/>
                  </a:lnTo>
                  <a:lnTo>
                    <a:pt x="1269" y="6062"/>
                  </a:lnTo>
                  <a:lnTo>
                    <a:pt x="1410" y="5850"/>
                  </a:lnTo>
                  <a:lnTo>
                    <a:pt x="1551" y="5709"/>
                  </a:lnTo>
                  <a:lnTo>
                    <a:pt x="1974" y="5498"/>
                  </a:lnTo>
                  <a:lnTo>
                    <a:pt x="2397" y="5427"/>
                  </a:lnTo>
                  <a:lnTo>
                    <a:pt x="2890" y="5357"/>
                  </a:lnTo>
                  <a:close/>
                  <a:moveTo>
                    <a:pt x="5992" y="5780"/>
                  </a:moveTo>
                  <a:lnTo>
                    <a:pt x="6203" y="5850"/>
                  </a:lnTo>
                  <a:lnTo>
                    <a:pt x="6485" y="5991"/>
                  </a:lnTo>
                  <a:lnTo>
                    <a:pt x="7331" y="6414"/>
                  </a:lnTo>
                  <a:lnTo>
                    <a:pt x="8036" y="6907"/>
                  </a:lnTo>
                  <a:lnTo>
                    <a:pt x="8318" y="7119"/>
                  </a:lnTo>
                  <a:lnTo>
                    <a:pt x="8388" y="7330"/>
                  </a:lnTo>
                  <a:lnTo>
                    <a:pt x="8388" y="7471"/>
                  </a:lnTo>
                  <a:lnTo>
                    <a:pt x="8318" y="7683"/>
                  </a:lnTo>
                  <a:lnTo>
                    <a:pt x="8106" y="7965"/>
                  </a:lnTo>
                  <a:lnTo>
                    <a:pt x="7895" y="8176"/>
                  </a:lnTo>
                  <a:lnTo>
                    <a:pt x="7260" y="8599"/>
                  </a:lnTo>
                  <a:lnTo>
                    <a:pt x="6908" y="8740"/>
                  </a:lnTo>
                  <a:lnTo>
                    <a:pt x="6556" y="8881"/>
                  </a:lnTo>
                  <a:lnTo>
                    <a:pt x="6203" y="8952"/>
                  </a:lnTo>
                  <a:lnTo>
                    <a:pt x="5498" y="8952"/>
                  </a:lnTo>
                  <a:lnTo>
                    <a:pt x="5216" y="8811"/>
                  </a:lnTo>
                  <a:lnTo>
                    <a:pt x="5005" y="8529"/>
                  </a:lnTo>
                  <a:lnTo>
                    <a:pt x="4864" y="8247"/>
                  </a:lnTo>
                  <a:lnTo>
                    <a:pt x="4793" y="7753"/>
                  </a:lnTo>
                  <a:lnTo>
                    <a:pt x="4723" y="7189"/>
                  </a:lnTo>
                  <a:lnTo>
                    <a:pt x="4864" y="6696"/>
                  </a:lnTo>
                  <a:lnTo>
                    <a:pt x="4934" y="6344"/>
                  </a:lnTo>
                  <a:lnTo>
                    <a:pt x="5005" y="5991"/>
                  </a:lnTo>
                  <a:lnTo>
                    <a:pt x="5075" y="5850"/>
                  </a:lnTo>
                  <a:lnTo>
                    <a:pt x="5287" y="5780"/>
                  </a:lnTo>
                  <a:close/>
                  <a:moveTo>
                    <a:pt x="4723" y="0"/>
                  </a:moveTo>
                  <a:lnTo>
                    <a:pt x="4089" y="70"/>
                  </a:lnTo>
                  <a:lnTo>
                    <a:pt x="3384" y="352"/>
                  </a:lnTo>
                  <a:lnTo>
                    <a:pt x="2820" y="705"/>
                  </a:lnTo>
                  <a:lnTo>
                    <a:pt x="2256" y="1198"/>
                  </a:lnTo>
                  <a:lnTo>
                    <a:pt x="1904" y="1762"/>
                  </a:lnTo>
                  <a:lnTo>
                    <a:pt x="1763" y="2044"/>
                  </a:lnTo>
                  <a:lnTo>
                    <a:pt x="1622" y="2326"/>
                  </a:lnTo>
                  <a:lnTo>
                    <a:pt x="1622" y="2678"/>
                  </a:lnTo>
                  <a:lnTo>
                    <a:pt x="1622" y="2960"/>
                  </a:lnTo>
                  <a:lnTo>
                    <a:pt x="1763" y="3242"/>
                  </a:lnTo>
                  <a:lnTo>
                    <a:pt x="1904" y="3524"/>
                  </a:lnTo>
                  <a:lnTo>
                    <a:pt x="2115" y="3806"/>
                  </a:lnTo>
                  <a:lnTo>
                    <a:pt x="2467" y="4088"/>
                  </a:lnTo>
                  <a:lnTo>
                    <a:pt x="2890" y="4300"/>
                  </a:lnTo>
                  <a:lnTo>
                    <a:pt x="3384" y="4511"/>
                  </a:lnTo>
                  <a:lnTo>
                    <a:pt x="4018" y="4722"/>
                  </a:lnTo>
                  <a:lnTo>
                    <a:pt x="4723" y="4863"/>
                  </a:lnTo>
                  <a:lnTo>
                    <a:pt x="4582" y="5004"/>
                  </a:lnTo>
                  <a:lnTo>
                    <a:pt x="4371" y="5075"/>
                  </a:lnTo>
                  <a:lnTo>
                    <a:pt x="3877" y="5075"/>
                  </a:lnTo>
                  <a:lnTo>
                    <a:pt x="2538" y="4863"/>
                  </a:lnTo>
                  <a:lnTo>
                    <a:pt x="1833" y="4793"/>
                  </a:lnTo>
                  <a:lnTo>
                    <a:pt x="1481" y="4863"/>
                  </a:lnTo>
                  <a:lnTo>
                    <a:pt x="1128" y="5004"/>
                  </a:lnTo>
                  <a:lnTo>
                    <a:pt x="846" y="5145"/>
                  </a:lnTo>
                  <a:lnTo>
                    <a:pt x="564" y="5427"/>
                  </a:lnTo>
                  <a:lnTo>
                    <a:pt x="283" y="5780"/>
                  </a:lnTo>
                  <a:lnTo>
                    <a:pt x="142" y="6273"/>
                  </a:lnTo>
                  <a:lnTo>
                    <a:pt x="71" y="6626"/>
                  </a:lnTo>
                  <a:lnTo>
                    <a:pt x="1" y="7048"/>
                  </a:lnTo>
                  <a:lnTo>
                    <a:pt x="71" y="7401"/>
                  </a:lnTo>
                  <a:lnTo>
                    <a:pt x="142" y="7753"/>
                  </a:lnTo>
                  <a:lnTo>
                    <a:pt x="212" y="8176"/>
                  </a:lnTo>
                  <a:lnTo>
                    <a:pt x="423" y="8529"/>
                  </a:lnTo>
                  <a:lnTo>
                    <a:pt x="564" y="8811"/>
                  </a:lnTo>
                  <a:lnTo>
                    <a:pt x="846" y="9163"/>
                  </a:lnTo>
                  <a:lnTo>
                    <a:pt x="1058" y="9374"/>
                  </a:lnTo>
                  <a:lnTo>
                    <a:pt x="1340" y="9586"/>
                  </a:lnTo>
                  <a:lnTo>
                    <a:pt x="1692" y="9727"/>
                  </a:lnTo>
                  <a:lnTo>
                    <a:pt x="1974" y="9868"/>
                  </a:lnTo>
                  <a:lnTo>
                    <a:pt x="2327" y="9868"/>
                  </a:lnTo>
                  <a:lnTo>
                    <a:pt x="2679" y="9797"/>
                  </a:lnTo>
                  <a:lnTo>
                    <a:pt x="3102" y="9656"/>
                  </a:lnTo>
                  <a:lnTo>
                    <a:pt x="3454" y="9374"/>
                  </a:lnTo>
                  <a:lnTo>
                    <a:pt x="4089" y="8670"/>
                  </a:lnTo>
                  <a:lnTo>
                    <a:pt x="4089" y="8952"/>
                  </a:lnTo>
                  <a:lnTo>
                    <a:pt x="4159" y="9163"/>
                  </a:lnTo>
                  <a:lnTo>
                    <a:pt x="4300" y="9304"/>
                  </a:lnTo>
                  <a:lnTo>
                    <a:pt x="4371" y="9445"/>
                  </a:lnTo>
                  <a:lnTo>
                    <a:pt x="4793" y="9656"/>
                  </a:lnTo>
                  <a:lnTo>
                    <a:pt x="5216" y="9797"/>
                  </a:lnTo>
                  <a:lnTo>
                    <a:pt x="5780" y="9797"/>
                  </a:lnTo>
                  <a:lnTo>
                    <a:pt x="6344" y="9656"/>
                  </a:lnTo>
                  <a:lnTo>
                    <a:pt x="6908" y="9515"/>
                  </a:lnTo>
                  <a:lnTo>
                    <a:pt x="7472" y="9304"/>
                  </a:lnTo>
                  <a:lnTo>
                    <a:pt x="8036" y="9022"/>
                  </a:lnTo>
                  <a:lnTo>
                    <a:pt x="8529" y="8670"/>
                  </a:lnTo>
                  <a:lnTo>
                    <a:pt x="8882" y="8317"/>
                  </a:lnTo>
                  <a:lnTo>
                    <a:pt x="9163" y="7894"/>
                  </a:lnTo>
                  <a:lnTo>
                    <a:pt x="9304" y="7542"/>
                  </a:lnTo>
                  <a:lnTo>
                    <a:pt x="9304" y="7330"/>
                  </a:lnTo>
                  <a:lnTo>
                    <a:pt x="9234" y="7119"/>
                  </a:lnTo>
                  <a:lnTo>
                    <a:pt x="9163" y="6907"/>
                  </a:lnTo>
                  <a:lnTo>
                    <a:pt x="9022" y="6696"/>
                  </a:lnTo>
                  <a:lnTo>
                    <a:pt x="8811" y="6485"/>
                  </a:lnTo>
                  <a:lnTo>
                    <a:pt x="8529" y="6344"/>
                  </a:lnTo>
                  <a:lnTo>
                    <a:pt x="9022" y="6132"/>
                  </a:lnTo>
                  <a:lnTo>
                    <a:pt x="9375" y="5780"/>
                  </a:lnTo>
                  <a:lnTo>
                    <a:pt x="9586" y="5427"/>
                  </a:lnTo>
                  <a:lnTo>
                    <a:pt x="9798" y="5004"/>
                  </a:lnTo>
                  <a:lnTo>
                    <a:pt x="9868" y="4511"/>
                  </a:lnTo>
                  <a:lnTo>
                    <a:pt x="9868" y="4018"/>
                  </a:lnTo>
                  <a:lnTo>
                    <a:pt x="9727" y="3595"/>
                  </a:lnTo>
                  <a:lnTo>
                    <a:pt x="9586" y="3101"/>
                  </a:lnTo>
                  <a:lnTo>
                    <a:pt x="9375" y="2678"/>
                  </a:lnTo>
                  <a:lnTo>
                    <a:pt x="9093" y="2396"/>
                  </a:lnTo>
                  <a:lnTo>
                    <a:pt x="8741" y="2115"/>
                  </a:lnTo>
                  <a:lnTo>
                    <a:pt x="8318" y="1974"/>
                  </a:lnTo>
                  <a:lnTo>
                    <a:pt x="7895" y="1903"/>
                  </a:lnTo>
                  <a:lnTo>
                    <a:pt x="7401" y="2044"/>
                  </a:lnTo>
                  <a:lnTo>
                    <a:pt x="6908" y="2255"/>
                  </a:lnTo>
                  <a:lnTo>
                    <a:pt x="6344" y="2749"/>
                  </a:lnTo>
                  <a:lnTo>
                    <a:pt x="6415" y="2115"/>
                  </a:lnTo>
                  <a:lnTo>
                    <a:pt x="6415" y="1621"/>
                  </a:lnTo>
                  <a:lnTo>
                    <a:pt x="6344" y="1198"/>
                  </a:lnTo>
                  <a:lnTo>
                    <a:pt x="6203" y="846"/>
                  </a:lnTo>
                  <a:lnTo>
                    <a:pt x="6062" y="564"/>
                  </a:lnTo>
                  <a:lnTo>
                    <a:pt x="5851" y="352"/>
                  </a:lnTo>
                  <a:lnTo>
                    <a:pt x="5569" y="141"/>
                  </a:lnTo>
                  <a:lnTo>
                    <a:pt x="5357" y="70"/>
                  </a:lnTo>
                  <a:lnTo>
                    <a:pt x="5005" y="0"/>
                  </a:lnTo>
                  <a:close/>
                </a:path>
              </a:pathLst>
            </a:custGeom>
            <a:solidFill>
              <a:srgbClr val="F7B228"/>
            </a:solidFill>
            <a:ln>
              <a:noFill/>
            </a:ln>
          </p:spPr>
          <p:txBody>
            <a:bodyPr lIns="91425" tIns="91425" rIns="91425" bIns="91425" anchor="ctr" anchorCtr="0">
              <a:noAutofit/>
            </a:bodyPr>
            <a:lstStyle/>
            <a:p>
              <a:pPr lvl="0">
                <a:spcBef>
                  <a:spcPts val="0"/>
                </a:spcBef>
                <a:buNone/>
              </a:pPr>
              <a:endParaRPr/>
            </a:p>
          </p:txBody>
        </p:sp>
        <p:grpSp>
          <p:nvGrpSpPr>
            <p:cNvPr id="100" name="Shape 100"/>
            <p:cNvGrpSpPr/>
            <p:nvPr/>
          </p:nvGrpSpPr>
          <p:grpSpPr>
            <a:xfrm>
              <a:off x="1863325" y="2900650"/>
              <a:ext cx="206200" cy="244975"/>
              <a:chOff x="4157100" y="2900650"/>
              <a:chExt cx="206200" cy="244975"/>
            </a:xfrm>
          </p:grpSpPr>
          <p:sp>
            <p:nvSpPr>
              <p:cNvPr id="101" name="Shape 101"/>
              <p:cNvSpPr/>
              <p:nvPr/>
            </p:nvSpPr>
            <p:spPr>
              <a:xfrm>
                <a:off x="4157100" y="3031050"/>
                <a:ext cx="51125" cy="114575"/>
              </a:xfrm>
              <a:custGeom>
                <a:avLst/>
                <a:gdLst/>
                <a:ahLst/>
                <a:cxnLst/>
                <a:rect l="0" t="0" r="0" b="0"/>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102" name="Shape 102"/>
              <p:cNvSpPr/>
              <p:nvPr/>
            </p:nvSpPr>
            <p:spPr>
              <a:xfrm>
                <a:off x="4169450" y="2900650"/>
                <a:ext cx="88125" cy="104000"/>
              </a:xfrm>
              <a:custGeom>
                <a:avLst/>
                <a:gdLst/>
                <a:ahLst/>
                <a:cxnLst/>
                <a:rect l="0" t="0" r="0" b="0"/>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sp>
            <p:nvSpPr>
              <p:cNvPr id="103" name="Shape 103"/>
              <p:cNvSpPr/>
              <p:nvPr/>
            </p:nvSpPr>
            <p:spPr>
              <a:xfrm>
                <a:off x="4217025" y="3024000"/>
                <a:ext cx="146275" cy="104000"/>
              </a:xfrm>
              <a:custGeom>
                <a:avLst/>
                <a:gdLst/>
                <a:ahLst/>
                <a:cxnLst/>
                <a:rect l="0" t="0" r="0" b="0"/>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D0E0E3"/>
              </a:solidFill>
              <a:ln>
                <a:noFill/>
              </a:ln>
            </p:spPr>
            <p:txBody>
              <a:bodyPr lIns="91425" tIns="91425" rIns="91425" bIns="91425" anchor="ctr" anchorCtr="0">
                <a:noAutofit/>
              </a:bodyPr>
              <a:lstStyle/>
              <a:p>
                <a:pPr lvl="0">
                  <a:spcBef>
                    <a:spcPts val="0"/>
                  </a:spcBef>
                  <a:buNone/>
                </a:pPr>
                <a:endParaRPr/>
              </a:p>
            </p:txBody>
          </p:sp>
        </p:grpSp>
        <p:grpSp>
          <p:nvGrpSpPr>
            <p:cNvPr id="104" name="Shape 104"/>
            <p:cNvGrpSpPr/>
            <p:nvPr/>
          </p:nvGrpSpPr>
          <p:grpSpPr>
            <a:xfrm>
              <a:off x="1923250" y="773800"/>
              <a:ext cx="290750" cy="361250"/>
              <a:chOff x="4217025" y="773800"/>
              <a:chExt cx="290750" cy="361250"/>
            </a:xfrm>
          </p:grpSpPr>
          <p:sp>
            <p:nvSpPr>
              <p:cNvPr id="105" name="Shape 105"/>
              <p:cNvSpPr/>
              <p:nvPr/>
            </p:nvSpPr>
            <p:spPr>
              <a:xfrm>
                <a:off x="4231125" y="773800"/>
                <a:ext cx="56400" cy="135700"/>
              </a:xfrm>
              <a:custGeom>
                <a:avLst/>
                <a:gdLst/>
                <a:ahLst/>
                <a:cxnLst/>
                <a:rect l="0" t="0" r="0" b="0"/>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B6D7A8"/>
              </a:solidFill>
              <a:ln>
                <a:noFill/>
              </a:ln>
            </p:spPr>
            <p:txBody>
              <a:bodyPr lIns="91425" tIns="91425" rIns="91425" bIns="91425" anchor="ctr" anchorCtr="0">
                <a:noAutofit/>
              </a:bodyPr>
              <a:lstStyle/>
              <a:p>
                <a:pPr lvl="0">
                  <a:spcBef>
                    <a:spcPts val="0"/>
                  </a:spcBef>
                  <a:buNone/>
                </a:pPr>
                <a:endParaRPr/>
              </a:p>
            </p:txBody>
          </p:sp>
          <p:sp>
            <p:nvSpPr>
              <p:cNvPr id="106" name="Shape 106"/>
              <p:cNvSpPr/>
              <p:nvPr/>
            </p:nvSpPr>
            <p:spPr>
              <a:xfrm>
                <a:off x="4291025" y="858375"/>
                <a:ext cx="216750" cy="109275"/>
              </a:xfrm>
              <a:custGeom>
                <a:avLst/>
                <a:gdLst/>
                <a:ahLst/>
                <a:cxnLst/>
                <a:rect l="0" t="0" r="0" b="0"/>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B6D7A8"/>
              </a:solidFill>
              <a:ln>
                <a:noFill/>
              </a:ln>
            </p:spPr>
            <p:txBody>
              <a:bodyPr lIns="91425" tIns="91425" rIns="91425" bIns="91425" anchor="ctr" anchorCtr="0">
                <a:noAutofit/>
              </a:bodyPr>
              <a:lstStyle/>
              <a:p>
                <a:pPr lvl="0">
                  <a:spcBef>
                    <a:spcPts val="0"/>
                  </a:spcBef>
                  <a:buNone/>
                </a:pPr>
                <a:endParaRPr/>
              </a:p>
            </p:txBody>
          </p:sp>
          <p:sp>
            <p:nvSpPr>
              <p:cNvPr id="107" name="Shape 107"/>
              <p:cNvSpPr/>
              <p:nvPr/>
            </p:nvSpPr>
            <p:spPr>
              <a:xfrm>
                <a:off x="4217025" y="1004625"/>
                <a:ext cx="68750" cy="130425"/>
              </a:xfrm>
              <a:custGeom>
                <a:avLst/>
                <a:gdLst/>
                <a:ahLst/>
                <a:cxnLst/>
                <a:rect l="0" t="0" r="0" b="0"/>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B6D7A8"/>
              </a:solidFill>
              <a:ln>
                <a:noFill/>
              </a:ln>
            </p:spPr>
            <p:txBody>
              <a:bodyPr lIns="91425" tIns="91425" rIns="91425" bIns="91425" anchor="ctr" anchorCtr="0">
                <a:noAutofit/>
              </a:bodyPr>
              <a:lstStyle/>
              <a:p>
                <a:pPr lvl="0">
                  <a:spcBef>
                    <a:spcPts val="0"/>
                  </a:spcBef>
                  <a:buNone/>
                </a:pPr>
                <a:endParaRPr/>
              </a:p>
            </p:txBody>
          </p:sp>
        </p:grpSp>
        <p:grpSp>
          <p:nvGrpSpPr>
            <p:cNvPr id="108" name="Shape 108"/>
            <p:cNvGrpSpPr/>
            <p:nvPr/>
          </p:nvGrpSpPr>
          <p:grpSpPr>
            <a:xfrm>
              <a:off x="959375" y="2320925"/>
              <a:ext cx="149800" cy="299575"/>
              <a:chOff x="3253150" y="2320925"/>
              <a:chExt cx="149800" cy="299575"/>
            </a:xfrm>
          </p:grpSpPr>
          <p:sp>
            <p:nvSpPr>
              <p:cNvPr id="109" name="Shape 109"/>
              <p:cNvSpPr/>
              <p:nvPr/>
            </p:nvSpPr>
            <p:spPr>
              <a:xfrm>
                <a:off x="3290150" y="2476000"/>
                <a:ext cx="112800" cy="144500"/>
              </a:xfrm>
              <a:custGeom>
                <a:avLst/>
                <a:gdLst/>
                <a:ahLst/>
                <a:cxnLst/>
                <a:rect l="0" t="0" r="0" b="0"/>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F7B228"/>
              </a:solidFill>
              <a:ln>
                <a:noFill/>
              </a:ln>
            </p:spPr>
            <p:txBody>
              <a:bodyPr lIns="91425" tIns="91425" rIns="91425" bIns="91425" anchor="ctr" anchorCtr="0">
                <a:noAutofit/>
              </a:bodyPr>
              <a:lstStyle/>
              <a:p>
                <a:pPr lvl="0">
                  <a:spcBef>
                    <a:spcPts val="0"/>
                  </a:spcBef>
                  <a:buNone/>
                </a:pPr>
                <a:endParaRPr/>
              </a:p>
            </p:txBody>
          </p:sp>
          <p:sp>
            <p:nvSpPr>
              <p:cNvPr id="110" name="Shape 110"/>
              <p:cNvSpPr/>
              <p:nvPr/>
            </p:nvSpPr>
            <p:spPr>
              <a:xfrm>
                <a:off x="3253150" y="2320925"/>
                <a:ext cx="100475" cy="130425"/>
              </a:xfrm>
              <a:custGeom>
                <a:avLst/>
                <a:gdLst/>
                <a:ahLst/>
                <a:cxnLst/>
                <a:rect l="0" t="0" r="0" b="0"/>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F7B228"/>
              </a:solidFill>
              <a:ln>
                <a:noFill/>
              </a:ln>
            </p:spPr>
            <p:txBody>
              <a:bodyPr lIns="91425" tIns="91425" rIns="91425" bIns="91425" anchor="ctr" anchorCtr="0">
                <a:noAutofit/>
              </a:bodyPr>
              <a:lstStyle/>
              <a:p>
                <a:pPr lvl="0">
                  <a:spcBef>
                    <a:spcPts val="0"/>
                  </a:spcBef>
                  <a:buNone/>
                </a:pPr>
                <a:endParaRPr/>
              </a:p>
            </p:txBody>
          </p:sp>
        </p:grpSp>
        <p:grpSp>
          <p:nvGrpSpPr>
            <p:cNvPr id="111" name="Shape 111"/>
            <p:cNvGrpSpPr/>
            <p:nvPr/>
          </p:nvGrpSpPr>
          <p:grpSpPr>
            <a:xfrm>
              <a:off x="1193750" y="3986125"/>
              <a:ext cx="766525" cy="1452000"/>
              <a:chOff x="3487525" y="3986125"/>
              <a:chExt cx="766525" cy="1452000"/>
            </a:xfrm>
          </p:grpSpPr>
          <p:sp>
            <p:nvSpPr>
              <p:cNvPr id="112" name="Shape 112"/>
              <p:cNvSpPr/>
              <p:nvPr/>
            </p:nvSpPr>
            <p:spPr>
              <a:xfrm>
                <a:off x="3506900" y="3986125"/>
                <a:ext cx="747150" cy="1452000"/>
              </a:xfrm>
              <a:custGeom>
                <a:avLst/>
                <a:gdLst/>
                <a:ahLst/>
                <a:cxnLst/>
                <a:rect l="0" t="0" r="0" b="0"/>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D9EAD3"/>
              </a:solidFill>
              <a:ln>
                <a:noFill/>
              </a:ln>
            </p:spPr>
            <p:txBody>
              <a:bodyPr lIns="91425" tIns="91425" rIns="91425" bIns="91425" anchor="ctr" anchorCtr="0">
                <a:noAutofit/>
              </a:bodyPr>
              <a:lstStyle/>
              <a:p>
                <a:pPr lvl="0">
                  <a:spcBef>
                    <a:spcPts val="0"/>
                  </a:spcBef>
                  <a:buNone/>
                </a:pPr>
                <a:endParaRPr/>
              </a:p>
            </p:txBody>
          </p:sp>
          <p:sp>
            <p:nvSpPr>
              <p:cNvPr id="113" name="Shape 113"/>
              <p:cNvSpPr/>
              <p:nvPr/>
            </p:nvSpPr>
            <p:spPr>
              <a:xfrm>
                <a:off x="3501600" y="4357925"/>
                <a:ext cx="151575" cy="297825"/>
              </a:xfrm>
              <a:custGeom>
                <a:avLst/>
                <a:gdLst/>
                <a:ahLst/>
                <a:cxnLst/>
                <a:rect l="0" t="0" r="0" b="0"/>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D9EAD3"/>
              </a:solidFill>
              <a:ln>
                <a:noFill/>
              </a:ln>
            </p:spPr>
            <p:txBody>
              <a:bodyPr lIns="91425" tIns="91425" rIns="91425" bIns="91425" anchor="ctr" anchorCtr="0">
                <a:noAutofit/>
              </a:bodyPr>
              <a:lstStyle/>
              <a:p>
                <a:pPr lvl="0">
                  <a:spcBef>
                    <a:spcPts val="0"/>
                  </a:spcBef>
                  <a:buNone/>
                </a:pPr>
                <a:endParaRPr/>
              </a:p>
            </p:txBody>
          </p:sp>
          <p:sp>
            <p:nvSpPr>
              <p:cNvPr id="114" name="Shape 114"/>
              <p:cNvSpPr/>
              <p:nvPr/>
            </p:nvSpPr>
            <p:spPr>
              <a:xfrm>
                <a:off x="3487525" y="4421350"/>
                <a:ext cx="82825" cy="112800"/>
              </a:xfrm>
              <a:custGeom>
                <a:avLst/>
                <a:gdLst/>
                <a:ahLst/>
                <a:cxnLst/>
                <a:rect l="0" t="0" r="0" b="0"/>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D9EAD3"/>
              </a:solidFill>
              <a:ln>
                <a:noFill/>
              </a:ln>
            </p:spPr>
            <p:txBody>
              <a:bodyPr lIns="91425" tIns="91425" rIns="91425" bIns="91425" anchor="ctr" anchorCtr="0">
                <a:noAutofit/>
              </a:bodyPr>
              <a:lstStyle/>
              <a:p>
                <a:pPr lvl="0">
                  <a:spcBef>
                    <a:spcPts val="0"/>
                  </a:spcBef>
                  <a:buNone/>
                </a:pPr>
                <a:endParaRPr/>
              </a:p>
            </p:txBody>
          </p:sp>
          <p:sp>
            <p:nvSpPr>
              <p:cNvPr id="115" name="Shape 115"/>
              <p:cNvSpPr/>
              <p:nvPr/>
            </p:nvSpPr>
            <p:spPr>
              <a:xfrm>
                <a:off x="3621425" y="4657475"/>
                <a:ext cx="89900" cy="84625"/>
              </a:xfrm>
              <a:custGeom>
                <a:avLst/>
                <a:gdLst/>
                <a:ahLst/>
                <a:cxnLst/>
                <a:rect l="0" t="0" r="0" b="0"/>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D9EAD3"/>
              </a:solidFill>
              <a:ln>
                <a:noFill/>
              </a:ln>
            </p:spPr>
            <p:txBody>
              <a:bodyPr lIns="91425" tIns="91425" rIns="91425" bIns="91425" anchor="ctr" anchorCtr="0">
                <a:noAutofit/>
              </a:bodyPr>
              <a:lstStyle/>
              <a:p>
                <a:pPr lvl="0">
                  <a:spcBef>
                    <a:spcPts val="0"/>
                  </a:spcBef>
                  <a:buNone/>
                </a:pPr>
                <a:endParaRPr/>
              </a:p>
            </p:txBody>
          </p:sp>
        </p:grpSp>
        <p:sp>
          <p:nvSpPr>
            <p:cNvPr id="116" name="Shape 116"/>
            <p:cNvSpPr/>
            <p:nvPr/>
          </p:nvSpPr>
          <p:spPr>
            <a:xfrm>
              <a:off x="1660700" y="3957925"/>
              <a:ext cx="244950" cy="246725"/>
            </a:xfrm>
            <a:custGeom>
              <a:avLst/>
              <a:gdLst/>
              <a:ahLst/>
              <a:cxnLst/>
              <a:rect l="0" t="0" r="0" b="0"/>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EDDC7A"/>
            </a:solidFill>
            <a:ln>
              <a:noFill/>
            </a:ln>
          </p:spPr>
          <p:txBody>
            <a:bodyPr lIns="91425" tIns="91425" rIns="91425" bIns="91425" anchor="ctr" anchorCtr="0">
              <a:noAutofit/>
            </a:bodyPr>
            <a:lstStyle/>
            <a:p>
              <a:pPr lvl="0">
                <a:spcBef>
                  <a:spcPts val="0"/>
                </a:spcBef>
                <a:buNone/>
              </a:pPr>
              <a:endParaRPr/>
            </a:p>
          </p:txBody>
        </p:sp>
        <p:sp>
          <p:nvSpPr>
            <p:cNvPr id="117" name="Shape 117"/>
            <p:cNvSpPr/>
            <p:nvPr/>
          </p:nvSpPr>
          <p:spPr>
            <a:xfrm>
              <a:off x="971725" y="3707700"/>
              <a:ext cx="220275" cy="341875"/>
            </a:xfrm>
            <a:custGeom>
              <a:avLst/>
              <a:gdLst/>
              <a:ahLst/>
              <a:cxnLst/>
              <a:rect l="0" t="0" r="0" b="0"/>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F7CA0F"/>
            </a:solidFill>
            <a:ln>
              <a:noFill/>
            </a:ln>
          </p:spPr>
          <p:txBody>
            <a:bodyPr lIns="91425" tIns="91425" rIns="91425" bIns="91425" anchor="ctr" anchorCtr="0">
              <a:noAutofit/>
            </a:bodyPr>
            <a:lstStyle/>
            <a:p>
              <a:pPr lvl="0">
                <a:spcBef>
                  <a:spcPts val="0"/>
                </a:spcBef>
                <a:buNone/>
              </a:pPr>
              <a:endParaRPr/>
            </a:p>
          </p:txBody>
        </p:sp>
        <p:sp>
          <p:nvSpPr>
            <p:cNvPr id="118" name="Shape 118"/>
            <p:cNvSpPr/>
            <p:nvPr/>
          </p:nvSpPr>
          <p:spPr>
            <a:xfrm>
              <a:off x="2016625" y="4890075"/>
              <a:ext cx="119850" cy="586800"/>
            </a:xfrm>
            <a:custGeom>
              <a:avLst/>
              <a:gdLst/>
              <a:ahLst/>
              <a:cxnLst/>
              <a:rect l="0" t="0" r="0" b="0"/>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grpSp>
          <p:nvGrpSpPr>
            <p:cNvPr id="119" name="Shape 119"/>
            <p:cNvGrpSpPr/>
            <p:nvPr/>
          </p:nvGrpSpPr>
          <p:grpSpPr>
            <a:xfrm>
              <a:off x="1216650" y="5036325"/>
              <a:ext cx="169175" cy="269650"/>
              <a:chOff x="3510425" y="5036325"/>
              <a:chExt cx="169175" cy="269650"/>
            </a:xfrm>
          </p:grpSpPr>
          <p:sp>
            <p:nvSpPr>
              <p:cNvPr id="120" name="Shape 120"/>
              <p:cNvSpPr/>
              <p:nvPr/>
            </p:nvSpPr>
            <p:spPr>
              <a:xfrm>
                <a:off x="3510425" y="5105050"/>
                <a:ext cx="86350" cy="77575"/>
              </a:xfrm>
              <a:custGeom>
                <a:avLst/>
                <a:gdLst/>
                <a:ahLst/>
                <a:cxnLst/>
                <a:rect l="0" t="0" r="0" b="0"/>
                <a:pathLst>
                  <a:path w="3454" h="3103" extrusionOk="0">
                    <a:moveTo>
                      <a:pt x="2185" y="1"/>
                    </a:moveTo>
                    <a:lnTo>
                      <a:pt x="1762" y="142"/>
                    </a:lnTo>
                    <a:lnTo>
                      <a:pt x="1269" y="424"/>
                    </a:lnTo>
                    <a:lnTo>
                      <a:pt x="846" y="706"/>
                    </a:lnTo>
                    <a:lnTo>
                      <a:pt x="494" y="1129"/>
                    </a:lnTo>
                    <a:lnTo>
                      <a:pt x="212" y="1551"/>
                    </a:lnTo>
                    <a:lnTo>
                      <a:pt x="71" y="1904"/>
                    </a:lnTo>
                    <a:lnTo>
                      <a:pt x="0" y="2327"/>
                    </a:lnTo>
                    <a:lnTo>
                      <a:pt x="71" y="2468"/>
                    </a:lnTo>
                    <a:lnTo>
                      <a:pt x="141" y="2679"/>
                    </a:lnTo>
                    <a:lnTo>
                      <a:pt x="282" y="2820"/>
                    </a:lnTo>
                    <a:lnTo>
                      <a:pt x="494" y="2891"/>
                    </a:lnTo>
                    <a:lnTo>
                      <a:pt x="705" y="3032"/>
                    </a:lnTo>
                    <a:lnTo>
                      <a:pt x="1058" y="3102"/>
                    </a:lnTo>
                    <a:lnTo>
                      <a:pt x="2256" y="3102"/>
                    </a:lnTo>
                    <a:lnTo>
                      <a:pt x="2538" y="2961"/>
                    </a:lnTo>
                    <a:lnTo>
                      <a:pt x="2820" y="2750"/>
                    </a:lnTo>
                    <a:lnTo>
                      <a:pt x="3031" y="2468"/>
                    </a:lnTo>
                    <a:lnTo>
                      <a:pt x="3313" y="1974"/>
                    </a:lnTo>
                    <a:lnTo>
                      <a:pt x="3454" y="1622"/>
                    </a:lnTo>
                    <a:lnTo>
                      <a:pt x="3384" y="917"/>
                    </a:lnTo>
                    <a:lnTo>
                      <a:pt x="3313" y="635"/>
                    </a:lnTo>
                    <a:lnTo>
                      <a:pt x="3243" y="424"/>
                    </a:lnTo>
                    <a:lnTo>
                      <a:pt x="3102" y="212"/>
                    </a:lnTo>
                    <a:lnTo>
                      <a:pt x="2961" y="142"/>
                    </a:lnTo>
                    <a:lnTo>
                      <a:pt x="2820" y="1"/>
                    </a:lnTo>
                    <a:close/>
                  </a:path>
                </a:pathLst>
              </a:custGeom>
              <a:solidFill>
                <a:srgbClr val="F9CB9C"/>
              </a:solidFill>
              <a:ln>
                <a:noFill/>
              </a:ln>
            </p:spPr>
            <p:txBody>
              <a:bodyPr lIns="91425" tIns="91425" rIns="91425" bIns="91425" anchor="ctr" anchorCtr="0">
                <a:noAutofit/>
              </a:bodyPr>
              <a:lstStyle/>
              <a:p>
                <a:pPr lvl="0">
                  <a:spcBef>
                    <a:spcPts val="0"/>
                  </a:spcBef>
                  <a:buNone/>
                </a:pPr>
                <a:endParaRPr/>
              </a:p>
            </p:txBody>
          </p:sp>
          <p:sp>
            <p:nvSpPr>
              <p:cNvPr id="121" name="Shape 121"/>
              <p:cNvSpPr/>
              <p:nvPr/>
            </p:nvSpPr>
            <p:spPr>
              <a:xfrm>
                <a:off x="3602050" y="5157925"/>
                <a:ext cx="66975" cy="63450"/>
              </a:xfrm>
              <a:custGeom>
                <a:avLst/>
                <a:gdLst/>
                <a:ahLst/>
                <a:cxnLst/>
                <a:rect l="0" t="0" r="0" b="0"/>
                <a:pathLst>
                  <a:path w="2679" h="2538" extrusionOk="0">
                    <a:moveTo>
                      <a:pt x="1269" y="0"/>
                    </a:moveTo>
                    <a:lnTo>
                      <a:pt x="846" y="71"/>
                    </a:lnTo>
                    <a:lnTo>
                      <a:pt x="423" y="353"/>
                    </a:lnTo>
                    <a:lnTo>
                      <a:pt x="141" y="705"/>
                    </a:lnTo>
                    <a:lnTo>
                      <a:pt x="71" y="917"/>
                    </a:lnTo>
                    <a:lnTo>
                      <a:pt x="0" y="1128"/>
                    </a:lnTo>
                    <a:lnTo>
                      <a:pt x="0" y="1410"/>
                    </a:lnTo>
                    <a:lnTo>
                      <a:pt x="71" y="1692"/>
                    </a:lnTo>
                    <a:lnTo>
                      <a:pt x="212" y="1974"/>
                    </a:lnTo>
                    <a:lnTo>
                      <a:pt x="353" y="2185"/>
                    </a:lnTo>
                    <a:lnTo>
                      <a:pt x="564" y="2397"/>
                    </a:lnTo>
                    <a:lnTo>
                      <a:pt x="846" y="2467"/>
                    </a:lnTo>
                    <a:lnTo>
                      <a:pt x="1058" y="2538"/>
                    </a:lnTo>
                    <a:lnTo>
                      <a:pt x="1551" y="2538"/>
                    </a:lnTo>
                    <a:lnTo>
                      <a:pt x="1833" y="2467"/>
                    </a:lnTo>
                    <a:lnTo>
                      <a:pt x="2044" y="2326"/>
                    </a:lnTo>
                    <a:lnTo>
                      <a:pt x="2256" y="2185"/>
                    </a:lnTo>
                    <a:lnTo>
                      <a:pt x="2397" y="1974"/>
                    </a:lnTo>
                    <a:lnTo>
                      <a:pt x="2538" y="1762"/>
                    </a:lnTo>
                    <a:lnTo>
                      <a:pt x="2608" y="1481"/>
                    </a:lnTo>
                    <a:lnTo>
                      <a:pt x="2679" y="1199"/>
                    </a:lnTo>
                    <a:lnTo>
                      <a:pt x="2608" y="917"/>
                    </a:lnTo>
                    <a:lnTo>
                      <a:pt x="2467" y="564"/>
                    </a:lnTo>
                    <a:lnTo>
                      <a:pt x="2326" y="353"/>
                    </a:lnTo>
                    <a:lnTo>
                      <a:pt x="2115" y="212"/>
                    </a:lnTo>
                    <a:lnTo>
                      <a:pt x="1904" y="71"/>
                    </a:lnTo>
                    <a:lnTo>
                      <a:pt x="1692" y="0"/>
                    </a:lnTo>
                    <a:close/>
                  </a:path>
                </a:pathLst>
              </a:custGeom>
              <a:solidFill>
                <a:srgbClr val="F9CB9C"/>
              </a:solidFill>
              <a:ln>
                <a:noFill/>
              </a:ln>
            </p:spPr>
            <p:txBody>
              <a:bodyPr lIns="91425" tIns="91425" rIns="91425" bIns="91425" anchor="ctr" anchorCtr="0">
                <a:noAutofit/>
              </a:bodyPr>
              <a:lstStyle/>
              <a:p>
                <a:pPr lvl="0">
                  <a:spcBef>
                    <a:spcPts val="0"/>
                  </a:spcBef>
                  <a:buNone/>
                </a:pPr>
                <a:endParaRPr/>
              </a:p>
            </p:txBody>
          </p:sp>
          <p:sp>
            <p:nvSpPr>
              <p:cNvPr id="122" name="Shape 122"/>
              <p:cNvSpPr/>
              <p:nvPr/>
            </p:nvSpPr>
            <p:spPr>
              <a:xfrm>
                <a:off x="3538625" y="5221350"/>
                <a:ext cx="82825" cy="84625"/>
              </a:xfrm>
              <a:custGeom>
                <a:avLst/>
                <a:gdLst/>
                <a:ahLst/>
                <a:cxnLst/>
                <a:rect l="0" t="0" r="0" b="0"/>
                <a:pathLst>
                  <a:path w="3313" h="3385" extrusionOk="0">
                    <a:moveTo>
                      <a:pt x="1621" y="1"/>
                    </a:moveTo>
                    <a:lnTo>
                      <a:pt x="1269" y="71"/>
                    </a:lnTo>
                    <a:lnTo>
                      <a:pt x="987" y="212"/>
                    </a:lnTo>
                    <a:lnTo>
                      <a:pt x="775" y="424"/>
                    </a:lnTo>
                    <a:lnTo>
                      <a:pt x="493" y="635"/>
                    </a:lnTo>
                    <a:lnTo>
                      <a:pt x="352" y="847"/>
                    </a:lnTo>
                    <a:lnTo>
                      <a:pt x="141" y="1129"/>
                    </a:lnTo>
                    <a:lnTo>
                      <a:pt x="71" y="1410"/>
                    </a:lnTo>
                    <a:lnTo>
                      <a:pt x="0" y="1763"/>
                    </a:lnTo>
                    <a:lnTo>
                      <a:pt x="0" y="2045"/>
                    </a:lnTo>
                    <a:lnTo>
                      <a:pt x="71" y="2327"/>
                    </a:lnTo>
                    <a:lnTo>
                      <a:pt x="211" y="2679"/>
                    </a:lnTo>
                    <a:lnTo>
                      <a:pt x="423" y="2891"/>
                    </a:lnTo>
                    <a:lnTo>
                      <a:pt x="705" y="3173"/>
                    </a:lnTo>
                    <a:lnTo>
                      <a:pt x="987" y="3314"/>
                    </a:lnTo>
                    <a:lnTo>
                      <a:pt x="1339" y="3384"/>
                    </a:lnTo>
                    <a:lnTo>
                      <a:pt x="1974" y="3384"/>
                    </a:lnTo>
                    <a:lnTo>
                      <a:pt x="2256" y="3243"/>
                    </a:lnTo>
                    <a:lnTo>
                      <a:pt x="2537" y="3032"/>
                    </a:lnTo>
                    <a:lnTo>
                      <a:pt x="2749" y="2820"/>
                    </a:lnTo>
                    <a:lnTo>
                      <a:pt x="2960" y="2538"/>
                    </a:lnTo>
                    <a:lnTo>
                      <a:pt x="3172" y="2256"/>
                    </a:lnTo>
                    <a:lnTo>
                      <a:pt x="3242" y="1974"/>
                    </a:lnTo>
                    <a:lnTo>
                      <a:pt x="3313" y="1692"/>
                    </a:lnTo>
                    <a:lnTo>
                      <a:pt x="3313" y="1340"/>
                    </a:lnTo>
                    <a:lnTo>
                      <a:pt x="3313" y="1058"/>
                    </a:lnTo>
                    <a:lnTo>
                      <a:pt x="3172" y="776"/>
                    </a:lnTo>
                    <a:lnTo>
                      <a:pt x="2960" y="494"/>
                    </a:lnTo>
                    <a:lnTo>
                      <a:pt x="2608" y="283"/>
                    </a:lnTo>
                    <a:lnTo>
                      <a:pt x="2256" y="142"/>
                    </a:lnTo>
                    <a:lnTo>
                      <a:pt x="1974" y="1"/>
                    </a:lnTo>
                    <a:close/>
                  </a:path>
                </a:pathLst>
              </a:custGeom>
              <a:solidFill>
                <a:srgbClr val="F9CB9C"/>
              </a:solidFill>
              <a:ln>
                <a:noFill/>
              </a:ln>
            </p:spPr>
            <p:txBody>
              <a:bodyPr lIns="91425" tIns="91425" rIns="91425" bIns="91425" anchor="ctr" anchorCtr="0">
                <a:noAutofit/>
              </a:bodyPr>
              <a:lstStyle/>
              <a:p>
                <a:pPr lvl="0">
                  <a:spcBef>
                    <a:spcPts val="0"/>
                  </a:spcBef>
                  <a:buNone/>
                </a:pPr>
                <a:endParaRPr/>
              </a:p>
            </p:txBody>
          </p:sp>
          <p:sp>
            <p:nvSpPr>
              <p:cNvPr id="123" name="Shape 123"/>
              <p:cNvSpPr/>
              <p:nvPr/>
            </p:nvSpPr>
            <p:spPr>
              <a:xfrm>
                <a:off x="3640825" y="5036325"/>
                <a:ext cx="38775" cy="42325"/>
              </a:xfrm>
              <a:custGeom>
                <a:avLst/>
                <a:gdLst/>
                <a:ahLst/>
                <a:cxnLst/>
                <a:rect l="0" t="0" r="0" b="0"/>
                <a:pathLst>
                  <a:path w="1551" h="1693" extrusionOk="0">
                    <a:moveTo>
                      <a:pt x="493" y="1"/>
                    </a:moveTo>
                    <a:lnTo>
                      <a:pt x="282" y="71"/>
                    </a:lnTo>
                    <a:lnTo>
                      <a:pt x="141" y="142"/>
                    </a:lnTo>
                    <a:lnTo>
                      <a:pt x="71" y="283"/>
                    </a:lnTo>
                    <a:lnTo>
                      <a:pt x="0" y="635"/>
                    </a:lnTo>
                    <a:lnTo>
                      <a:pt x="0" y="988"/>
                    </a:lnTo>
                    <a:lnTo>
                      <a:pt x="141" y="1270"/>
                    </a:lnTo>
                    <a:lnTo>
                      <a:pt x="353" y="1552"/>
                    </a:lnTo>
                    <a:lnTo>
                      <a:pt x="564" y="1693"/>
                    </a:lnTo>
                    <a:lnTo>
                      <a:pt x="705" y="1693"/>
                    </a:lnTo>
                    <a:lnTo>
                      <a:pt x="775" y="1622"/>
                    </a:lnTo>
                    <a:lnTo>
                      <a:pt x="987" y="1481"/>
                    </a:lnTo>
                    <a:lnTo>
                      <a:pt x="1269" y="1199"/>
                    </a:lnTo>
                    <a:lnTo>
                      <a:pt x="1410" y="917"/>
                    </a:lnTo>
                    <a:lnTo>
                      <a:pt x="1551" y="635"/>
                    </a:lnTo>
                    <a:lnTo>
                      <a:pt x="1551" y="353"/>
                    </a:lnTo>
                    <a:lnTo>
                      <a:pt x="1410" y="142"/>
                    </a:lnTo>
                    <a:lnTo>
                      <a:pt x="1198" y="1"/>
                    </a:lnTo>
                    <a:close/>
                  </a:path>
                </a:pathLst>
              </a:custGeom>
              <a:solidFill>
                <a:srgbClr val="F9CB9C"/>
              </a:solidFill>
              <a:ln>
                <a:noFill/>
              </a:ln>
            </p:spPr>
            <p:txBody>
              <a:bodyPr lIns="91425" tIns="91425" rIns="91425" bIns="91425" anchor="ctr" anchorCtr="0">
                <a:noAutofit/>
              </a:bodyPr>
              <a:lstStyle/>
              <a:p>
                <a:pPr lvl="0">
                  <a:spcBef>
                    <a:spcPts val="0"/>
                  </a:spcBef>
                  <a:buNone/>
                </a:pPr>
                <a:endParaRPr/>
              </a:p>
            </p:txBody>
          </p:sp>
        </p:gr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bg>
      <p:bgPr>
        <a:solidFill>
          <a:srgbClr val="BDCC64"/>
        </a:solidFill>
        <a:effectLst/>
      </p:bgPr>
    </p:bg>
    <p:spTree>
      <p:nvGrpSpPr>
        <p:cNvPr id="1" name="Shape 124"/>
        <p:cNvGrpSpPr/>
        <p:nvPr/>
      </p:nvGrpSpPr>
      <p:grpSpPr>
        <a:xfrm>
          <a:off x="0" y="0"/>
          <a:ext cx="0" cy="0"/>
          <a:chOff x="0" y="0"/>
          <a:chExt cx="0" cy="0"/>
        </a:xfrm>
      </p:grpSpPr>
      <p:sp>
        <p:nvSpPr>
          <p:cNvPr id="125" name="Shape 125"/>
          <p:cNvSpPr txBox="1">
            <a:spLocks noGrp="1"/>
          </p:cNvSpPr>
          <p:nvPr>
            <p:ph type="ctrTitle"/>
          </p:nvPr>
        </p:nvSpPr>
        <p:spPr>
          <a:xfrm>
            <a:off x="905350" y="2878750"/>
            <a:ext cx="5154000" cy="987000"/>
          </a:xfrm>
          <a:prstGeom prst="rect">
            <a:avLst/>
          </a:prstGeom>
        </p:spPr>
        <p:txBody>
          <a:bodyPr lIns="91425" tIns="91425" rIns="91425" bIns="91425" anchor="b" anchorCtr="0"/>
          <a:lstStyle>
            <a:lvl1pPr lvl="0" rtl="0">
              <a:spcBef>
                <a:spcPts val="0"/>
              </a:spcBef>
              <a:buClr>
                <a:srgbClr val="FFFFFF"/>
              </a:buClr>
              <a:buSzPct val="100000"/>
              <a:defRPr sz="4800">
                <a:solidFill>
                  <a:srgbClr val="FFFFFF"/>
                </a:solidFill>
              </a:defRPr>
            </a:lvl1pPr>
            <a:lvl2pPr lvl="1" rtl="0">
              <a:spcBef>
                <a:spcPts val="0"/>
              </a:spcBef>
              <a:buClr>
                <a:srgbClr val="FFFFFF"/>
              </a:buClr>
              <a:buSzPct val="100000"/>
              <a:defRPr sz="4800">
                <a:solidFill>
                  <a:srgbClr val="FFFFFF"/>
                </a:solidFill>
              </a:defRPr>
            </a:lvl2pPr>
            <a:lvl3pPr lvl="2" rtl="0">
              <a:spcBef>
                <a:spcPts val="0"/>
              </a:spcBef>
              <a:buClr>
                <a:srgbClr val="FFFFFF"/>
              </a:buClr>
              <a:buSzPct val="100000"/>
              <a:defRPr sz="4800">
                <a:solidFill>
                  <a:srgbClr val="FFFFFF"/>
                </a:solidFill>
              </a:defRPr>
            </a:lvl3pPr>
            <a:lvl4pPr lvl="3" rtl="0">
              <a:spcBef>
                <a:spcPts val="0"/>
              </a:spcBef>
              <a:buClr>
                <a:srgbClr val="FFFFFF"/>
              </a:buClr>
              <a:buSzPct val="100000"/>
              <a:defRPr sz="4800">
                <a:solidFill>
                  <a:srgbClr val="FFFFFF"/>
                </a:solidFill>
              </a:defRPr>
            </a:lvl4pPr>
            <a:lvl5pPr lvl="4" rtl="0">
              <a:spcBef>
                <a:spcPts val="0"/>
              </a:spcBef>
              <a:buClr>
                <a:srgbClr val="FFFFFF"/>
              </a:buClr>
              <a:buSzPct val="100000"/>
              <a:defRPr sz="4800">
                <a:solidFill>
                  <a:srgbClr val="FFFFFF"/>
                </a:solidFill>
              </a:defRPr>
            </a:lvl5pPr>
            <a:lvl6pPr lvl="5" rtl="0">
              <a:spcBef>
                <a:spcPts val="0"/>
              </a:spcBef>
              <a:buClr>
                <a:srgbClr val="FFFFFF"/>
              </a:buClr>
              <a:buSzPct val="100000"/>
              <a:defRPr sz="4800">
                <a:solidFill>
                  <a:srgbClr val="FFFFFF"/>
                </a:solidFill>
              </a:defRPr>
            </a:lvl6pPr>
            <a:lvl7pPr lvl="6" rtl="0">
              <a:spcBef>
                <a:spcPts val="0"/>
              </a:spcBef>
              <a:buClr>
                <a:srgbClr val="FFFFFF"/>
              </a:buClr>
              <a:buSzPct val="100000"/>
              <a:defRPr sz="4800">
                <a:solidFill>
                  <a:srgbClr val="FFFFFF"/>
                </a:solidFill>
              </a:defRPr>
            </a:lvl7pPr>
            <a:lvl8pPr lvl="7" rtl="0">
              <a:spcBef>
                <a:spcPts val="0"/>
              </a:spcBef>
              <a:buClr>
                <a:srgbClr val="FFFFFF"/>
              </a:buClr>
              <a:buSzPct val="100000"/>
              <a:defRPr sz="4800">
                <a:solidFill>
                  <a:srgbClr val="FFFFFF"/>
                </a:solidFill>
              </a:defRPr>
            </a:lvl8pPr>
            <a:lvl9pPr lvl="8" rtl="0">
              <a:spcBef>
                <a:spcPts val="0"/>
              </a:spcBef>
              <a:buClr>
                <a:srgbClr val="FFFFFF"/>
              </a:buClr>
              <a:buSzPct val="100000"/>
              <a:defRPr sz="4800">
                <a:solidFill>
                  <a:srgbClr val="FFFFFF"/>
                </a:solidFill>
              </a:defRPr>
            </a:lvl9pPr>
          </a:lstStyle>
          <a:p>
            <a:endParaRPr/>
          </a:p>
        </p:txBody>
      </p:sp>
      <p:sp>
        <p:nvSpPr>
          <p:cNvPr id="126" name="Shape 126"/>
          <p:cNvSpPr txBox="1">
            <a:spLocks noGrp="1"/>
          </p:cNvSpPr>
          <p:nvPr>
            <p:ph type="subTitle" idx="1"/>
          </p:nvPr>
        </p:nvSpPr>
        <p:spPr>
          <a:xfrm>
            <a:off x="905350" y="3818476"/>
            <a:ext cx="5154000" cy="667800"/>
          </a:xfrm>
          <a:prstGeom prst="rect">
            <a:avLst/>
          </a:prstGeom>
        </p:spPr>
        <p:txBody>
          <a:bodyPr lIns="91425" tIns="91425" rIns="91425" bIns="91425" anchor="t" anchorCtr="0"/>
          <a:lstStyle>
            <a:lvl1pPr lvl="0" rtl="0">
              <a:spcBef>
                <a:spcPts val="0"/>
              </a:spcBef>
              <a:buClr>
                <a:srgbClr val="FFFFFF"/>
              </a:buClr>
              <a:buSzPct val="100000"/>
              <a:buNone/>
              <a:defRPr sz="1800">
                <a:solidFill>
                  <a:srgbClr val="FFFFFF"/>
                </a:solidFill>
              </a:defRPr>
            </a:lvl1pPr>
            <a:lvl2pPr lvl="1" rtl="0">
              <a:spcBef>
                <a:spcPts val="0"/>
              </a:spcBef>
              <a:buClr>
                <a:srgbClr val="FFFFFF"/>
              </a:buClr>
              <a:buSzPct val="100000"/>
              <a:buNone/>
              <a:defRPr sz="1800">
                <a:solidFill>
                  <a:srgbClr val="FFFFFF"/>
                </a:solidFill>
              </a:defRPr>
            </a:lvl2pPr>
            <a:lvl3pPr lvl="2" rtl="0">
              <a:spcBef>
                <a:spcPts val="0"/>
              </a:spcBef>
              <a:buClr>
                <a:srgbClr val="FFFFFF"/>
              </a:buClr>
              <a:buSzPct val="100000"/>
              <a:buNone/>
              <a:defRPr sz="1800">
                <a:solidFill>
                  <a:srgbClr val="FFFFFF"/>
                </a:solidFill>
              </a:defRPr>
            </a:lvl3pPr>
            <a:lvl4pPr lvl="3" rtl="0">
              <a:spcBef>
                <a:spcPts val="0"/>
              </a:spcBef>
              <a:buClr>
                <a:srgbClr val="FFFFFF"/>
              </a:buClr>
              <a:buSzPct val="100000"/>
              <a:buNone/>
              <a:defRPr sz="1800">
                <a:solidFill>
                  <a:srgbClr val="FFFFFF"/>
                </a:solidFill>
              </a:defRPr>
            </a:lvl4pPr>
            <a:lvl5pPr lvl="4" rtl="0">
              <a:spcBef>
                <a:spcPts val="0"/>
              </a:spcBef>
              <a:buClr>
                <a:srgbClr val="FFFFFF"/>
              </a:buClr>
              <a:buSzPct val="100000"/>
              <a:buNone/>
              <a:defRPr sz="1800">
                <a:solidFill>
                  <a:srgbClr val="FFFFFF"/>
                </a:solidFill>
              </a:defRPr>
            </a:lvl5pPr>
            <a:lvl6pPr lvl="5" rtl="0">
              <a:spcBef>
                <a:spcPts val="0"/>
              </a:spcBef>
              <a:buClr>
                <a:srgbClr val="FFFFFF"/>
              </a:buClr>
              <a:buSzPct val="100000"/>
              <a:buNone/>
              <a:defRPr sz="1800">
                <a:solidFill>
                  <a:srgbClr val="FFFFFF"/>
                </a:solidFill>
              </a:defRPr>
            </a:lvl6pPr>
            <a:lvl7pPr lvl="6" rtl="0">
              <a:spcBef>
                <a:spcPts val="0"/>
              </a:spcBef>
              <a:buClr>
                <a:srgbClr val="FFFFFF"/>
              </a:buClr>
              <a:buSzPct val="100000"/>
              <a:buNone/>
              <a:defRPr sz="1800">
                <a:solidFill>
                  <a:srgbClr val="FFFFFF"/>
                </a:solidFill>
              </a:defRPr>
            </a:lvl7pPr>
            <a:lvl8pPr lvl="7" rtl="0">
              <a:spcBef>
                <a:spcPts val="0"/>
              </a:spcBef>
              <a:buClr>
                <a:srgbClr val="FFFFFF"/>
              </a:buClr>
              <a:buSzPct val="100000"/>
              <a:buNone/>
              <a:defRPr sz="1800">
                <a:solidFill>
                  <a:srgbClr val="FFFFFF"/>
                </a:solidFill>
              </a:defRPr>
            </a:lvl8pPr>
            <a:lvl9pPr lvl="8" rtl="0">
              <a:spcBef>
                <a:spcPts val="0"/>
              </a:spcBef>
              <a:buClr>
                <a:srgbClr val="FFFFFF"/>
              </a:buClr>
              <a:buSzPct val="100000"/>
              <a:buNone/>
              <a:defRPr sz="1800">
                <a:solidFill>
                  <a:srgbClr val="FFFFFF"/>
                </a:solidFill>
              </a:defRPr>
            </a:lvl9pPr>
          </a:lstStyle>
          <a:p>
            <a:endParaRPr/>
          </a:p>
        </p:txBody>
      </p:sp>
      <p:grpSp>
        <p:nvGrpSpPr>
          <p:cNvPr id="127" name="Shape 127"/>
          <p:cNvGrpSpPr/>
          <p:nvPr/>
        </p:nvGrpSpPr>
        <p:grpSpPr>
          <a:xfrm>
            <a:off x="7088841" y="-58105"/>
            <a:ext cx="1401157" cy="5259704"/>
            <a:chOff x="818425" y="238125"/>
            <a:chExt cx="1395575" cy="5238750"/>
          </a:xfrm>
        </p:grpSpPr>
        <p:sp>
          <p:nvSpPr>
            <p:cNvPr id="128" name="Shape 128"/>
            <p:cNvSpPr/>
            <p:nvPr/>
          </p:nvSpPr>
          <p:spPr>
            <a:xfrm>
              <a:off x="1253650" y="245150"/>
              <a:ext cx="731300" cy="1178875"/>
            </a:xfrm>
            <a:custGeom>
              <a:avLst/>
              <a:gdLst/>
              <a:ahLst/>
              <a:cxnLst/>
              <a:rect l="0" t="0" r="0" b="0"/>
              <a:pathLst>
                <a:path w="29252" h="47155" extrusionOk="0">
                  <a:moveTo>
                    <a:pt x="17692" y="8600"/>
                  </a:moveTo>
                  <a:lnTo>
                    <a:pt x="14872" y="9305"/>
                  </a:lnTo>
                  <a:lnTo>
                    <a:pt x="11771" y="10080"/>
                  </a:lnTo>
                  <a:lnTo>
                    <a:pt x="8811" y="10856"/>
                  </a:lnTo>
                  <a:lnTo>
                    <a:pt x="7542" y="11278"/>
                  </a:lnTo>
                  <a:lnTo>
                    <a:pt x="6485" y="11631"/>
                  </a:lnTo>
                  <a:lnTo>
                    <a:pt x="9234" y="10503"/>
                  </a:lnTo>
                  <a:lnTo>
                    <a:pt x="10573" y="10010"/>
                  </a:lnTo>
                  <a:lnTo>
                    <a:pt x="11983" y="9587"/>
                  </a:lnTo>
                  <a:lnTo>
                    <a:pt x="13392" y="9164"/>
                  </a:lnTo>
                  <a:lnTo>
                    <a:pt x="14802" y="8882"/>
                  </a:lnTo>
                  <a:lnTo>
                    <a:pt x="16282" y="8671"/>
                  </a:lnTo>
                  <a:lnTo>
                    <a:pt x="17692" y="8600"/>
                  </a:lnTo>
                  <a:close/>
                  <a:moveTo>
                    <a:pt x="20652" y="3102"/>
                  </a:moveTo>
                  <a:lnTo>
                    <a:pt x="20934" y="3173"/>
                  </a:lnTo>
                  <a:lnTo>
                    <a:pt x="21709" y="3455"/>
                  </a:lnTo>
                  <a:lnTo>
                    <a:pt x="22414" y="3807"/>
                  </a:lnTo>
                  <a:lnTo>
                    <a:pt x="23049" y="4160"/>
                  </a:lnTo>
                  <a:lnTo>
                    <a:pt x="23683" y="4582"/>
                  </a:lnTo>
                  <a:lnTo>
                    <a:pt x="24247" y="5076"/>
                  </a:lnTo>
                  <a:lnTo>
                    <a:pt x="24740" y="5569"/>
                  </a:lnTo>
                  <a:lnTo>
                    <a:pt x="25234" y="6133"/>
                  </a:lnTo>
                  <a:lnTo>
                    <a:pt x="25656" y="6697"/>
                  </a:lnTo>
                  <a:lnTo>
                    <a:pt x="26079" y="7331"/>
                  </a:lnTo>
                  <a:lnTo>
                    <a:pt x="26432" y="7966"/>
                  </a:lnTo>
                  <a:lnTo>
                    <a:pt x="26714" y="8671"/>
                  </a:lnTo>
                  <a:lnTo>
                    <a:pt x="26996" y="9305"/>
                  </a:lnTo>
                  <a:lnTo>
                    <a:pt x="27278" y="10080"/>
                  </a:lnTo>
                  <a:lnTo>
                    <a:pt x="27489" y="10856"/>
                  </a:lnTo>
                  <a:lnTo>
                    <a:pt x="27771" y="12406"/>
                  </a:lnTo>
                  <a:lnTo>
                    <a:pt x="27348" y="11631"/>
                  </a:lnTo>
                  <a:lnTo>
                    <a:pt x="26996" y="10856"/>
                  </a:lnTo>
                  <a:lnTo>
                    <a:pt x="26502" y="10151"/>
                  </a:lnTo>
                  <a:lnTo>
                    <a:pt x="26009" y="9516"/>
                  </a:lnTo>
                  <a:lnTo>
                    <a:pt x="25022" y="8177"/>
                  </a:lnTo>
                  <a:lnTo>
                    <a:pt x="23894" y="6908"/>
                  </a:lnTo>
                  <a:lnTo>
                    <a:pt x="22837" y="5851"/>
                  </a:lnTo>
                  <a:lnTo>
                    <a:pt x="21850" y="4723"/>
                  </a:lnTo>
                  <a:lnTo>
                    <a:pt x="21427" y="4300"/>
                  </a:lnTo>
                  <a:lnTo>
                    <a:pt x="20864" y="3666"/>
                  </a:lnTo>
                  <a:lnTo>
                    <a:pt x="20652" y="3384"/>
                  </a:lnTo>
                  <a:lnTo>
                    <a:pt x="20511" y="3173"/>
                  </a:lnTo>
                  <a:lnTo>
                    <a:pt x="20582" y="3102"/>
                  </a:lnTo>
                  <a:close/>
                  <a:moveTo>
                    <a:pt x="18185" y="9516"/>
                  </a:moveTo>
                  <a:lnTo>
                    <a:pt x="17480" y="10151"/>
                  </a:lnTo>
                  <a:lnTo>
                    <a:pt x="16776" y="10715"/>
                  </a:lnTo>
                  <a:lnTo>
                    <a:pt x="15930" y="11208"/>
                  </a:lnTo>
                  <a:lnTo>
                    <a:pt x="15084" y="11560"/>
                  </a:lnTo>
                  <a:lnTo>
                    <a:pt x="14238" y="11913"/>
                  </a:lnTo>
                  <a:lnTo>
                    <a:pt x="13322" y="12124"/>
                  </a:lnTo>
                  <a:lnTo>
                    <a:pt x="12406" y="12336"/>
                  </a:lnTo>
                  <a:lnTo>
                    <a:pt x="11489" y="12477"/>
                  </a:lnTo>
                  <a:lnTo>
                    <a:pt x="9586" y="12688"/>
                  </a:lnTo>
                  <a:lnTo>
                    <a:pt x="7754" y="12759"/>
                  </a:lnTo>
                  <a:lnTo>
                    <a:pt x="5851" y="12759"/>
                  </a:lnTo>
                  <a:lnTo>
                    <a:pt x="4018" y="12829"/>
                  </a:lnTo>
                  <a:lnTo>
                    <a:pt x="4582" y="12547"/>
                  </a:lnTo>
                  <a:lnTo>
                    <a:pt x="5287" y="12336"/>
                  </a:lnTo>
                  <a:lnTo>
                    <a:pt x="6062" y="12195"/>
                  </a:lnTo>
                  <a:lnTo>
                    <a:pt x="6978" y="12054"/>
                  </a:lnTo>
                  <a:lnTo>
                    <a:pt x="8670" y="11913"/>
                  </a:lnTo>
                  <a:lnTo>
                    <a:pt x="9445" y="11842"/>
                  </a:lnTo>
                  <a:lnTo>
                    <a:pt x="10150" y="11701"/>
                  </a:lnTo>
                  <a:lnTo>
                    <a:pt x="12124" y="11278"/>
                  </a:lnTo>
                  <a:lnTo>
                    <a:pt x="14168" y="10715"/>
                  </a:lnTo>
                  <a:lnTo>
                    <a:pt x="16212" y="10151"/>
                  </a:lnTo>
                  <a:lnTo>
                    <a:pt x="18185" y="9516"/>
                  </a:lnTo>
                  <a:close/>
                  <a:moveTo>
                    <a:pt x="20511" y="3948"/>
                  </a:moveTo>
                  <a:lnTo>
                    <a:pt x="20864" y="4512"/>
                  </a:lnTo>
                  <a:lnTo>
                    <a:pt x="21216" y="5146"/>
                  </a:lnTo>
                  <a:lnTo>
                    <a:pt x="22062" y="6204"/>
                  </a:lnTo>
                  <a:lnTo>
                    <a:pt x="23824" y="8248"/>
                  </a:lnTo>
                  <a:lnTo>
                    <a:pt x="24881" y="9587"/>
                  </a:lnTo>
                  <a:lnTo>
                    <a:pt x="25797" y="10996"/>
                  </a:lnTo>
                  <a:lnTo>
                    <a:pt x="26220" y="11701"/>
                  </a:lnTo>
                  <a:lnTo>
                    <a:pt x="26573" y="12477"/>
                  </a:lnTo>
                  <a:lnTo>
                    <a:pt x="26925" y="13252"/>
                  </a:lnTo>
                  <a:lnTo>
                    <a:pt x="27207" y="14027"/>
                  </a:lnTo>
                  <a:lnTo>
                    <a:pt x="25022" y="11701"/>
                  </a:lnTo>
                  <a:lnTo>
                    <a:pt x="24035" y="10574"/>
                  </a:lnTo>
                  <a:lnTo>
                    <a:pt x="23119" y="9375"/>
                  </a:lnTo>
                  <a:lnTo>
                    <a:pt x="22344" y="8177"/>
                  </a:lnTo>
                  <a:lnTo>
                    <a:pt x="21568" y="6908"/>
                  </a:lnTo>
                  <a:lnTo>
                    <a:pt x="21286" y="6204"/>
                  </a:lnTo>
                  <a:lnTo>
                    <a:pt x="21005" y="5499"/>
                  </a:lnTo>
                  <a:lnTo>
                    <a:pt x="20723" y="4723"/>
                  </a:lnTo>
                  <a:lnTo>
                    <a:pt x="20511" y="3948"/>
                  </a:lnTo>
                  <a:close/>
                  <a:moveTo>
                    <a:pt x="12194" y="25657"/>
                  </a:moveTo>
                  <a:lnTo>
                    <a:pt x="9375" y="26855"/>
                  </a:lnTo>
                  <a:lnTo>
                    <a:pt x="6485" y="28195"/>
                  </a:lnTo>
                  <a:lnTo>
                    <a:pt x="4441" y="29181"/>
                  </a:lnTo>
                  <a:lnTo>
                    <a:pt x="2467" y="30098"/>
                  </a:lnTo>
                  <a:lnTo>
                    <a:pt x="3525" y="29252"/>
                  </a:lnTo>
                  <a:lnTo>
                    <a:pt x="4582" y="28406"/>
                  </a:lnTo>
                  <a:lnTo>
                    <a:pt x="5780" y="27701"/>
                  </a:lnTo>
                  <a:lnTo>
                    <a:pt x="6978" y="26996"/>
                  </a:lnTo>
                  <a:lnTo>
                    <a:pt x="8177" y="26503"/>
                  </a:lnTo>
                  <a:lnTo>
                    <a:pt x="9516" y="26080"/>
                  </a:lnTo>
                  <a:lnTo>
                    <a:pt x="10855" y="25798"/>
                  </a:lnTo>
                  <a:lnTo>
                    <a:pt x="12194" y="25657"/>
                  </a:lnTo>
                  <a:close/>
                  <a:moveTo>
                    <a:pt x="12194" y="26855"/>
                  </a:moveTo>
                  <a:lnTo>
                    <a:pt x="11207" y="27701"/>
                  </a:lnTo>
                  <a:lnTo>
                    <a:pt x="10221" y="28477"/>
                  </a:lnTo>
                  <a:lnTo>
                    <a:pt x="9234" y="29181"/>
                  </a:lnTo>
                  <a:lnTo>
                    <a:pt x="8106" y="29816"/>
                  </a:lnTo>
                  <a:lnTo>
                    <a:pt x="7260" y="30239"/>
                  </a:lnTo>
                  <a:lnTo>
                    <a:pt x="6414" y="30591"/>
                  </a:lnTo>
                  <a:lnTo>
                    <a:pt x="5498" y="30873"/>
                  </a:lnTo>
                  <a:lnTo>
                    <a:pt x="4582" y="31155"/>
                  </a:lnTo>
                  <a:lnTo>
                    <a:pt x="3666" y="31296"/>
                  </a:lnTo>
                  <a:lnTo>
                    <a:pt x="2679" y="31437"/>
                  </a:lnTo>
                  <a:lnTo>
                    <a:pt x="1763" y="31578"/>
                  </a:lnTo>
                  <a:lnTo>
                    <a:pt x="846" y="31578"/>
                  </a:lnTo>
                  <a:lnTo>
                    <a:pt x="1269" y="31296"/>
                  </a:lnTo>
                  <a:lnTo>
                    <a:pt x="1833" y="31014"/>
                  </a:lnTo>
                  <a:lnTo>
                    <a:pt x="3172" y="30521"/>
                  </a:lnTo>
                  <a:lnTo>
                    <a:pt x="4652" y="30027"/>
                  </a:lnTo>
                  <a:lnTo>
                    <a:pt x="5780" y="29675"/>
                  </a:lnTo>
                  <a:lnTo>
                    <a:pt x="9022" y="28265"/>
                  </a:lnTo>
                  <a:lnTo>
                    <a:pt x="12194" y="26855"/>
                  </a:lnTo>
                  <a:close/>
                  <a:moveTo>
                    <a:pt x="17762" y="20300"/>
                  </a:moveTo>
                  <a:lnTo>
                    <a:pt x="18608" y="21851"/>
                  </a:lnTo>
                  <a:lnTo>
                    <a:pt x="19383" y="23402"/>
                  </a:lnTo>
                  <a:lnTo>
                    <a:pt x="20018" y="25023"/>
                  </a:lnTo>
                  <a:lnTo>
                    <a:pt x="20652" y="26644"/>
                  </a:lnTo>
                  <a:lnTo>
                    <a:pt x="21780" y="29886"/>
                  </a:lnTo>
                  <a:lnTo>
                    <a:pt x="22485" y="31507"/>
                  </a:lnTo>
                  <a:lnTo>
                    <a:pt x="23190" y="33129"/>
                  </a:lnTo>
                  <a:lnTo>
                    <a:pt x="22414" y="32565"/>
                  </a:lnTo>
                  <a:lnTo>
                    <a:pt x="21639" y="31930"/>
                  </a:lnTo>
                  <a:lnTo>
                    <a:pt x="21005" y="31296"/>
                  </a:lnTo>
                  <a:lnTo>
                    <a:pt x="20370" y="30662"/>
                  </a:lnTo>
                  <a:lnTo>
                    <a:pt x="19806" y="29957"/>
                  </a:lnTo>
                  <a:lnTo>
                    <a:pt x="19313" y="29322"/>
                  </a:lnTo>
                  <a:lnTo>
                    <a:pt x="18890" y="28547"/>
                  </a:lnTo>
                  <a:lnTo>
                    <a:pt x="18467" y="27842"/>
                  </a:lnTo>
                  <a:lnTo>
                    <a:pt x="18115" y="26996"/>
                  </a:lnTo>
                  <a:lnTo>
                    <a:pt x="17833" y="26221"/>
                  </a:lnTo>
                  <a:lnTo>
                    <a:pt x="17621" y="25375"/>
                  </a:lnTo>
                  <a:lnTo>
                    <a:pt x="17480" y="24529"/>
                  </a:lnTo>
                  <a:lnTo>
                    <a:pt x="17410" y="23613"/>
                  </a:lnTo>
                  <a:lnTo>
                    <a:pt x="17339" y="22697"/>
                  </a:lnTo>
                  <a:lnTo>
                    <a:pt x="17339" y="21710"/>
                  </a:lnTo>
                  <a:lnTo>
                    <a:pt x="17480" y="20723"/>
                  </a:lnTo>
                  <a:lnTo>
                    <a:pt x="17480" y="21569"/>
                  </a:lnTo>
                  <a:lnTo>
                    <a:pt x="17480" y="22415"/>
                  </a:lnTo>
                  <a:lnTo>
                    <a:pt x="17551" y="23190"/>
                  </a:lnTo>
                  <a:lnTo>
                    <a:pt x="17692" y="24036"/>
                  </a:lnTo>
                  <a:lnTo>
                    <a:pt x="18115" y="25587"/>
                  </a:lnTo>
                  <a:lnTo>
                    <a:pt x="18608" y="27137"/>
                  </a:lnTo>
                  <a:lnTo>
                    <a:pt x="19172" y="28618"/>
                  </a:lnTo>
                  <a:lnTo>
                    <a:pt x="19524" y="29393"/>
                  </a:lnTo>
                  <a:lnTo>
                    <a:pt x="19736" y="29675"/>
                  </a:lnTo>
                  <a:lnTo>
                    <a:pt x="19877" y="29745"/>
                  </a:lnTo>
                  <a:lnTo>
                    <a:pt x="20159" y="29816"/>
                  </a:lnTo>
                  <a:lnTo>
                    <a:pt x="20511" y="29886"/>
                  </a:lnTo>
                  <a:lnTo>
                    <a:pt x="20652" y="29886"/>
                  </a:lnTo>
                  <a:lnTo>
                    <a:pt x="20723" y="29745"/>
                  </a:lnTo>
                  <a:lnTo>
                    <a:pt x="20793" y="29604"/>
                  </a:lnTo>
                  <a:lnTo>
                    <a:pt x="20723" y="29393"/>
                  </a:lnTo>
                  <a:lnTo>
                    <a:pt x="19806" y="27137"/>
                  </a:lnTo>
                  <a:lnTo>
                    <a:pt x="19031" y="24882"/>
                  </a:lnTo>
                  <a:lnTo>
                    <a:pt x="18397" y="22626"/>
                  </a:lnTo>
                  <a:lnTo>
                    <a:pt x="17762" y="20300"/>
                  </a:lnTo>
                  <a:close/>
                  <a:moveTo>
                    <a:pt x="10503" y="36723"/>
                  </a:moveTo>
                  <a:lnTo>
                    <a:pt x="10080" y="37569"/>
                  </a:lnTo>
                  <a:lnTo>
                    <a:pt x="9516" y="38697"/>
                  </a:lnTo>
                  <a:lnTo>
                    <a:pt x="9304" y="39261"/>
                  </a:lnTo>
                  <a:lnTo>
                    <a:pt x="9163" y="39825"/>
                  </a:lnTo>
                  <a:lnTo>
                    <a:pt x="9093" y="40036"/>
                  </a:lnTo>
                  <a:lnTo>
                    <a:pt x="9163" y="40248"/>
                  </a:lnTo>
                  <a:lnTo>
                    <a:pt x="9234" y="40388"/>
                  </a:lnTo>
                  <a:lnTo>
                    <a:pt x="9304" y="40529"/>
                  </a:lnTo>
                  <a:lnTo>
                    <a:pt x="9516" y="40600"/>
                  </a:lnTo>
                  <a:lnTo>
                    <a:pt x="9657" y="40529"/>
                  </a:lnTo>
                  <a:lnTo>
                    <a:pt x="9868" y="40459"/>
                  </a:lnTo>
                  <a:lnTo>
                    <a:pt x="10009" y="40248"/>
                  </a:lnTo>
                  <a:lnTo>
                    <a:pt x="10362" y="39754"/>
                  </a:lnTo>
                  <a:lnTo>
                    <a:pt x="10714" y="39120"/>
                  </a:lnTo>
                  <a:lnTo>
                    <a:pt x="11278" y="37851"/>
                  </a:lnTo>
                  <a:lnTo>
                    <a:pt x="11630" y="37005"/>
                  </a:lnTo>
                  <a:lnTo>
                    <a:pt x="12053" y="37569"/>
                  </a:lnTo>
                  <a:lnTo>
                    <a:pt x="12406" y="38274"/>
                  </a:lnTo>
                  <a:lnTo>
                    <a:pt x="12547" y="38626"/>
                  </a:lnTo>
                  <a:lnTo>
                    <a:pt x="12617" y="38979"/>
                  </a:lnTo>
                  <a:lnTo>
                    <a:pt x="12617" y="39331"/>
                  </a:lnTo>
                  <a:lnTo>
                    <a:pt x="12617" y="39684"/>
                  </a:lnTo>
                  <a:lnTo>
                    <a:pt x="12476" y="40248"/>
                  </a:lnTo>
                  <a:lnTo>
                    <a:pt x="12265" y="40741"/>
                  </a:lnTo>
                  <a:lnTo>
                    <a:pt x="11983" y="41305"/>
                  </a:lnTo>
                  <a:lnTo>
                    <a:pt x="11630" y="41869"/>
                  </a:lnTo>
                  <a:lnTo>
                    <a:pt x="11207" y="42433"/>
                  </a:lnTo>
                  <a:lnTo>
                    <a:pt x="10714" y="42996"/>
                  </a:lnTo>
                  <a:lnTo>
                    <a:pt x="9657" y="44054"/>
                  </a:lnTo>
                  <a:lnTo>
                    <a:pt x="8458" y="45040"/>
                  </a:lnTo>
                  <a:lnTo>
                    <a:pt x="7824" y="45463"/>
                  </a:lnTo>
                  <a:lnTo>
                    <a:pt x="7260" y="45816"/>
                  </a:lnTo>
                  <a:lnTo>
                    <a:pt x="6626" y="46098"/>
                  </a:lnTo>
                  <a:lnTo>
                    <a:pt x="6062" y="46380"/>
                  </a:lnTo>
                  <a:lnTo>
                    <a:pt x="5498" y="46521"/>
                  </a:lnTo>
                  <a:lnTo>
                    <a:pt x="5005" y="46591"/>
                  </a:lnTo>
                  <a:lnTo>
                    <a:pt x="5287" y="45181"/>
                  </a:lnTo>
                  <a:lnTo>
                    <a:pt x="5639" y="43772"/>
                  </a:lnTo>
                  <a:lnTo>
                    <a:pt x="6062" y="42292"/>
                  </a:lnTo>
                  <a:lnTo>
                    <a:pt x="6626" y="40952"/>
                  </a:lnTo>
                  <a:lnTo>
                    <a:pt x="6978" y="40248"/>
                  </a:lnTo>
                  <a:lnTo>
                    <a:pt x="7331" y="39613"/>
                  </a:lnTo>
                  <a:lnTo>
                    <a:pt x="7754" y="39049"/>
                  </a:lnTo>
                  <a:lnTo>
                    <a:pt x="8177" y="38485"/>
                  </a:lnTo>
                  <a:lnTo>
                    <a:pt x="8670" y="37992"/>
                  </a:lnTo>
                  <a:lnTo>
                    <a:pt x="9234" y="37499"/>
                  </a:lnTo>
                  <a:lnTo>
                    <a:pt x="9868" y="37076"/>
                  </a:lnTo>
                  <a:lnTo>
                    <a:pt x="10503" y="36723"/>
                  </a:lnTo>
                  <a:close/>
                  <a:moveTo>
                    <a:pt x="19947" y="1"/>
                  </a:moveTo>
                  <a:lnTo>
                    <a:pt x="19877" y="706"/>
                  </a:lnTo>
                  <a:lnTo>
                    <a:pt x="19806" y="1552"/>
                  </a:lnTo>
                  <a:lnTo>
                    <a:pt x="19665" y="3455"/>
                  </a:lnTo>
                  <a:lnTo>
                    <a:pt x="19595" y="4441"/>
                  </a:lnTo>
                  <a:lnTo>
                    <a:pt x="19454" y="5358"/>
                  </a:lnTo>
                  <a:lnTo>
                    <a:pt x="19242" y="6133"/>
                  </a:lnTo>
                  <a:lnTo>
                    <a:pt x="19102" y="6485"/>
                  </a:lnTo>
                  <a:lnTo>
                    <a:pt x="18961" y="6767"/>
                  </a:lnTo>
                  <a:lnTo>
                    <a:pt x="18679" y="7120"/>
                  </a:lnTo>
                  <a:lnTo>
                    <a:pt x="18397" y="7331"/>
                  </a:lnTo>
                  <a:lnTo>
                    <a:pt x="18115" y="7472"/>
                  </a:lnTo>
                  <a:lnTo>
                    <a:pt x="17833" y="7543"/>
                  </a:lnTo>
                  <a:lnTo>
                    <a:pt x="16071" y="7543"/>
                  </a:lnTo>
                  <a:lnTo>
                    <a:pt x="15225" y="7613"/>
                  </a:lnTo>
                  <a:lnTo>
                    <a:pt x="14379" y="7754"/>
                  </a:lnTo>
                  <a:lnTo>
                    <a:pt x="12687" y="8177"/>
                  </a:lnTo>
                  <a:lnTo>
                    <a:pt x="10362" y="8882"/>
                  </a:lnTo>
                  <a:lnTo>
                    <a:pt x="8881" y="9305"/>
                  </a:lnTo>
                  <a:lnTo>
                    <a:pt x="7472" y="9869"/>
                  </a:lnTo>
                  <a:lnTo>
                    <a:pt x="6062" y="10503"/>
                  </a:lnTo>
                  <a:lnTo>
                    <a:pt x="5357" y="10856"/>
                  </a:lnTo>
                  <a:lnTo>
                    <a:pt x="4793" y="11208"/>
                  </a:lnTo>
                  <a:lnTo>
                    <a:pt x="4229" y="11631"/>
                  </a:lnTo>
                  <a:lnTo>
                    <a:pt x="3736" y="12054"/>
                  </a:lnTo>
                  <a:lnTo>
                    <a:pt x="3313" y="12477"/>
                  </a:lnTo>
                  <a:lnTo>
                    <a:pt x="3031" y="12900"/>
                  </a:lnTo>
                  <a:lnTo>
                    <a:pt x="2820" y="12970"/>
                  </a:lnTo>
                  <a:lnTo>
                    <a:pt x="2749" y="13182"/>
                  </a:lnTo>
                  <a:lnTo>
                    <a:pt x="2820" y="13675"/>
                  </a:lnTo>
                  <a:lnTo>
                    <a:pt x="3031" y="13604"/>
                  </a:lnTo>
                  <a:lnTo>
                    <a:pt x="5921" y="13604"/>
                  </a:lnTo>
                  <a:lnTo>
                    <a:pt x="9586" y="13675"/>
                  </a:lnTo>
                  <a:lnTo>
                    <a:pt x="10714" y="13604"/>
                  </a:lnTo>
                  <a:lnTo>
                    <a:pt x="11912" y="13463"/>
                  </a:lnTo>
                  <a:lnTo>
                    <a:pt x="13110" y="13252"/>
                  </a:lnTo>
                  <a:lnTo>
                    <a:pt x="14238" y="12970"/>
                  </a:lnTo>
                  <a:lnTo>
                    <a:pt x="15366" y="12618"/>
                  </a:lnTo>
                  <a:lnTo>
                    <a:pt x="16494" y="12124"/>
                  </a:lnTo>
                  <a:lnTo>
                    <a:pt x="17480" y="11490"/>
                  </a:lnTo>
                  <a:lnTo>
                    <a:pt x="17974" y="11137"/>
                  </a:lnTo>
                  <a:lnTo>
                    <a:pt x="18397" y="10785"/>
                  </a:lnTo>
                  <a:lnTo>
                    <a:pt x="17974" y="14098"/>
                  </a:lnTo>
                  <a:lnTo>
                    <a:pt x="17621" y="16212"/>
                  </a:lnTo>
                  <a:lnTo>
                    <a:pt x="17269" y="18327"/>
                  </a:lnTo>
                  <a:lnTo>
                    <a:pt x="16776" y="20441"/>
                  </a:lnTo>
                  <a:lnTo>
                    <a:pt x="16494" y="21428"/>
                  </a:lnTo>
                  <a:lnTo>
                    <a:pt x="16212" y="22274"/>
                  </a:lnTo>
                  <a:lnTo>
                    <a:pt x="15859" y="23120"/>
                  </a:lnTo>
                  <a:lnTo>
                    <a:pt x="15436" y="23825"/>
                  </a:lnTo>
                  <a:lnTo>
                    <a:pt x="15013" y="24389"/>
                  </a:lnTo>
                  <a:lnTo>
                    <a:pt x="14591" y="24811"/>
                  </a:lnTo>
                  <a:lnTo>
                    <a:pt x="14309" y="24952"/>
                  </a:lnTo>
                  <a:lnTo>
                    <a:pt x="14027" y="25093"/>
                  </a:lnTo>
                  <a:lnTo>
                    <a:pt x="13322" y="25234"/>
                  </a:lnTo>
                  <a:lnTo>
                    <a:pt x="12617" y="25305"/>
                  </a:lnTo>
                  <a:lnTo>
                    <a:pt x="10150" y="25305"/>
                  </a:lnTo>
                  <a:lnTo>
                    <a:pt x="9375" y="25375"/>
                  </a:lnTo>
                  <a:lnTo>
                    <a:pt x="8670" y="25516"/>
                  </a:lnTo>
                  <a:lnTo>
                    <a:pt x="7824" y="25798"/>
                  </a:lnTo>
                  <a:lnTo>
                    <a:pt x="6978" y="26151"/>
                  </a:lnTo>
                  <a:lnTo>
                    <a:pt x="6203" y="26503"/>
                  </a:lnTo>
                  <a:lnTo>
                    <a:pt x="5428" y="26926"/>
                  </a:lnTo>
                  <a:lnTo>
                    <a:pt x="4652" y="27349"/>
                  </a:lnTo>
                  <a:lnTo>
                    <a:pt x="3948" y="27842"/>
                  </a:lnTo>
                  <a:lnTo>
                    <a:pt x="2538" y="28970"/>
                  </a:lnTo>
                  <a:lnTo>
                    <a:pt x="1481" y="29816"/>
                  </a:lnTo>
                  <a:lnTo>
                    <a:pt x="705" y="30521"/>
                  </a:lnTo>
                  <a:lnTo>
                    <a:pt x="212" y="31085"/>
                  </a:lnTo>
                  <a:lnTo>
                    <a:pt x="71" y="31366"/>
                  </a:lnTo>
                  <a:lnTo>
                    <a:pt x="0" y="31507"/>
                  </a:lnTo>
                  <a:lnTo>
                    <a:pt x="0" y="31648"/>
                  </a:lnTo>
                  <a:lnTo>
                    <a:pt x="141" y="31789"/>
                  </a:lnTo>
                  <a:lnTo>
                    <a:pt x="353" y="31930"/>
                  </a:lnTo>
                  <a:lnTo>
                    <a:pt x="635" y="32001"/>
                  </a:lnTo>
                  <a:lnTo>
                    <a:pt x="1622" y="32071"/>
                  </a:lnTo>
                  <a:lnTo>
                    <a:pt x="2961" y="32001"/>
                  </a:lnTo>
                  <a:lnTo>
                    <a:pt x="3807" y="31930"/>
                  </a:lnTo>
                  <a:lnTo>
                    <a:pt x="4652" y="31860"/>
                  </a:lnTo>
                  <a:lnTo>
                    <a:pt x="5498" y="31648"/>
                  </a:lnTo>
                  <a:lnTo>
                    <a:pt x="6273" y="31437"/>
                  </a:lnTo>
                  <a:lnTo>
                    <a:pt x="7049" y="31226"/>
                  </a:lnTo>
                  <a:lnTo>
                    <a:pt x="7824" y="30873"/>
                  </a:lnTo>
                  <a:lnTo>
                    <a:pt x="9304" y="30168"/>
                  </a:lnTo>
                  <a:lnTo>
                    <a:pt x="10784" y="29322"/>
                  </a:lnTo>
                  <a:lnTo>
                    <a:pt x="12124" y="28336"/>
                  </a:lnTo>
                  <a:lnTo>
                    <a:pt x="13392" y="27278"/>
                  </a:lnTo>
                  <a:lnTo>
                    <a:pt x="14661" y="26151"/>
                  </a:lnTo>
                  <a:lnTo>
                    <a:pt x="13956" y="28265"/>
                  </a:lnTo>
                  <a:lnTo>
                    <a:pt x="13322" y="30450"/>
                  </a:lnTo>
                  <a:lnTo>
                    <a:pt x="12899" y="31507"/>
                  </a:lnTo>
                  <a:lnTo>
                    <a:pt x="12476" y="32565"/>
                  </a:lnTo>
                  <a:lnTo>
                    <a:pt x="12053" y="33551"/>
                  </a:lnTo>
                  <a:lnTo>
                    <a:pt x="11489" y="34468"/>
                  </a:lnTo>
                  <a:lnTo>
                    <a:pt x="11137" y="35032"/>
                  </a:lnTo>
                  <a:lnTo>
                    <a:pt x="10714" y="35455"/>
                  </a:lnTo>
                  <a:lnTo>
                    <a:pt x="10221" y="35877"/>
                  </a:lnTo>
                  <a:lnTo>
                    <a:pt x="9727" y="36159"/>
                  </a:lnTo>
                  <a:lnTo>
                    <a:pt x="8740" y="36864"/>
                  </a:lnTo>
                  <a:lnTo>
                    <a:pt x="8247" y="37287"/>
                  </a:lnTo>
                  <a:lnTo>
                    <a:pt x="7683" y="37781"/>
                  </a:lnTo>
                  <a:lnTo>
                    <a:pt x="7331" y="38133"/>
                  </a:lnTo>
                  <a:lnTo>
                    <a:pt x="6978" y="38697"/>
                  </a:lnTo>
                  <a:lnTo>
                    <a:pt x="6133" y="40107"/>
                  </a:lnTo>
                  <a:lnTo>
                    <a:pt x="5216" y="41798"/>
                  </a:lnTo>
                  <a:lnTo>
                    <a:pt x="4864" y="42644"/>
                  </a:lnTo>
                  <a:lnTo>
                    <a:pt x="4511" y="43490"/>
                  </a:lnTo>
                  <a:lnTo>
                    <a:pt x="4300" y="44336"/>
                  </a:lnTo>
                  <a:lnTo>
                    <a:pt x="4159" y="45111"/>
                  </a:lnTo>
                  <a:lnTo>
                    <a:pt x="4159" y="45816"/>
                  </a:lnTo>
                  <a:lnTo>
                    <a:pt x="4159" y="46098"/>
                  </a:lnTo>
                  <a:lnTo>
                    <a:pt x="4229" y="46380"/>
                  </a:lnTo>
                  <a:lnTo>
                    <a:pt x="4370" y="46591"/>
                  </a:lnTo>
                  <a:lnTo>
                    <a:pt x="4511" y="46803"/>
                  </a:lnTo>
                  <a:lnTo>
                    <a:pt x="4723" y="46944"/>
                  </a:lnTo>
                  <a:lnTo>
                    <a:pt x="4934" y="47084"/>
                  </a:lnTo>
                  <a:lnTo>
                    <a:pt x="5216" y="47155"/>
                  </a:lnTo>
                  <a:lnTo>
                    <a:pt x="5992" y="47155"/>
                  </a:lnTo>
                  <a:lnTo>
                    <a:pt x="6414" y="47014"/>
                  </a:lnTo>
                  <a:lnTo>
                    <a:pt x="7049" y="46803"/>
                  </a:lnTo>
                  <a:lnTo>
                    <a:pt x="7683" y="46521"/>
                  </a:lnTo>
                  <a:lnTo>
                    <a:pt x="8388" y="46168"/>
                  </a:lnTo>
                  <a:lnTo>
                    <a:pt x="9093" y="45745"/>
                  </a:lnTo>
                  <a:lnTo>
                    <a:pt x="9798" y="45252"/>
                  </a:lnTo>
                  <a:lnTo>
                    <a:pt x="10432" y="44688"/>
                  </a:lnTo>
                  <a:lnTo>
                    <a:pt x="11066" y="44124"/>
                  </a:lnTo>
                  <a:lnTo>
                    <a:pt x="11630" y="43490"/>
                  </a:lnTo>
                  <a:lnTo>
                    <a:pt x="12194" y="42855"/>
                  </a:lnTo>
                  <a:lnTo>
                    <a:pt x="12687" y="42151"/>
                  </a:lnTo>
                  <a:lnTo>
                    <a:pt x="13040" y="41446"/>
                  </a:lnTo>
                  <a:lnTo>
                    <a:pt x="13392" y="40741"/>
                  </a:lnTo>
                  <a:lnTo>
                    <a:pt x="13604" y="40036"/>
                  </a:lnTo>
                  <a:lnTo>
                    <a:pt x="13674" y="39261"/>
                  </a:lnTo>
                  <a:lnTo>
                    <a:pt x="13674" y="38556"/>
                  </a:lnTo>
                  <a:lnTo>
                    <a:pt x="13533" y="37851"/>
                  </a:lnTo>
                  <a:lnTo>
                    <a:pt x="13392" y="37640"/>
                  </a:lnTo>
                  <a:lnTo>
                    <a:pt x="13181" y="37358"/>
                  </a:lnTo>
                  <a:lnTo>
                    <a:pt x="12758" y="36794"/>
                  </a:lnTo>
                  <a:lnTo>
                    <a:pt x="12335" y="36300"/>
                  </a:lnTo>
                  <a:lnTo>
                    <a:pt x="12194" y="36018"/>
                  </a:lnTo>
                  <a:lnTo>
                    <a:pt x="12124" y="35807"/>
                  </a:lnTo>
                  <a:lnTo>
                    <a:pt x="12194" y="35455"/>
                  </a:lnTo>
                  <a:lnTo>
                    <a:pt x="12335" y="34961"/>
                  </a:lnTo>
                  <a:lnTo>
                    <a:pt x="12828" y="33763"/>
                  </a:lnTo>
                  <a:lnTo>
                    <a:pt x="13815" y="31719"/>
                  </a:lnTo>
                  <a:lnTo>
                    <a:pt x="14591" y="29675"/>
                  </a:lnTo>
                  <a:lnTo>
                    <a:pt x="15295" y="27560"/>
                  </a:lnTo>
                  <a:lnTo>
                    <a:pt x="16000" y="25516"/>
                  </a:lnTo>
                  <a:lnTo>
                    <a:pt x="16635" y="23402"/>
                  </a:lnTo>
                  <a:lnTo>
                    <a:pt x="16635" y="24177"/>
                  </a:lnTo>
                  <a:lnTo>
                    <a:pt x="16705" y="24952"/>
                  </a:lnTo>
                  <a:lnTo>
                    <a:pt x="16846" y="25728"/>
                  </a:lnTo>
                  <a:lnTo>
                    <a:pt x="16987" y="26503"/>
                  </a:lnTo>
                  <a:lnTo>
                    <a:pt x="17198" y="27208"/>
                  </a:lnTo>
                  <a:lnTo>
                    <a:pt x="17480" y="27983"/>
                  </a:lnTo>
                  <a:lnTo>
                    <a:pt x="17762" y="28688"/>
                  </a:lnTo>
                  <a:lnTo>
                    <a:pt x="18115" y="29393"/>
                  </a:lnTo>
                  <a:lnTo>
                    <a:pt x="18538" y="30027"/>
                  </a:lnTo>
                  <a:lnTo>
                    <a:pt x="18961" y="30662"/>
                  </a:lnTo>
                  <a:lnTo>
                    <a:pt x="19454" y="31296"/>
                  </a:lnTo>
                  <a:lnTo>
                    <a:pt x="20018" y="31860"/>
                  </a:lnTo>
                  <a:lnTo>
                    <a:pt x="20582" y="32353"/>
                  </a:lnTo>
                  <a:lnTo>
                    <a:pt x="21216" y="32847"/>
                  </a:lnTo>
                  <a:lnTo>
                    <a:pt x="21850" y="33270"/>
                  </a:lnTo>
                  <a:lnTo>
                    <a:pt x="22555" y="33622"/>
                  </a:lnTo>
                  <a:lnTo>
                    <a:pt x="23049" y="33904"/>
                  </a:lnTo>
                  <a:lnTo>
                    <a:pt x="23612" y="34045"/>
                  </a:lnTo>
                  <a:lnTo>
                    <a:pt x="23894" y="34115"/>
                  </a:lnTo>
                  <a:lnTo>
                    <a:pt x="24106" y="34115"/>
                  </a:lnTo>
                  <a:lnTo>
                    <a:pt x="24317" y="34045"/>
                  </a:lnTo>
                  <a:lnTo>
                    <a:pt x="24458" y="33833"/>
                  </a:lnTo>
                  <a:lnTo>
                    <a:pt x="24458" y="33692"/>
                  </a:lnTo>
                  <a:lnTo>
                    <a:pt x="24458" y="33411"/>
                  </a:lnTo>
                  <a:lnTo>
                    <a:pt x="24247" y="32635"/>
                  </a:lnTo>
                  <a:lnTo>
                    <a:pt x="23965" y="31719"/>
                  </a:lnTo>
                  <a:lnTo>
                    <a:pt x="23542" y="30591"/>
                  </a:lnTo>
                  <a:lnTo>
                    <a:pt x="22767" y="28547"/>
                  </a:lnTo>
                  <a:lnTo>
                    <a:pt x="22203" y="27137"/>
                  </a:lnTo>
                  <a:lnTo>
                    <a:pt x="21780" y="25798"/>
                  </a:lnTo>
                  <a:lnTo>
                    <a:pt x="21216" y="24389"/>
                  </a:lnTo>
                  <a:lnTo>
                    <a:pt x="20652" y="23120"/>
                  </a:lnTo>
                  <a:lnTo>
                    <a:pt x="19877" y="21851"/>
                  </a:lnTo>
                  <a:lnTo>
                    <a:pt x="19454" y="21146"/>
                  </a:lnTo>
                  <a:lnTo>
                    <a:pt x="19102" y="20653"/>
                  </a:lnTo>
                  <a:lnTo>
                    <a:pt x="18467" y="19878"/>
                  </a:lnTo>
                  <a:lnTo>
                    <a:pt x="18256" y="19455"/>
                  </a:lnTo>
                  <a:lnTo>
                    <a:pt x="18115" y="19032"/>
                  </a:lnTo>
                  <a:lnTo>
                    <a:pt x="18044" y="18468"/>
                  </a:lnTo>
                  <a:lnTo>
                    <a:pt x="18044" y="17763"/>
                  </a:lnTo>
                  <a:lnTo>
                    <a:pt x="18185" y="16283"/>
                  </a:lnTo>
                  <a:lnTo>
                    <a:pt x="18397" y="14732"/>
                  </a:lnTo>
                  <a:lnTo>
                    <a:pt x="19031" y="11701"/>
                  </a:lnTo>
                  <a:lnTo>
                    <a:pt x="19595" y="8671"/>
                  </a:lnTo>
                  <a:lnTo>
                    <a:pt x="19877" y="7120"/>
                  </a:lnTo>
                  <a:lnTo>
                    <a:pt x="20018" y="5640"/>
                  </a:lnTo>
                  <a:lnTo>
                    <a:pt x="20370" y="6767"/>
                  </a:lnTo>
                  <a:lnTo>
                    <a:pt x="20793" y="7825"/>
                  </a:lnTo>
                  <a:lnTo>
                    <a:pt x="21286" y="8741"/>
                  </a:lnTo>
                  <a:lnTo>
                    <a:pt x="21921" y="9587"/>
                  </a:lnTo>
                  <a:lnTo>
                    <a:pt x="22555" y="10433"/>
                  </a:lnTo>
                  <a:lnTo>
                    <a:pt x="23331" y="11278"/>
                  </a:lnTo>
                  <a:lnTo>
                    <a:pt x="24811" y="12900"/>
                  </a:lnTo>
                  <a:lnTo>
                    <a:pt x="25868" y="14239"/>
                  </a:lnTo>
                  <a:lnTo>
                    <a:pt x="26432" y="14944"/>
                  </a:lnTo>
                  <a:lnTo>
                    <a:pt x="27066" y="15507"/>
                  </a:lnTo>
                  <a:lnTo>
                    <a:pt x="27348" y="15789"/>
                  </a:lnTo>
                  <a:lnTo>
                    <a:pt x="27701" y="15930"/>
                  </a:lnTo>
                  <a:lnTo>
                    <a:pt x="27982" y="16001"/>
                  </a:lnTo>
                  <a:lnTo>
                    <a:pt x="28194" y="15930"/>
                  </a:lnTo>
                  <a:lnTo>
                    <a:pt x="28476" y="15860"/>
                  </a:lnTo>
                  <a:lnTo>
                    <a:pt x="28687" y="15578"/>
                  </a:lnTo>
                  <a:lnTo>
                    <a:pt x="28899" y="15226"/>
                  </a:lnTo>
                  <a:lnTo>
                    <a:pt x="29110" y="14662"/>
                  </a:lnTo>
                  <a:lnTo>
                    <a:pt x="29181" y="14168"/>
                  </a:lnTo>
                  <a:lnTo>
                    <a:pt x="29251" y="13675"/>
                  </a:lnTo>
                  <a:lnTo>
                    <a:pt x="29251" y="13111"/>
                  </a:lnTo>
                  <a:lnTo>
                    <a:pt x="29181" y="12477"/>
                  </a:lnTo>
                  <a:lnTo>
                    <a:pt x="28969" y="11278"/>
                  </a:lnTo>
                  <a:lnTo>
                    <a:pt x="28617" y="10080"/>
                  </a:lnTo>
                  <a:lnTo>
                    <a:pt x="28123" y="8811"/>
                  </a:lnTo>
                  <a:lnTo>
                    <a:pt x="27630" y="7684"/>
                  </a:lnTo>
                  <a:lnTo>
                    <a:pt x="27066" y="6626"/>
                  </a:lnTo>
                  <a:lnTo>
                    <a:pt x="26573" y="5781"/>
                  </a:lnTo>
                  <a:lnTo>
                    <a:pt x="26150" y="5217"/>
                  </a:lnTo>
                  <a:lnTo>
                    <a:pt x="25516" y="4512"/>
                  </a:lnTo>
                  <a:lnTo>
                    <a:pt x="24670" y="3807"/>
                  </a:lnTo>
                  <a:lnTo>
                    <a:pt x="23753" y="3102"/>
                  </a:lnTo>
                  <a:lnTo>
                    <a:pt x="22767" y="2538"/>
                  </a:lnTo>
                  <a:lnTo>
                    <a:pt x="22273" y="2256"/>
                  </a:lnTo>
                  <a:lnTo>
                    <a:pt x="21780" y="2115"/>
                  </a:lnTo>
                  <a:lnTo>
                    <a:pt x="21357" y="2045"/>
                  </a:lnTo>
                  <a:lnTo>
                    <a:pt x="20934" y="2045"/>
                  </a:lnTo>
                  <a:lnTo>
                    <a:pt x="20511" y="2186"/>
                  </a:lnTo>
                  <a:lnTo>
                    <a:pt x="20229" y="2397"/>
                  </a:lnTo>
                  <a:lnTo>
                    <a:pt x="20088" y="1129"/>
                  </a:lnTo>
                  <a:lnTo>
                    <a:pt x="19947"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grpSp>
          <p:nvGrpSpPr>
            <p:cNvPr id="129" name="Shape 129"/>
            <p:cNvGrpSpPr/>
            <p:nvPr/>
          </p:nvGrpSpPr>
          <p:grpSpPr>
            <a:xfrm>
              <a:off x="818425" y="1334150"/>
              <a:ext cx="925100" cy="1370950"/>
              <a:chOff x="3112200" y="1334150"/>
              <a:chExt cx="925100" cy="1370950"/>
            </a:xfrm>
          </p:grpSpPr>
          <p:sp>
            <p:nvSpPr>
              <p:cNvPr id="130" name="Shape 130"/>
              <p:cNvSpPr/>
              <p:nvPr/>
            </p:nvSpPr>
            <p:spPr>
              <a:xfrm>
                <a:off x="3173850" y="1334150"/>
                <a:ext cx="819400" cy="1279300"/>
              </a:xfrm>
              <a:custGeom>
                <a:avLst/>
                <a:gdLst/>
                <a:ahLst/>
                <a:cxnLst/>
                <a:rect l="0" t="0" r="0" b="0"/>
                <a:pathLst>
                  <a:path w="32776" h="51172" extrusionOk="0">
                    <a:moveTo>
                      <a:pt x="15155" y="0"/>
                    </a:moveTo>
                    <a:lnTo>
                      <a:pt x="15026" y="431"/>
                    </a:lnTo>
                    <a:lnTo>
                      <a:pt x="15084" y="353"/>
                    </a:lnTo>
                    <a:lnTo>
                      <a:pt x="15155" y="0"/>
                    </a:lnTo>
                    <a:close/>
                    <a:moveTo>
                      <a:pt x="15026" y="431"/>
                    </a:moveTo>
                    <a:lnTo>
                      <a:pt x="14873" y="635"/>
                    </a:lnTo>
                    <a:lnTo>
                      <a:pt x="14380" y="1339"/>
                    </a:lnTo>
                    <a:lnTo>
                      <a:pt x="13957" y="2044"/>
                    </a:lnTo>
                    <a:lnTo>
                      <a:pt x="13745" y="2397"/>
                    </a:lnTo>
                    <a:lnTo>
                      <a:pt x="13604" y="2820"/>
                    </a:lnTo>
                    <a:lnTo>
                      <a:pt x="13252" y="3947"/>
                    </a:lnTo>
                    <a:lnTo>
                      <a:pt x="13040" y="5146"/>
                    </a:lnTo>
                    <a:lnTo>
                      <a:pt x="12970" y="6273"/>
                    </a:lnTo>
                    <a:lnTo>
                      <a:pt x="12899" y="7472"/>
                    </a:lnTo>
                    <a:lnTo>
                      <a:pt x="12970" y="8670"/>
                    </a:lnTo>
                    <a:lnTo>
                      <a:pt x="13181" y="9798"/>
                    </a:lnTo>
                    <a:lnTo>
                      <a:pt x="13463" y="10996"/>
                    </a:lnTo>
                    <a:lnTo>
                      <a:pt x="13816" y="12124"/>
                    </a:lnTo>
                    <a:lnTo>
                      <a:pt x="14098" y="13251"/>
                    </a:lnTo>
                    <a:lnTo>
                      <a:pt x="14380" y="14379"/>
                    </a:lnTo>
                    <a:lnTo>
                      <a:pt x="14591" y="15436"/>
                    </a:lnTo>
                    <a:lnTo>
                      <a:pt x="14662" y="16564"/>
                    </a:lnTo>
                    <a:lnTo>
                      <a:pt x="14662" y="17128"/>
                    </a:lnTo>
                    <a:lnTo>
                      <a:pt x="14591" y="17692"/>
                    </a:lnTo>
                    <a:lnTo>
                      <a:pt x="14380" y="18115"/>
                    </a:lnTo>
                    <a:lnTo>
                      <a:pt x="14168" y="18538"/>
                    </a:lnTo>
                    <a:lnTo>
                      <a:pt x="13886" y="18820"/>
                    </a:lnTo>
                    <a:lnTo>
                      <a:pt x="13604" y="19172"/>
                    </a:lnTo>
                    <a:lnTo>
                      <a:pt x="13252" y="19383"/>
                    </a:lnTo>
                    <a:lnTo>
                      <a:pt x="12829" y="19595"/>
                    </a:lnTo>
                    <a:lnTo>
                      <a:pt x="11983" y="19947"/>
                    </a:lnTo>
                    <a:lnTo>
                      <a:pt x="10996" y="20229"/>
                    </a:lnTo>
                    <a:lnTo>
                      <a:pt x="9023" y="20652"/>
                    </a:lnTo>
                    <a:lnTo>
                      <a:pt x="7190" y="21146"/>
                    </a:lnTo>
                    <a:lnTo>
                      <a:pt x="4018" y="22132"/>
                    </a:lnTo>
                    <a:lnTo>
                      <a:pt x="2468" y="22696"/>
                    </a:lnTo>
                    <a:lnTo>
                      <a:pt x="1129" y="23260"/>
                    </a:lnTo>
                    <a:lnTo>
                      <a:pt x="635" y="23472"/>
                    </a:lnTo>
                    <a:lnTo>
                      <a:pt x="212" y="23754"/>
                    </a:lnTo>
                    <a:lnTo>
                      <a:pt x="1" y="23965"/>
                    </a:lnTo>
                    <a:lnTo>
                      <a:pt x="1" y="24035"/>
                    </a:lnTo>
                    <a:lnTo>
                      <a:pt x="1" y="24106"/>
                    </a:lnTo>
                    <a:lnTo>
                      <a:pt x="494" y="23965"/>
                    </a:lnTo>
                    <a:lnTo>
                      <a:pt x="1763" y="23613"/>
                    </a:lnTo>
                    <a:lnTo>
                      <a:pt x="5851" y="22555"/>
                    </a:lnTo>
                    <a:lnTo>
                      <a:pt x="10080" y="21568"/>
                    </a:lnTo>
                    <a:lnTo>
                      <a:pt x="12477" y="21075"/>
                    </a:lnTo>
                    <a:lnTo>
                      <a:pt x="11490" y="23331"/>
                    </a:lnTo>
                    <a:lnTo>
                      <a:pt x="10785" y="25163"/>
                    </a:lnTo>
                    <a:lnTo>
                      <a:pt x="10010" y="27207"/>
                    </a:lnTo>
                    <a:lnTo>
                      <a:pt x="9305" y="29251"/>
                    </a:lnTo>
                    <a:lnTo>
                      <a:pt x="8811" y="31013"/>
                    </a:lnTo>
                    <a:lnTo>
                      <a:pt x="8670" y="31718"/>
                    </a:lnTo>
                    <a:lnTo>
                      <a:pt x="8670" y="32353"/>
                    </a:lnTo>
                    <a:lnTo>
                      <a:pt x="8670" y="32705"/>
                    </a:lnTo>
                    <a:lnTo>
                      <a:pt x="8741" y="32846"/>
                    </a:lnTo>
                    <a:lnTo>
                      <a:pt x="8882" y="32916"/>
                    </a:lnTo>
                    <a:lnTo>
                      <a:pt x="8952" y="32916"/>
                    </a:lnTo>
                    <a:lnTo>
                      <a:pt x="9093" y="32705"/>
                    </a:lnTo>
                    <a:lnTo>
                      <a:pt x="9446" y="32071"/>
                    </a:lnTo>
                    <a:lnTo>
                      <a:pt x="10362" y="29815"/>
                    </a:lnTo>
                    <a:lnTo>
                      <a:pt x="11701" y="26220"/>
                    </a:lnTo>
                    <a:lnTo>
                      <a:pt x="11983" y="27207"/>
                    </a:lnTo>
                    <a:lnTo>
                      <a:pt x="12265" y="28265"/>
                    </a:lnTo>
                    <a:lnTo>
                      <a:pt x="12617" y="29322"/>
                    </a:lnTo>
                    <a:lnTo>
                      <a:pt x="12758" y="30379"/>
                    </a:lnTo>
                    <a:lnTo>
                      <a:pt x="13181" y="32071"/>
                    </a:lnTo>
                    <a:lnTo>
                      <a:pt x="12970" y="32141"/>
                    </a:lnTo>
                    <a:lnTo>
                      <a:pt x="12829" y="32282"/>
                    </a:lnTo>
                    <a:lnTo>
                      <a:pt x="12758" y="32494"/>
                    </a:lnTo>
                    <a:lnTo>
                      <a:pt x="12688" y="32705"/>
                    </a:lnTo>
                    <a:lnTo>
                      <a:pt x="12899" y="33339"/>
                    </a:lnTo>
                    <a:lnTo>
                      <a:pt x="13040" y="33621"/>
                    </a:lnTo>
                    <a:lnTo>
                      <a:pt x="13181" y="33762"/>
                    </a:lnTo>
                    <a:lnTo>
                      <a:pt x="13322" y="33903"/>
                    </a:lnTo>
                    <a:lnTo>
                      <a:pt x="13604" y="33903"/>
                    </a:lnTo>
                    <a:lnTo>
                      <a:pt x="13675" y="33833"/>
                    </a:lnTo>
                    <a:lnTo>
                      <a:pt x="13957" y="33621"/>
                    </a:lnTo>
                    <a:lnTo>
                      <a:pt x="14168" y="33269"/>
                    </a:lnTo>
                    <a:lnTo>
                      <a:pt x="14380" y="32705"/>
                    </a:lnTo>
                    <a:lnTo>
                      <a:pt x="14450" y="32141"/>
                    </a:lnTo>
                    <a:lnTo>
                      <a:pt x="14450" y="31718"/>
                    </a:lnTo>
                    <a:lnTo>
                      <a:pt x="14380" y="31225"/>
                    </a:lnTo>
                    <a:lnTo>
                      <a:pt x="14309" y="30802"/>
                    </a:lnTo>
                    <a:lnTo>
                      <a:pt x="14168" y="30379"/>
                    </a:lnTo>
                    <a:lnTo>
                      <a:pt x="13745" y="29533"/>
                    </a:lnTo>
                    <a:lnTo>
                      <a:pt x="13322" y="28687"/>
                    </a:lnTo>
                    <a:lnTo>
                      <a:pt x="12829" y="27842"/>
                    </a:lnTo>
                    <a:lnTo>
                      <a:pt x="12477" y="27066"/>
                    </a:lnTo>
                    <a:lnTo>
                      <a:pt x="12124" y="26220"/>
                    </a:lnTo>
                    <a:lnTo>
                      <a:pt x="12054" y="25868"/>
                    </a:lnTo>
                    <a:lnTo>
                      <a:pt x="11983" y="25445"/>
                    </a:lnTo>
                    <a:lnTo>
                      <a:pt x="11983" y="25093"/>
                    </a:lnTo>
                    <a:lnTo>
                      <a:pt x="12054" y="24740"/>
                    </a:lnTo>
                    <a:lnTo>
                      <a:pt x="12336" y="23824"/>
                    </a:lnTo>
                    <a:lnTo>
                      <a:pt x="12829" y="22908"/>
                    </a:lnTo>
                    <a:lnTo>
                      <a:pt x="13322" y="21921"/>
                    </a:lnTo>
                    <a:lnTo>
                      <a:pt x="13886" y="20934"/>
                    </a:lnTo>
                    <a:lnTo>
                      <a:pt x="14521" y="20088"/>
                    </a:lnTo>
                    <a:lnTo>
                      <a:pt x="15507" y="18749"/>
                    </a:lnTo>
                    <a:lnTo>
                      <a:pt x="16706" y="21709"/>
                    </a:lnTo>
                    <a:lnTo>
                      <a:pt x="17974" y="24670"/>
                    </a:lnTo>
                    <a:lnTo>
                      <a:pt x="20653" y="30520"/>
                    </a:lnTo>
                    <a:lnTo>
                      <a:pt x="21428" y="32212"/>
                    </a:lnTo>
                    <a:lnTo>
                      <a:pt x="21639" y="32846"/>
                    </a:lnTo>
                    <a:lnTo>
                      <a:pt x="21710" y="33410"/>
                    </a:lnTo>
                    <a:lnTo>
                      <a:pt x="21710" y="33974"/>
                    </a:lnTo>
                    <a:lnTo>
                      <a:pt x="21569" y="34538"/>
                    </a:lnTo>
                    <a:lnTo>
                      <a:pt x="21216" y="35242"/>
                    </a:lnTo>
                    <a:lnTo>
                      <a:pt x="20794" y="36088"/>
                    </a:lnTo>
                    <a:lnTo>
                      <a:pt x="20300" y="37146"/>
                    </a:lnTo>
                    <a:lnTo>
                      <a:pt x="19877" y="38203"/>
                    </a:lnTo>
                    <a:lnTo>
                      <a:pt x="19666" y="38626"/>
                    </a:lnTo>
                    <a:lnTo>
                      <a:pt x="19384" y="39119"/>
                    </a:lnTo>
                    <a:lnTo>
                      <a:pt x="19032" y="39472"/>
                    </a:lnTo>
                    <a:lnTo>
                      <a:pt x="18609" y="39824"/>
                    </a:lnTo>
                    <a:lnTo>
                      <a:pt x="18186" y="40035"/>
                    </a:lnTo>
                    <a:lnTo>
                      <a:pt x="17692" y="40317"/>
                    </a:lnTo>
                    <a:lnTo>
                      <a:pt x="16565" y="40811"/>
                    </a:lnTo>
                    <a:lnTo>
                      <a:pt x="14521" y="41586"/>
                    </a:lnTo>
                    <a:lnTo>
                      <a:pt x="14239" y="41586"/>
                    </a:lnTo>
                    <a:lnTo>
                      <a:pt x="13957" y="41516"/>
                    </a:lnTo>
                    <a:lnTo>
                      <a:pt x="13322" y="41445"/>
                    </a:lnTo>
                    <a:lnTo>
                      <a:pt x="13040" y="41516"/>
                    </a:lnTo>
                    <a:lnTo>
                      <a:pt x="12829" y="41657"/>
                    </a:lnTo>
                    <a:lnTo>
                      <a:pt x="12758" y="41798"/>
                    </a:lnTo>
                    <a:lnTo>
                      <a:pt x="12688" y="41938"/>
                    </a:lnTo>
                    <a:lnTo>
                      <a:pt x="12688" y="42432"/>
                    </a:lnTo>
                    <a:lnTo>
                      <a:pt x="12758" y="42784"/>
                    </a:lnTo>
                    <a:lnTo>
                      <a:pt x="12899" y="42996"/>
                    </a:lnTo>
                    <a:lnTo>
                      <a:pt x="13181" y="43066"/>
                    </a:lnTo>
                    <a:lnTo>
                      <a:pt x="13604" y="43137"/>
                    </a:lnTo>
                    <a:lnTo>
                      <a:pt x="14027" y="43066"/>
                    </a:lnTo>
                    <a:lnTo>
                      <a:pt x="14450" y="42925"/>
                    </a:lnTo>
                    <a:lnTo>
                      <a:pt x="15507" y="42502"/>
                    </a:lnTo>
                    <a:lnTo>
                      <a:pt x="16635" y="42009"/>
                    </a:lnTo>
                    <a:lnTo>
                      <a:pt x="17622" y="41516"/>
                    </a:lnTo>
                    <a:lnTo>
                      <a:pt x="18468" y="41093"/>
                    </a:lnTo>
                    <a:lnTo>
                      <a:pt x="19032" y="40881"/>
                    </a:lnTo>
                    <a:lnTo>
                      <a:pt x="18820" y="41868"/>
                    </a:lnTo>
                    <a:lnTo>
                      <a:pt x="18750" y="43066"/>
                    </a:lnTo>
                    <a:lnTo>
                      <a:pt x="18609" y="44194"/>
                    </a:lnTo>
                    <a:lnTo>
                      <a:pt x="18538" y="44687"/>
                    </a:lnTo>
                    <a:lnTo>
                      <a:pt x="18327" y="45181"/>
                    </a:lnTo>
                    <a:lnTo>
                      <a:pt x="18186" y="45463"/>
                    </a:lnTo>
                    <a:lnTo>
                      <a:pt x="18045" y="45745"/>
                    </a:lnTo>
                    <a:lnTo>
                      <a:pt x="17551" y="46238"/>
                    </a:lnTo>
                    <a:lnTo>
                      <a:pt x="17410" y="46449"/>
                    </a:lnTo>
                    <a:lnTo>
                      <a:pt x="17199" y="46802"/>
                    </a:lnTo>
                    <a:lnTo>
                      <a:pt x="17128" y="47084"/>
                    </a:lnTo>
                    <a:lnTo>
                      <a:pt x="17058" y="47436"/>
                    </a:lnTo>
                    <a:lnTo>
                      <a:pt x="17058" y="47859"/>
                    </a:lnTo>
                    <a:lnTo>
                      <a:pt x="17128" y="48212"/>
                    </a:lnTo>
                    <a:lnTo>
                      <a:pt x="17269" y="48494"/>
                    </a:lnTo>
                    <a:lnTo>
                      <a:pt x="17410" y="48705"/>
                    </a:lnTo>
                    <a:lnTo>
                      <a:pt x="17551" y="48846"/>
                    </a:lnTo>
                    <a:lnTo>
                      <a:pt x="17763" y="48987"/>
                    </a:lnTo>
                    <a:lnTo>
                      <a:pt x="18256" y="48987"/>
                    </a:lnTo>
                    <a:lnTo>
                      <a:pt x="18750" y="48846"/>
                    </a:lnTo>
                    <a:lnTo>
                      <a:pt x="19243" y="48494"/>
                    </a:lnTo>
                    <a:lnTo>
                      <a:pt x="19666" y="48071"/>
                    </a:lnTo>
                    <a:lnTo>
                      <a:pt x="20018" y="47507"/>
                    </a:lnTo>
                    <a:lnTo>
                      <a:pt x="20018" y="47366"/>
                    </a:lnTo>
                    <a:lnTo>
                      <a:pt x="20018" y="47154"/>
                    </a:lnTo>
                    <a:lnTo>
                      <a:pt x="19948" y="46943"/>
                    </a:lnTo>
                    <a:lnTo>
                      <a:pt x="19877" y="46661"/>
                    </a:lnTo>
                    <a:lnTo>
                      <a:pt x="19807" y="46379"/>
                    </a:lnTo>
                    <a:lnTo>
                      <a:pt x="19807" y="45745"/>
                    </a:lnTo>
                    <a:lnTo>
                      <a:pt x="19736" y="44969"/>
                    </a:lnTo>
                    <a:lnTo>
                      <a:pt x="19666" y="44123"/>
                    </a:lnTo>
                    <a:lnTo>
                      <a:pt x="19736" y="43348"/>
                    </a:lnTo>
                    <a:lnTo>
                      <a:pt x="19877" y="42150"/>
                    </a:lnTo>
                    <a:lnTo>
                      <a:pt x="20159" y="41022"/>
                    </a:lnTo>
                    <a:lnTo>
                      <a:pt x="20794" y="38767"/>
                    </a:lnTo>
                    <a:lnTo>
                      <a:pt x="21498" y="36511"/>
                    </a:lnTo>
                    <a:lnTo>
                      <a:pt x="22344" y="34326"/>
                    </a:lnTo>
                    <a:lnTo>
                      <a:pt x="23190" y="36441"/>
                    </a:lnTo>
                    <a:lnTo>
                      <a:pt x="24036" y="38555"/>
                    </a:lnTo>
                    <a:lnTo>
                      <a:pt x="24811" y="40740"/>
                    </a:lnTo>
                    <a:lnTo>
                      <a:pt x="25446" y="42925"/>
                    </a:lnTo>
                    <a:lnTo>
                      <a:pt x="25516" y="43630"/>
                    </a:lnTo>
                    <a:lnTo>
                      <a:pt x="25657" y="44687"/>
                    </a:lnTo>
                    <a:lnTo>
                      <a:pt x="25868" y="47366"/>
                    </a:lnTo>
                    <a:lnTo>
                      <a:pt x="26080" y="48775"/>
                    </a:lnTo>
                    <a:lnTo>
                      <a:pt x="26221" y="49903"/>
                    </a:lnTo>
                    <a:lnTo>
                      <a:pt x="26432" y="50819"/>
                    </a:lnTo>
                    <a:lnTo>
                      <a:pt x="26573" y="51031"/>
                    </a:lnTo>
                    <a:lnTo>
                      <a:pt x="26714" y="51172"/>
                    </a:lnTo>
                    <a:lnTo>
                      <a:pt x="27208" y="51172"/>
                    </a:lnTo>
                    <a:lnTo>
                      <a:pt x="27349" y="51031"/>
                    </a:lnTo>
                    <a:lnTo>
                      <a:pt x="27490" y="50890"/>
                    </a:lnTo>
                    <a:lnTo>
                      <a:pt x="27630" y="50608"/>
                    </a:lnTo>
                    <a:lnTo>
                      <a:pt x="27701" y="50326"/>
                    </a:lnTo>
                    <a:lnTo>
                      <a:pt x="27771" y="49480"/>
                    </a:lnTo>
                    <a:lnTo>
                      <a:pt x="27771" y="48494"/>
                    </a:lnTo>
                    <a:lnTo>
                      <a:pt x="27630" y="47366"/>
                    </a:lnTo>
                    <a:lnTo>
                      <a:pt x="27490" y="46168"/>
                    </a:lnTo>
                    <a:lnTo>
                      <a:pt x="27208" y="44828"/>
                    </a:lnTo>
                    <a:lnTo>
                      <a:pt x="26644" y="42150"/>
                    </a:lnTo>
                    <a:lnTo>
                      <a:pt x="25939" y="39753"/>
                    </a:lnTo>
                    <a:lnTo>
                      <a:pt x="25375" y="37850"/>
                    </a:lnTo>
                    <a:lnTo>
                      <a:pt x="25023" y="36793"/>
                    </a:lnTo>
                    <a:lnTo>
                      <a:pt x="25023" y="36793"/>
                    </a:lnTo>
                    <a:lnTo>
                      <a:pt x="25586" y="37075"/>
                    </a:lnTo>
                    <a:lnTo>
                      <a:pt x="26080" y="37216"/>
                    </a:lnTo>
                    <a:lnTo>
                      <a:pt x="27208" y="37568"/>
                    </a:lnTo>
                    <a:lnTo>
                      <a:pt x="27701" y="37780"/>
                    </a:lnTo>
                    <a:lnTo>
                      <a:pt x="28265" y="37991"/>
                    </a:lnTo>
                    <a:lnTo>
                      <a:pt x="28758" y="38273"/>
                    </a:lnTo>
                    <a:lnTo>
                      <a:pt x="29252" y="38626"/>
                    </a:lnTo>
                    <a:lnTo>
                      <a:pt x="29675" y="39049"/>
                    </a:lnTo>
                    <a:lnTo>
                      <a:pt x="30168" y="39683"/>
                    </a:lnTo>
                    <a:lnTo>
                      <a:pt x="30732" y="40247"/>
                    </a:lnTo>
                    <a:lnTo>
                      <a:pt x="30943" y="40388"/>
                    </a:lnTo>
                    <a:lnTo>
                      <a:pt x="31225" y="40458"/>
                    </a:lnTo>
                    <a:lnTo>
                      <a:pt x="31719" y="40458"/>
                    </a:lnTo>
                    <a:lnTo>
                      <a:pt x="31930" y="40388"/>
                    </a:lnTo>
                    <a:lnTo>
                      <a:pt x="32071" y="40317"/>
                    </a:lnTo>
                    <a:lnTo>
                      <a:pt x="32282" y="40176"/>
                    </a:lnTo>
                    <a:lnTo>
                      <a:pt x="32423" y="40035"/>
                    </a:lnTo>
                    <a:lnTo>
                      <a:pt x="32564" y="39824"/>
                    </a:lnTo>
                    <a:lnTo>
                      <a:pt x="32635" y="39542"/>
                    </a:lnTo>
                    <a:lnTo>
                      <a:pt x="32776" y="38908"/>
                    </a:lnTo>
                    <a:lnTo>
                      <a:pt x="32705" y="38696"/>
                    </a:lnTo>
                    <a:lnTo>
                      <a:pt x="32705" y="38555"/>
                    </a:lnTo>
                    <a:lnTo>
                      <a:pt x="32635" y="38414"/>
                    </a:lnTo>
                    <a:lnTo>
                      <a:pt x="32494" y="38344"/>
                    </a:lnTo>
                    <a:lnTo>
                      <a:pt x="32212" y="38273"/>
                    </a:lnTo>
                    <a:lnTo>
                      <a:pt x="31860" y="38273"/>
                    </a:lnTo>
                    <a:lnTo>
                      <a:pt x="31437" y="38344"/>
                    </a:lnTo>
                    <a:lnTo>
                      <a:pt x="31084" y="38414"/>
                    </a:lnTo>
                    <a:lnTo>
                      <a:pt x="30802" y="38414"/>
                    </a:lnTo>
                    <a:lnTo>
                      <a:pt x="30450" y="38273"/>
                    </a:lnTo>
                    <a:lnTo>
                      <a:pt x="30097" y="38062"/>
                    </a:lnTo>
                    <a:lnTo>
                      <a:pt x="29252" y="37568"/>
                    </a:lnTo>
                    <a:lnTo>
                      <a:pt x="28406" y="37075"/>
                    </a:lnTo>
                    <a:lnTo>
                      <a:pt x="27912" y="36864"/>
                    </a:lnTo>
                    <a:lnTo>
                      <a:pt x="27490" y="36723"/>
                    </a:lnTo>
                    <a:lnTo>
                      <a:pt x="26855" y="36582"/>
                    </a:lnTo>
                    <a:lnTo>
                      <a:pt x="26080" y="36511"/>
                    </a:lnTo>
                    <a:lnTo>
                      <a:pt x="25305" y="36370"/>
                    </a:lnTo>
                    <a:lnTo>
                      <a:pt x="25023" y="36300"/>
                    </a:lnTo>
                    <a:lnTo>
                      <a:pt x="24811" y="36229"/>
                    </a:lnTo>
                    <a:lnTo>
                      <a:pt x="24600" y="36018"/>
                    </a:lnTo>
                    <a:lnTo>
                      <a:pt x="24459" y="35736"/>
                    </a:lnTo>
                    <a:lnTo>
                      <a:pt x="24177" y="35031"/>
                    </a:lnTo>
                    <a:lnTo>
                      <a:pt x="23683" y="33621"/>
                    </a:lnTo>
                    <a:lnTo>
                      <a:pt x="18186" y="21568"/>
                    </a:lnTo>
                    <a:lnTo>
                      <a:pt x="19032" y="21639"/>
                    </a:lnTo>
                    <a:lnTo>
                      <a:pt x="19877" y="21709"/>
                    </a:lnTo>
                    <a:lnTo>
                      <a:pt x="20653" y="21921"/>
                    </a:lnTo>
                    <a:lnTo>
                      <a:pt x="21428" y="22132"/>
                    </a:lnTo>
                    <a:lnTo>
                      <a:pt x="22203" y="22414"/>
                    </a:lnTo>
                    <a:lnTo>
                      <a:pt x="22838" y="22837"/>
                    </a:lnTo>
                    <a:lnTo>
                      <a:pt x="23401" y="23260"/>
                    </a:lnTo>
                    <a:lnTo>
                      <a:pt x="23824" y="23824"/>
                    </a:lnTo>
                    <a:lnTo>
                      <a:pt x="24529" y="25022"/>
                    </a:lnTo>
                    <a:lnTo>
                      <a:pt x="25446" y="26925"/>
                    </a:lnTo>
                    <a:lnTo>
                      <a:pt x="26291" y="28758"/>
                    </a:lnTo>
                    <a:lnTo>
                      <a:pt x="26573" y="29392"/>
                    </a:lnTo>
                    <a:lnTo>
                      <a:pt x="26644" y="29815"/>
                    </a:lnTo>
                    <a:lnTo>
                      <a:pt x="26644" y="29040"/>
                    </a:lnTo>
                    <a:lnTo>
                      <a:pt x="26503" y="28265"/>
                    </a:lnTo>
                    <a:lnTo>
                      <a:pt x="26291" y="27489"/>
                    </a:lnTo>
                    <a:lnTo>
                      <a:pt x="26080" y="26714"/>
                    </a:lnTo>
                    <a:lnTo>
                      <a:pt x="25586" y="25093"/>
                    </a:lnTo>
                    <a:lnTo>
                      <a:pt x="25023" y="23683"/>
                    </a:lnTo>
                    <a:lnTo>
                      <a:pt x="26291" y="24317"/>
                    </a:lnTo>
                    <a:lnTo>
                      <a:pt x="28547" y="25445"/>
                    </a:lnTo>
                    <a:lnTo>
                      <a:pt x="29815" y="26009"/>
                    </a:lnTo>
                    <a:lnTo>
                      <a:pt x="30873" y="26432"/>
                    </a:lnTo>
                    <a:lnTo>
                      <a:pt x="31578" y="26714"/>
                    </a:lnTo>
                    <a:lnTo>
                      <a:pt x="31860" y="26714"/>
                    </a:lnTo>
                    <a:lnTo>
                      <a:pt x="31930" y="26643"/>
                    </a:lnTo>
                    <a:lnTo>
                      <a:pt x="31930" y="26502"/>
                    </a:lnTo>
                    <a:lnTo>
                      <a:pt x="31930" y="26361"/>
                    </a:lnTo>
                    <a:lnTo>
                      <a:pt x="31648" y="26079"/>
                    </a:lnTo>
                    <a:lnTo>
                      <a:pt x="31155" y="25657"/>
                    </a:lnTo>
                    <a:lnTo>
                      <a:pt x="30520" y="25234"/>
                    </a:lnTo>
                    <a:lnTo>
                      <a:pt x="28829" y="24317"/>
                    </a:lnTo>
                    <a:lnTo>
                      <a:pt x="26785" y="23331"/>
                    </a:lnTo>
                    <a:lnTo>
                      <a:pt x="24741" y="22485"/>
                    </a:lnTo>
                    <a:lnTo>
                      <a:pt x="22767" y="21709"/>
                    </a:lnTo>
                    <a:lnTo>
                      <a:pt x="21216" y="21146"/>
                    </a:lnTo>
                    <a:lnTo>
                      <a:pt x="20371" y="20864"/>
                    </a:lnTo>
                    <a:lnTo>
                      <a:pt x="19525" y="20793"/>
                    </a:lnTo>
                    <a:lnTo>
                      <a:pt x="18820" y="20723"/>
                    </a:lnTo>
                    <a:lnTo>
                      <a:pt x="18468" y="20652"/>
                    </a:lnTo>
                    <a:lnTo>
                      <a:pt x="18186" y="20511"/>
                    </a:lnTo>
                    <a:lnTo>
                      <a:pt x="17833" y="20370"/>
                    </a:lnTo>
                    <a:lnTo>
                      <a:pt x="17551" y="20159"/>
                    </a:lnTo>
                    <a:lnTo>
                      <a:pt x="17340" y="19877"/>
                    </a:lnTo>
                    <a:lnTo>
                      <a:pt x="17199" y="19595"/>
                    </a:lnTo>
                    <a:lnTo>
                      <a:pt x="16917" y="18820"/>
                    </a:lnTo>
                    <a:lnTo>
                      <a:pt x="16424" y="17410"/>
                    </a:lnTo>
                    <a:lnTo>
                      <a:pt x="15789" y="15718"/>
                    </a:lnTo>
                    <a:lnTo>
                      <a:pt x="15155" y="13956"/>
                    </a:lnTo>
                    <a:lnTo>
                      <a:pt x="14662" y="12194"/>
                    </a:lnTo>
                    <a:lnTo>
                      <a:pt x="14309" y="10432"/>
                    </a:lnTo>
                    <a:lnTo>
                      <a:pt x="16283" y="10855"/>
                    </a:lnTo>
                    <a:lnTo>
                      <a:pt x="19807" y="11701"/>
                    </a:lnTo>
                    <a:lnTo>
                      <a:pt x="23120" y="12546"/>
                    </a:lnTo>
                    <a:lnTo>
                      <a:pt x="24177" y="12828"/>
                    </a:lnTo>
                    <a:lnTo>
                      <a:pt x="24529" y="12969"/>
                    </a:lnTo>
                    <a:lnTo>
                      <a:pt x="24600" y="12899"/>
                    </a:lnTo>
                    <a:lnTo>
                      <a:pt x="24529" y="12758"/>
                    </a:lnTo>
                    <a:lnTo>
                      <a:pt x="24318" y="12546"/>
                    </a:lnTo>
                    <a:lnTo>
                      <a:pt x="23965" y="12265"/>
                    </a:lnTo>
                    <a:lnTo>
                      <a:pt x="23401" y="12053"/>
                    </a:lnTo>
                    <a:lnTo>
                      <a:pt x="22062" y="11560"/>
                    </a:lnTo>
                    <a:lnTo>
                      <a:pt x="20441" y="11066"/>
                    </a:lnTo>
                    <a:lnTo>
                      <a:pt x="17269" y="10221"/>
                    </a:lnTo>
                    <a:lnTo>
                      <a:pt x="16142" y="9868"/>
                    </a:lnTo>
                    <a:lnTo>
                      <a:pt x="15507" y="9727"/>
                    </a:lnTo>
                    <a:lnTo>
                      <a:pt x="15296" y="9727"/>
                    </a:lnTo>
                    <a:lnTo>
                      <a:pt x="15084" y="9657"/>
                    </a:lnTo>
                    <a:lnTo>
                      <a:pt x="14873" y="9516"/>
                    </a:lnTo>
                    <a:lnTo>
                      <a:pt x="14732" y="9304"/>
                    </a:lnTo>
                    <a:lnTo>
                      <a:pt x="14450" y="8740"/>
                    </a:lnTo>
                    <a:lnTo>
                      <a:pt x="14239" y="8035"/>
                    </a:lnTo>
                    <a:lnTo>
                      <a:pt x="14098" y="7331"/>
                    </a:lnTo>
                    <a:lnTo>
                      <a:pt x="13957" y="6626"/>
                    </a:lnTo>
                    <a:lnTo>
                      <a:pt x="13886" y="5639"/>
                    </a:lnTo>
                    <a:lnTo>
                      <a:pt x="13957" y="4864"/>
                    </a:lnTo>
                    <a:lnTo>
                      <a:pt x="14027" y="4159"/>
                    </a:lnTo>
                    <a:lnTo>
                      <a:pt x="14380" y="2749"/>
                    </a:lnTo>
                    <a:lnTo>
                      <a:pt x="14732" y="1410"/>
                    </a:lnTo>
                    <a:lnTo>
                      <a:pt x="15026" y="43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31" name="Shape 131"/>
              <p:cNvSpPr/>
              <p:nvPr/>
            </p:nvSpPr>
            <p:spPr>
              <a:xfrm>
                <a:off x="3757125" y="2555275"/>
                <a:ext cx="58150" cy="59950"/>
              </a:xfrm>
              <a:custGeom>
                <a:avLst/>
                <a:gdLst/>
                <a:ahLst/>
                <a:cxnLst/>
                <a:rect l="0" t="0" r="0" b="0"/>
                <a:pathLst>
                  <a:path w="2326" h="2398" extrusionOk="0">
                    <a:moveTo>
                      <a:pt x="846" y="1"/>
                    </a:moveTo>
                    <a:lnTo>
                      <a:pt x="564" y="71"/>
                    </a:lnTo>
                    <a:lnTo>
                      <a:pt x="423" y="212"/>
                    </a:lnTo>
                    <a:lnTo>
                      <a:pt x="211" y="424"/>
                    </a:lnTo>
                    <a:lnTo>
                      <a:pt x="141" y="565"/>
                    </a:lnTo>
                    <a:lnTo>
                      <a:pt x="0" y="776"/>
                    </a:lnTo>
                    <a:lnTo>
                      <a:pt x="0" y="1199"/>
                    </a:lnTo>
                    <a:lnTo>
                      <a:pt x="70" y="1693"/>
                    </a:lnTo>
                    <a:lnTo>
                      <a:pt x="141" y="1834"/>
                    </a:lnTo>
                    <a:lnTo>
                      <a:pt x="282" y="2045"/>
                    </a:lnTo>
                    <a:lnTo>
                      <a:pt x="423" y="2186"/>
                    </a:lnTo>
                    <a:lnTo>
                      <a:pt x="634" y="2327"/>
                    </a:lnTo>
                    <a:lnTo>
                      <a:pt x="916" y="2397"/>
                    </a:lnTo>
                    <a:lnTo>
                      <a:pt x="1198" y="2397"/>
                    </a:lnTo>
                    <a:lnTo>
                      <a:pt x="1410" y="2327"/>
                    </a:lnTo>
                    <a:lnTo>
                      <a:pt x="1692" y="2256"/>
                    </a:lnTo>
                    <a:lnTo>
                      <a:pt x="1903" y="2115"/>
                    </a:lnTo>
                    <a:lnTo>
                      <a:pt x="2044" y="1974"/>
                    </a:lnTo>
                    <a:lnTo>
                      <a:pt x="2185" y="1834"/>
                    </a:lnTo>
                    <a:lnTo>
                      <a:pt x="2255" y="1622"/>
                    </a:lnTo>
                    <a:lnTo>
                      <a:pt x="2326" y="1129"/>
                    </a:lnTo>
                    <a:lnTo>
                      <a:pt x="2185" y="706"/>
                    </a:lnTo>
                    <a:lnTo>
                      <a:pt x="2115" y="494"/>
                    </a:lnTo>
                    <a:lnTo>
                      <a:pt x="1974" y="353"/>
                    </a:lnTo>
                    <a:lnTo>
                      <a:pt x="1833" y="212"/>
                    </a:lnTo>
                    <a:lnTo>
                      <a:pt x="1621" y="71"/>
                    </a:lnTo>
                    <a:lnTo>
                      <a:pt x="1339"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32" name="Shape 132"/>
              <p:cNvSpPr/>
              <p:nvPr/>
            </p:nvSpPr>
            <p:spPr>
              <a:xfrm>
                <a:off x="3764150" y="2631050"/>
                <a:ext cx="75800" cy="74050"/>
              </a:xfrm>
              <a:custGeom>
                <a:avLst/>
                <a:gdLst/>
                <a:ahLst/>
                <a:cxnLst/>
                <a:rect l="0" t="0" r="0" b="0"/>
                <a:pathLst>
                  <a:path w="3032" h="2962" extrusionOk="0">
                    <a:moveTo>
                      <a:pt x="1199" y="1"/>
                    </a:moveTo>
                    <a:lnTo>
                      <a:pt x="917" y="71"/>
                    </a:lnTo>
                    <a:lnTo>
                      <a:pt x="635" y="212"/>
                    </a:lnTo>
                    <a:lnTo>
                      <a:pt x="424" y="424"/>
                    </a:lnTo>
                    <a:lnTo>
                      <a:pt x="212" y="706"/>
                    </a:lnTo>
                    <a:lnTo>
                      <a:pt x="71" y="988"/>
                    </a:lnTo>
                    <a:lnTo>
                      <a:pt x="1" y="1269"/>
                    </a:lnTo>
                    <a:lnTo>
                      <a:pt x="1" y="1551"/>
                    </a:lnTo>
                    <a:lnTo>
                      <a:pt x="71" y="1763"/>
                    </a:lnTo>
                    <a:lnTo>
                      <a:pt x="142" y="2045"/>
                    </a:lnTo>
                    <a:lnTo>
                      <a:pt x="353" y="2327"/>
                    </a:lnTo>
                    <a:lnTo>
                      <a:pt x="494" y="2538"/>
                    </a:lnTo>
                    <a:lnTo>
                      <a:pt x="706" y="2679"/>
                    </a:lnTo>
                    <a:lnTo>
                      <a:pt x="988" y="2820"/>
                    </a:lnTo>
                    <a:lnTo>
                      <a:pt x="1270" y="2961"/>
                    </a:lnTo>
                    <a:lnTo>
                      <a:pt x="1834" y="2961"/>
                    </a:lnTo>
                    <a:lnTo>
                      <a:pt x="2115" y="2891"/>
                    </a:lnTo>
                    <a:lnTo>
                      <a:pt x="2327" y="2750"/>
                    </a:lnTo>
                    <a:lnTo>
                      <a:pt x="2609" y="2538"/>
                    </a:lnTo>
                    <a:lnTo>
                      <a:pt x="2820" y="2256"/>
                    </a:lnTo>
                    <a:lnTo>
                      <a:pt x="2961" y="1974"/>
                    </a:lnTo>
                    <a:lnTo>
                      <a:pt x="3032" y="1763"/>
                    </a:lnTo>
                    <a:lnTo>
                      <a:pt x="3032" y="1481"/>
                    </a:lnTo>
                    <a:lnTo>
                      <a:pt x="2961" y="1199"/>
                    </a:lnTo>
                    <a:lnTo>
                      <a:pt x="2820" y="917"/>
                    </a:lnTo>
                    <a:lnTo>
                      <a:pt x="2679" y="635"/>
                    </a:lnTo>
                    <a:lnTo>
                      <a:pt x="2468" y="424"/>
                    </a:lnTo>
                    <a:lnTo>
                      <a:pt x="2256" y="283"/>
                    </a:lnTo>
                    <a:lnTo>
                      <a:pt x="2045" y="142"/>
                    </a:lnTo>
                    <a:lnTo>
                      <a:pt x="1763"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33" name="Shape 133"/>
              <p:cNvSpPr/>
              <p:nvPr/>
            </p:nvSpPr>
            <p:spPr>
              <a:xfrm>
                <a:off x="3852275" y="2620475"/>
                <a:ext cx="65200" cy="68750"/>
              </a:xfrm>
              <a:custGeom>
                <a:avLst/>
                <a:gdLst/>
                <a:ahLst/>
                <a:cxnLst/>
                <a:rect l="0" t="0" r="0" b="0"/>
                <a:pathLst>
                  <a:path w="2608" h="2750" extrusionOk="0">
                    <a:moveTo>
                      <a:pt x="1128" y="1"/>
                    </a:moveTo>
                    <a:lnTo>
                      <a:pt x="705" y="142"/>
                    </a:lnTo>
                    <a:lnTo>
                      <a:pt x="493" y="283"/>
                    </a:lnTo>
                    <a:lnTo>
                      <a:pt x="353" y="424"/>
                    </a:lnTo>
                    <a:lnTo>
                      <a:pt x="212" y="635"/>
                    </a:lnTo>
                    <a:lnTo>
                      <a:pt x="71" y="847"/>
                    </a:lnTo>
                    <a:lnTo>
                      <a:pt x="0" y="1129"/>
                    </a:lnTo>
                    <a:lnTo>
                      <a:pt x="71" y="1411"/>
                    </a:lnTo>
                    <a:lnTo>
                      <a:pt x="71" y="1763"/>
                    </a:lnTo>
                    <a:lnTo>
                      <a:pt x="212" y="2045"/>
                    </a:lnTo>
                    <a:lnTo>
                      <a:pt x="353" y="2256"/>
                    </a:lnTo>
                    <a:lnTo>
                      <a:pt x="564" y="2468"/>
                    </a:lnTo>
                    <a:lnTo>
                      <a:pt x="775" y="2609"/>
                    </a:lnTo>
                    <a:lnTo>
                      <a:pt x="987" y="2679"/>
                    </a:lnTo>
                    <a:lnTo>
                      <a:pt x="1269" y="2750"/>
                    </a:lnTo>
                    <a:lnTo>
                      <a:pt x="1692" y="2750"/>
                    </a:lnTo>
                    <a:lnTo>
                      <a:pt x="1974" y="2609"/>
                    </a:lnTo>
                    <a:lnTo>
                      <a:pt x="2115" y="2538"/>
                    </a:lnTo>
                    <a:lnTo>
                      <a:pt x="2326" y="2327"/>
                    </a:lnTo>
                    <a:lnTo>
                      <a:pt x="2467" y="2115"/>
                    </a:lnTo>
                    <a:lnTo>
                      <a:pt x="2538" y="1904"/>
                    </a:lnTo>
                    <a:lnTo>
                      <a:pt x="2608" y="1552"/>
                    </a:lnTo>
                    <a:lnTo>
                      <a:pt x="2608" y="1199"/>
                    </a:lnTo>
                    <a:lnTo>
                      <a:pt x="2538" y="917"/>
                    </a:lnTo>
                    <a:lnTo>
                      <a:pt x="2397" y="635"/>
                    </a:lnTo>
                    <a:lnTo>
                      <a:pt x="2256" y="424"/>
                    </a:lnTo>
                    <a:lnTo>
                      <a:pt x="2044" y="283"/>
                    </a:lnTo>
                    <a:lnTo>
                      <a:pt x="1833" y="142"/>
                    </a:lnTo>
                    <a:lnTo>
                      <a:pt x="1621" y="71"/>
                    </a:lnTo>
                    <a:lnTo>
                      <a:pt x="1128"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34" name="Shape 134"/>
              <p:cNvSpPr/>
              <p:nvPr/>
            </p:nvSpPr>
            <p:spPr>
              <a:xfrm>
                <a:off x="3883975" y="2544725"/>
                <a:ext cx="67000" cy="68725"/>
              </a:xfrm>
              <a:custGeom>
                <a:avLst/>
                <a:gdLst/>
                <a:ahLst/>
                <a:cxnLst/>
                <a:rect l="0" t="0" r="0" b="0"/>
                <a:pathLst>
                  <a:path w="2680" h="2749" extrusionOk="0">
                    <a:moveTo>
                      <a:pt x="1270" y="0"/>
                    </a:moveTo>
                    <a:lnTo>
                      <a:pt x="917" y="71"/>
                    </a:lnTo>
                    <a:lnTo>
                      <a:pt x="706" y="211"/>
                    </a:lnTo>
                    <a:lnTo>
                      <a:pt x="424" y="352"/>
                    </a:lnTo>
                    <a:lnTo>
                      <a:pt x="283" y="564"/>
                    </a:lnTo>
                    <a:lnTo>
                      <a:pt x="142" y="846"/>
                    </a:lnTo>
                    <a:lnTo>
                      <a:pt x="71" y="1057"/>
                    </a:lnTo>
                    <a:lnTo>
                      <a:pt x="1" y="1339"/>
                    </a:lnTo>
                    <a:lnTo>
                      <a:pt x="1" y="1621"/>
                    </a:lnTo>
                    <a:lnTo>
                      <a:pt x="71" y="1833"/>
                    </a:lnTo>
                    <a:lnTo>
                      <a:pt x="142" y="2115"/>
                    </a:lnTo>
                    <a:lnTo>
                      <a:pt x="283" y="2326"/>
                    </a:lnTo>
                    <a:lnTo>
                      <a:pt x="494" y="2467"/>
                    </a:lnTo>
                    <a:lnTo>
                      <a:pt x="706" y="2608"/>
                    </a:lnTo>
                    <a:lnTo>
                      <a:pt x="917" y="2749"/>
                    </a:lnTo>
                    <a:lnTo>
                      <a:pt x="1551" y="2749"/>
                    </a:lnTo>
                    <a:lnTo>
                      <a:pt x="1833" y="2608"/>
                    </a:lnTo>
                    <a:lnTo>
                      <a:pt x="2115" y="2537"/>
                    </a:lnTo>
                    <a:lnTo>
                      <a:pt x="2327" y="2326"/>
                    </a:lnTo>
                    <a:lnTo>
                      <a:pt x="2468" y="2185"/>
                    </a:lnTo>
                    <a:lnTo>
                      <a:pt x="2538" y="1974"/>
                    </a:lnTo>
                    <a:lnTo>
                      <a:pt x="2609" y="1762"/>
                    </a:lnTo>
                    <a:lnTo>
                      <a:pt x="2679" y="1269"/>
                    </a:lnTo>
                    <a:lnTo>
                      <a:pt x="2538" y="846"/>
                    </a:lnTo>
                    <a:lnTo>
                      <a:pt x="2256" y="423"/>
                    </a:lnTo>
                    <a:lnTo>
                      <a:pt x="2045" y="282"/>
                    </a:lnTo>
                    <a:lnTo>
                      <a:pt x="1833" y="141"/>
                    </a:lnTo>
                    <a:lnTo>
                      <a:pt x="1551" y="0"/>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35" name="Shape 135"/>
              <p:cNvSpPr/>
              <p:nvPr/>
            </p:nvSpPr>
            <p:spPr>
              <a:xfrm>
                <a:off x="3876925" y="2454850"/>
                <a:ext cx="56425" cy="61700"/>
              </a:xfrm>
              <a:custGeom>
                <a:avLst/>
                <a:gdLst/>
                <a:ahLst/>
                <a:cxnLst/>
                <a:rect l="0" t="0" r="0" b="0"/>
                <a:pathLst>
                  <a:path w="2257" h="2468" extrusionOk="0">
                    <a:moveTo>
                      <a:pt x="1481" y="0"/>
                    </a:moveTo>
                    <a:lnTo>
                      <a:pt x="1199" y="71"/>
                    </a:lnTo>
                    <a:lnTo>
                      <a:pt x="988" y="141"/>
                    </a:lnTo>
                    <a:lnTo>
                      <a:pt x="706" y="212"/>
                    </a:lnTo>
                    <a:lnTo>
                      <a:pt x="494" y="423"/>
                    </a:lnTo>
                    <a:lnTo>
                      <a:pt x="353" y="635"/>
                    </a:lnTo>
                    <a:lnTo>
                      <a:pt x="142" y="917"/>
                    </a:lnTo>
                    <a:lnTo>
                      <a:pt x="71" y="1128"/>
                    </a:lnTo>
                    <a:lnTo>
                      <a:pt x="1" y="1410"/>
                    </a:lnTo>
                    <a:lnTo>
                      <a:pt x="1" y="1692"/>
                    </a:lnTo>
                    <a:lnTo>
                      <a:pt x="71" y="1903"/>
                    </a:lnTo>
                    <a:lnTo>
                      <a:pt x="283" y="2115"/>
                    </a:lnTo>
                    <a:lnTo>
                      <a:pt x="494" y="2326"/>
                    </a:lnTo>
                    <a:lnTo>
                      <a:pt x="847" y="2397"/>
                    </a:lnTo>
                    <a:lnTo>
                      <a:pt x="1270" y="2467"/>
                    </a:lnTo>
                    <a:lnTo>
                      <a:pt x="1552" y="2326"/>
                    </a:lnTo>
                    <a:lnTo>
                      <a:pt x="1833" y="2185"/>
                    </a:lnTo>
                    <a:lnTo>
                      <a:pt x="2045" y="1903"/>
                    </a:lnTo>
                    <a:lnTo>
                      <a:pt x="2186" y="1621"/>
                    </a:lnTo>
                    <a:lnTo>
                      <a:pt x="2256" y="1269"/>
                    </a:lnTo>
                    <a:lnTo>
                      <a:pt x="2256" y="917"/>
                    </a:lnTo>
                    <a:lnTo>
                      <a:pt x="2186" y="564"/>
                    </a:lnTo>
                    <a:lnTo>
                      <a:pt x="1974" y="282"/>
                    </a:lnTo>
                    <a:lnTo>
                      <a:pt x="1692" y="141"/>
                    </a:lnTo>
                    <a:lnTo>
                      <a:pt x="1481" y="0"/>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36" name="Shape 136"/>
              <p:cNvSpPr/>
              <p:nvPr/>
            </p:nvSpPr>
            <p:spPr>
              <a:xfrm>
                <a:off x="3674300" y="2435450"/>
                <a:ext cx="45825" cy="47625"/>
              </a:xfrm>
              <a:custGeom>
                <a:avLst/>
                <a:gdLst/>
                <a:ahLst/>
                <a:cxnLst/>
                <a:rect l="0" t="0" r="0" b="0"/>
                <a:pathLst>
                  <a:path w="1833" h="1905" extrusionOk="0">
                    <a:moveTo>
                      <a:pt x="1058" y="1"/>
                    </a:moveTo>
                    <a:lnTo>
                      <a:pt x="635" y="71"/>
                    </a:lnTo>
                    <a:lnTo>
                      <a:pt x="423" y="142"/>
                    </a:lnTo>
                    <a:lnTo>
                      <a:pt x="282" y="212"/>
                    </a:lnTo>
                    <a:lnTo>
                      <a:pt x="141" y="353"/>
                    </a:lnTo>
                    <a:lnTo>
                      <a:pt x="71" y="494"/>
                    </a:lnTo>
                    <a:lnTo>
                      <a:pt x="0" y="847"/>
                    </a:lnTo>
                    <a:lnTo>
                      <a:pt x="71" y="1199"/>
                    </a:lnTo>
                    <a:lnTo>
                      <a:pt x="212" y="1552"/>
                    </a:lnTo>
                    <a:lnTo>
                      <a:pt x="494" y="1763"/>
                    </a:lnTo>
                    <a:lnTo>
                      <a:pt x="776" y="1904"/>
                    </a:lnTo>
                    <a:lnTo>
                      <a:pt x="987" y="1904"/>
                    </a:lnTo>
                    <a:lnTo>
                      <a:pt x="1198" y="1834"/>
                    </a:lnTo>
                    <a:lnTo>
                      <a:pt x="1551" y="1622"/>
                    </a:lnTo>
                    <a:lnTo>
                      <a:pt x="1762" y="1340"/>
                    </a:lnTo>
                    <a:lnTo>
                      <a:pt x="1833" y="988"/>
                    </a:lnTo>
                    <a:lnTo>
                      <a:pt x="1762" y="635"/>
                    </a:lnTo>
                    <a:lnTo>
                      <a:pt x="1621" y="353"/>
                    </a:lnTo>
                    <a:lnTo>
                      <a:pt x="1410" y="142"/>
                    </a:lnTo>
                    <a:lnTo>
                      <a:pt x="1058"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37" name="Shape 137"/>
              <p:cNvSpPr/>
              <p:nvPr/>
            </p:nvSpPr>
            <p:spPr>
              <a:xfrm>
                <a:off x="3834650" y="2060125"/>
                <a:ext cx="72275" cy="61700"/>
              </a:xfrm>
              <a:custGeom>
                <a:avLst/>
                <a:gdLst/>
                <a:ahLst/>
                <a:cxnLst/>
                <a:rect l="0" t="0" r="0" b="0"/>
                <a:pathLst>
                  <a:path w="2891" h="2468" extrusionOk="0">
                    <a:moveTo>
                      <a:pt x="846" y="1"/>
                    </a:moveTo>
                    <a:lnTo>
                      <a:pt x="564" y="71"/>
                    </a:lnTo>
                    <a:lnTo>
                      <a:pt x="282" y="353"/>
                    </a:lnTo>
                    <a:lnTo>
                      <a:pt x="141" y="776"/>
                    </a:lnTo>
                    <a:lnTo>
                      <a:pt x="0" y="1340"/>
                    </a:lnTo>
                    <a:lnTo>
                      <a:pt x="71" y="1692"/>
                    </a:lnTo>
                    <a:lnTo>
                      <a:pt x="141" y="1974"/>
                    </a:lnTo>
                    <a:lnTo>
                      <a:pt x="353" y="2186"/>
                    </a:lnTo>
                    <a:lnTo>
                      <a:pt x="564" y="2327"/>
                    </a:lnTo>
                    <a:lnTo>
                      <a:pt x="846" y="2397"/>
                    </a:lnTo>
                    <a:lnTo>
                      <a:pt x="1058" y="2468"/>
                    </a:lnTo>
                    <a:lnTo>
                      <a:pt x="1339" y="2468"/>
                    </a:lnTo>
                    <a:lnTo>
                      <a:pt x="1551" y="2397"/>
                    </a:lnTo>
                    <a:lnTo>
                      <a:pt x="2115" y="2468"/>
                    </a:lnTo>
                    <a:lnTo>
                      <a:pt x="2538" y="2397"/>
                    </a:lnTo>
                    <a:lnTo>
                      <a:pt x="2749" y="2256"/>
                    </a:lnTo>
                    <a:lnTo>
                      <a:pt x="2890" y="1974"/>
                    </a:lnTo>
                    <a:lnTo>
                      <a:pt x="2820" y="1692"/>
                    </a:lnTo>
                    <a:lnTo>
                      <a:pt x="2749" y="1340"/>
                    </a:lnTo>
                    <a:lnTo>
                      <a:pt x="2538" y="988"/>
                    </a:lnTo>
                    <a:lnTo>
                      <a:pt x="2256" y="706"/>
                    </a:lnTo>
                    <a:lnTo>
                      <a:pt x="1903" y="424"/>
                    </a:lnTo>
                    <a:lnTo>
                      <a:pt x="1551" y="212"/>
                    </a:lnTo>
                    <a:lnTo>
                      <a:pt x="1198" y="71"/>
                    </a:lnTo>
                    <a:lnTo>
                      <a:pt x="846"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38" name="Shape 138"/>
              <p:cNvSpPr/>
              <p:nvPr/>
            </p:nvSpPr>
            <p:spPr>
              <a:xfrm>
                <a:off x="3973850" y="1963225"/>
                <a:ext cx="63450" cy="66975"/>
              </a:xfrm>
              <a:custGeom>
                <a:avLst/>
                <a:gdLst/>
                <a:ahLst/>
                <a:cxnLst/>
                <a:rect l="0" t="0" r="0" b="0"/>
                <a:pathLst>
                  <a:path w="2538" h="2679" extrusionOk="0">
                    <a:moveTo>
                      <a:pt x="1340" y="0"/>
                    </a:moveTo>
                    <a:lnTo>
                      <a:pt x="1128" y="71"/>
                    </a:lnTo>
                    <a:lnTo>
                      <a:pt x="846" y="141"/>
                    </a:lnTo>
                    <a:lnTo>
                      <a:pt x="635" y="353"/>
                    </a:lnTo>
                    <a:lnTo>
                      <a:pt x="423" y="564"/>
                    </a:lnTo>
                    <a:lnTo>
                      <a:pt x="212" y="776"/>
                    </a:lnTo>
                    <a:lnTo>
                      <a:pt x="71" y="1057"/>
                    </a:lnTo>
                    <a:lnTo>
                      <a:pt x="0" y="1339"/>
                    </a:lnTo>
                    <a:lnTo>
                      <a:pt x="0" y="1621"/>
                    </a:lnTo>
                    <a:lnTo>
                      <a:pt x="0" y="1903"/>
                    </a:lnTo>
                    <a:lnTo>
                      <a:pt x="141" y="2115"/>
                    </a:lnTo>
                    <a:lnTo>
                      <a:pt x="282" y="2326"/>
                    </a:lnTo>
                    <a:lnTo>
                      <a:pt x="564" y="2538"/>
                    </a:lnTo>
                    <a:lnTo>
                      <a:pt x="776" y="2608"/>
                    </a:lnTo>
                    <a:lnTo>
                      <a:pt x="987" y="2679"/>
                    </a:lnTo>
                    <a:lnTo>
                      <a:pt x="1410" y="2608"/>
                    </a:lnTo>
                    <a:lnTo>
                      <a:pt x="1763" y="2397"/>
                    </a:lnTo>
                    <a:lnTo>
                      <a:pt x="2115" y="2115"/>
                    </a:lnTo>
                    <a:lnTo>
                      <a:pt x="2326" y="1833"/>
                    </a:lnTo>
                    <a:lnTo>
                      <a:pt x="2467" y="1410"/>
                    </a:lnTo>
                    <a:lnTo>
                      <a:pt x="2538" y="987"/>
                    </a:lnTo>
                    <a:lnTo>
                      <a:pt x="2467" y="776"/>
                    </a:lnTo>
                    <a:lnTo>
                      <a:pt x="2397" y="635"/>
                    </a:lnTo>
                    <a:lnTo>
                      <a:pt x="2185" y="282"/>
                    </a:lnTo>
                    <a:lnTo>
                      <a:pt x="1904" y="141"/>
                    </a:lnTo>
                    <a:lnTo>
                      <a:pt x="1622" y="0"/>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39" name="Shape 139"/>
              <p:cNvSpPr/>
              <p:nvPr/>
            </p:nvSpPr>
            <p:spPr>
              <a:xfrm>
                <a:off x="3942125" y="1933250"/>
                <a:ext cx="51125" cy="42325"/>
              </a:xfrm>
              <a:custGeom>
                <a:avLst/>
                <a:gdLst/>
                <a:ahLst/>
                <a:cxnLst/>
                <a:rect l="0" t="0" r="0" b="0"/>
                <a:pathLst>
                  <a:path w="2045" h="1693" extrusionOk="0">
                    <a:moveTo>
                      <a:pt x="847" y="1"/>
                    </a:moveTo>
                    <a:lnTo>
                      <a:pt x="635" y="71"/>
                    </a:lnTo>
                    <a:lnTo>
                      <a:pt x="353" y="212"/>
                    </a:lnTo>
                    <a:lnTo>
                      <a:pt x="142" y="283"/>
                    </a:lnTo>
                    <a:lnTo>
                      <a:pt x="1" y="494"/>
                    </a:lnTo>
                    <a:lnTo>
                      <a:pt x="1" y="706"/>
                    </a:lnTo>
                    <a:lnTo>
                      <a:pt x="1" y="917"/>
                    </a:lnTo>
                    <a:lnTo>
                      <a:pt x="142" y="1199"/>
                    </a:lnTo>
                    <a:lnTo>
                      <a:pt x="424" y="1481"/>
                    </a:lnTo>
                    <a:lnTo>
                      <a:pt x="565" y="1622"/>
                    </a:lnTo>
                    <a:lnTo>
                      <a:pt x="776" y="1693"/>
                    </a:lnTo>
                    <a:lnTo>
                      <a:pt x="1199" y="1693"/>
                    </a:lnTo>
                    <a:lnTo>
                      <a:pt x="1551" y="1481"/>
                    </a:lnTo>
                    <a:lnTo>
                      <a:pt x="1833" y="1199"/>
                    </a:lnTo>
                    <a:lnTo>
                      <a:pt x="1974" y="917"/>
                    </a:lnTo>
                    <a:lnTo>
                      <a:pt x="2045" y="635"/>
                    </a:lnTo>
                    <a:lnTo>
                      <a:pt x="1974" y="424"/>
                    </a:lnTo>
                    <a:lnTo>
                      <a:pt x="1833" y="212"/>
                    </a:lnTo>
                    <a:lnTo>
                      <a:pt x="1622" y="142"/>
                    </a:lnTo>
                    <a:lnTo>
                      <a:pt x="1410" y="71"/>
                    </a:lnTo>
                    <a:lnTo>
                      <a:pt x="1129"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40" name="Shape 140"/>
              <p:cNvSpPr/>
              <p:nvPr/>
            </p:nvSpPr>
            <p:spPr>
              <a:xfrm>
                <a:off x="3353600" y="2167625"/>
                <a:ext cx="51125" cy="51125"/>
              </a:xfrm>
              <a:custGeom>
                <a:avLst/>
                <a:gdLst/>
                <a:ahLst/>
                <a:cxnLst/>
                <a:rect l="0" t="0" r="0" b="0"/>
                <a:pathLst>
                  <a:path w="2045" h="2045" extrusionOk="0">
                    <a:moveTo>
                      <a:pt x="846" y="0"/>
                    </a:moveTo>
                    <a:lnTo>
                      <a:pt x="635" y="71"/>
                    </a:lnTo>
                    <a:lnTo>
                      <a:pt x="494" y="141"/>
                    </a:lnTo>
                    <a:lnTo>
                      <a:pt x="282" y="353"/>
                    </a:lnTo>
                    <a:lnTo>
                      <a:pt x="141" y="494"/>
                    </a:lnTo>
                    <a:lnTo>
                      <a:pt x="71" y="705"/>
                    </a:lnTo>
                    <a:lnTo>
                      <a:pt x="0" y="917"/>
                    </a:lnTo>
                    <a:lnTo>
                      <a:pt x="0" y="1058"/>
                    </a:lnTo>
                    <a:lnTo>
                      <a:pt x="141" y="1410"/>
                    </a:lnTo>
                    <a:lnTo>
                      <a:pt x="353" y="1762"/>
                    </a:lnTo>
                    <a:lnTo>
                      <a:pt x="705" y="1974"/>
                    </a:lnTo>
                    <a:lnTo>
                      <a:pt x="1058" y="2044"/>
                    </a:lnTo>
                    <a:lnTo>
                      <a:pt x="1269" y="2044"/>
                    </a:lnTo>
                    <a:lnTo>
                      <a:pt x="1410" y="1974"/>
                    </a:lnTo>
                    <a:lnTo>
                      <a:pt x="1621" y="1833"/>
                    </a:lnTo>
                    <a:lnTo>
                      <a:pt x="1762" y="1692"/>
                    </a:lnTo>
                    <a:lnTo>
                      <a:pt x="1903" y="1551"/>
                    </a:lnTo>
                    <a:lnTo>
                      <a:pt x="2044" y="1340"/>
                    </a:lnTo>
                    <a:lnTo>
                      <a:pt x="2044" y="1128"/>
                    </a:lnTo>
                    <a:lnTo>
                      <a:pt x="2044" y="987"/>
                    </a:lnTo>
                    <a:lnTo>
                      <a:pt x="1974" y="635"/>
                    </a:lnTo>
                    <a:lnTo>
                      <a:pt x="1692" y="282"/>
                    </a:lnTo>
                    <a:lnTo>
                      <a:pt x="1410" y="71"/>
                    </a:lnTo>
                    <a:lnTo>
                      <a:pt x="1058" y="0"/>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41" name="Shape 141"/>
              <p:cNvSpPr/>
              <p:nvPr/>
            </p:nvSpPr>
            <p:spPr>
              <a:xfrm>
                <a:off x="3411750" y="2151775"/>
                <a:ext cx="31725" cy="24675"/>
              </a:xfrm>
              <a:custGeom>
                <a:avLst/>
                <a:gdLst/>
                <a:ahLst/>
                <a:cxnLst/>
                <a:rect l="0" t="0" r="0" b="0"/>
                <a:pathLst>
                  <a:path w="1269" h="987" extrusionOk="0">
                    <a:moveTo>
                      <a:pt x="705" y="0"/>
                    </a:moveTo>
                    <a:lnTo>
                      <a:pt x="423" y="71"/>
                    </a:lnTo>
                    <a:lnTo>
                      <a:pt x="141" y="282"/>
                    </a:lnTo>
                    <a:lnTo>
                      <a:pt x="71" y="352"/>
                    </a:lnTo>
                    <a:lnTo>
                      <a:pt x="0" y="493"/>
                    </a:lnTo>
                    <a:lnTo>
                      <a:pt x="71" y="564"/>
                    </a:lnTo>
                    <a:lnTo>
                      <a:pt x="141" y="705"/>
                    </a:lnTo>
                    <a:lnTo>
                      <a:pt x="282" y="846"/>
                    </a:lnTo>
                    <a:lnTo>
                      <a:pt x="564" y="916"/>
                    </a:lnTo>
                    <a:lnTo>
                      <a:pt x="776" y="987"/>
                    </a:lnTo>
                    <a:lnTo>
                      <a:pt x="987" y="987"/>
                    </a:lnTo>
                    <a:lnTo>
                      <a:pt x="1057" y="916"/>
                    </a:lnTo>
                    <a:lnTo>
                      <a:pt x="1128" y="775"/>
                    </a:lnTo>
                    <a:lnTo>
                      <a:pt x="1128" y="493"/>
                    </a:lnTo>
                    <a:lnTo>
                      <a:pt x="1198" y="282"/>
                    </a:lnTo>
                    <a:lnTo>
                      <a:pt x="1269" y="141"/>
                    </a:lnTo>
                    <a:lnTo>
                      <a:pt x="1198" y="71"/>
                    </a:lnTo>
                    <a:lnTo>
                      <a:pt x="1128" y="0"/>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42" name="Shape 142"/>
              <p:cNvSpPr/>
              <p:nvPr/>
            </p:nvSpPr>
            <p:spPr>
              <a:xfrm>
                <a:off x="3112200" y="1920925"/>
                <a:ext cx="54625" cy="54650"/>
              </a:xfrm>
              <a:custGeom>
                <a:avLst/>
                <a:gdLst/>
                <a:ahLst/>
                <a:cxnLst/>
                <a:rect l="0" t="0" r="0" b="0"/>
                <a:pathLst>
                  <a:path w="2185" h="2186" extrusionOk="0">
                    <a:moveTo>
                      <a:pt x="987" y="1"/>
                    </a:moveTo>
                    <a:lnTo>
                      <a:pt x="634" y="71"/>
                    </a:lnTo>
                    <a:lnTo>
                      <a:pt x="352" y="283"/>
                    </a:lnTo>
                    <a:lnTo>
                      <a:pt x="141" y="564"/>
                    </a:lnTo>
                    <a:lnTo>
                      <a:pt x="0" y="846"/>
                    </a:lnTo>
                    <a:lnTo>
                      <a:pt x="0" y="1199"/>
                    </a:lnTo>
                    <a:lnTo>
                      <a:pt x="70" y="1551"/>
                    </a:lnTo>
                    <a:lnTo>
                      <a:pt x="352" y="1833"/>
                    </a:lnTo>
                    <a:lnTo>
                      <a:pt x="634" y="2045"/>
                    </a:lnTo>
                    <a:lnTo>
                      <a:pt x="846" y="2115"/>
                    </a:lnTo>
                    <a:lnTo>
                      <a:pt x="1128" y="2186"/>
                    </a:lnTo>
                    <a:lnTo>
                      <a:pt x="1339" y="2115"/>
                    </a:lnTo>
                    <a:lnTo>
                      <a:pt x="1551" y="2045"/>
                    </a:lnTo>
                    <a:lnTo>
                      <a:pt x="1762" y="1904"/>
                    </a:lnTo>
                    <a:lnTo>
                      <a:pt x="1903" y="1763"/>
                    </a:lnTo>
                    <a:lnTo>
                      <a:pt x="2044" y="1551"/>
                    </a:lnTo>
                    <a:lnTo>
                      <a:pt x="2115" y="1340"/>
                    </a:lnTo>
                    <a:lnTo>
                      <a:pt x="2185" y="1128"/>
                    </a:lnTo>
                    <a:lnTo>
                      <a:pt x="2185" y="846"/>
                    </a:lnTo>
                    <a:lnTo>
                      <a:pt x="2185" y="635"/>
                    </a:lnTo>
                    <a:lnTo>
                      <a:pt x="2044" y="423"/>
                    </a:lnTo>
                    <a:lnTo>
                      <a:pt x="1903" y="283"/>
                    </a:lnTo>
                    <a:lnTo>
                      <a:pt x="1692" y="71"/>
                    </a:lnTo>
                    <a:lnTo>
                      <a:pt x="1410"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43" name="Shape 143"/>
              <p:cNvSpPr/>
              <p:nvPr/>
            </p:nvSpPr>
            <p:spPr>
              <a:xfrm>
                <a:off x="3150950" y="1836350"/>
                <a:ext cx="75800" cy="70500"/>
              </a:xfrm>
              <a:custGeom>
                <a:avLst/>
                <a:gdLst/>
                <a:ahLst/>
                <a:cxnLst/>
                <a:rect l="0" t="0" r="0" b="0"/>
                <a:pathLst>
                  <a:path w="3032" h="2820" extrusionOk="0">
                    <a:moveTo>
                      <a:pt x="1692" y="0"/>
                    </a:moveTo>
                    <a:lnTo>
                      <a:pt x="1410" y="71"/>
                    </a:lnTo>
                    <a:lnTo>
                      <a:pt x="1128" y="141"/>
                    </a:lnTo>
                    <a:lnTo>
                      <a:pt x="705" y="353"/>
                    </a:lnTo>
                    <a:lnTo>
                      <a:pt x="283" y="705"/>
                    </a:lnTo>
                    <a:lnTo>
                      <a:pt x="142" y="917"/>
                    </a:lnTo>
                    <a:lnTo>
                      <a:pt x="71" y="1199"/>
                    </a:lnTo>
                    <a:lnTo>
                      <a:pt x="1" y="1410"/>
                    </a:lnTo>
                    <a:lnTo>
                      <a:pt x="1" y="1692"/>
                    </a:lnTo>
                    <a:lnTo>
                      <a:pt x="71" y="1974"/>
                    </a:lnTo>
                    <a:lnTo>
                      <a:pt x="212" y="2256"/>
                    </a:lnTo>
                    <a:lnTo>
                      <a:pt x="424" y="2467"/>
                    </a:lnTo>
                    <a:lnTo>
                      <a:pt x="705" y="2679"/>
                    </a:lnTo>
                    <a:lnTo>
                      <a:pt x="987" y="2749"/>
                    </a:lnTo>
                    <a:lnTo>
                      <a:pt x="1269" y="2820"/>
                    </a:lnTo>
                    <a:lnTo>
                      <a:pt x="1551" y="2749"/>
                    </a:lnTo>
                    <a:lnTo>
                      <a:pt x="1833" y="2679"/>
                    </a:lnTo>
                    <a:lnTo>
                      <a:pt x="2115" y="2608"/>
                    </a:lnTo>
                    <a:lnTo>
                      <a:pt x="2397" y="2397"/>
                    </a:lnTo>
                    <a:lnTo>
                      <a:pt x="2609" y="2256"/>
                    </a:lnTo>
                    <a:lnTo>
                      <a:pt x="2820" y="2044"/>
                    </a:lnTo>
                    <a:lnTo>
                      <a:pt x="2961" y="1762"/>
                    </a:lnTo>
                    <a:lnTo>
                      <a:pt x="3031" y="1551"/>
                    </a:lnTo>
                    <a:lnTo>
                      <a:pt x="3031" y="1269"/>
                    </a:lnTo>
                    <a:lnTo>
                      <a:pt x="2961" y="987"/>
                    </a:lnTo>
                    <a:lnTo>
                      <a:pt x="2820" y="705"/>
                    </a:lnTo>
                    <a:lnTo>
                      <a:pt x="2609" y="423"/>
                    </a:lnTo>
                    <a:lnTo>
                      <a:pt x="2397" y="282"/>
                    </a:lnTo>
                    <a:lnTo>
                      <a:pt x="2186" y="141"/>
                    </a:lnTo>
                    <a:lnTo>
                      <a:pt x="1904" y="71"/>
                    </a:lnTo>
                    <a:lnTo>
                      <a:pt x="1692" y="0"/>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44" name="Shape 144"/>
              <p:cNvSpPr/>
              <p:nvPr/>
            </p:nvSpPr>
            <p:spPr>
              <a:xfrm>
                <a:off x="3182675" y="1952650"/>
                <a:ext cx="40550" cy="38775"/>
              </a:xfrm>
              <a:custGeom>
                <a:avLst/>
                <a:gdLst/>
                <a:ahLst/>
                <a:cxnLst/>
                <a:rect l="0" t="0" r="0" b="0"/>
                <a:pathLst>
                  <a:path w="1622" h="1551" extrusionOk="0">
                    <a:moveTo>
                      <a:pt x="423" y="0"/>
                    </a:moveTo>
                    <a:lnTo>
                      <a:pt x="141" y="212"/>
                    </a:lnTo>
                    <a:lnTo>
                      <a:pt x="71" y="353"/>
                    </a:lnTo>
                    <a:lnTo>
                      <a:pt x="0" y="494"/>
                    </a:lnTo>
                    <a:lnTo>
                      <a:pt x="0" y="705"/>
                    </a:lnTo>
                    <a:lnTo>
                      <a:pt x="0" y="917"/>
                    </a:lnTo>
                    <a:lnTo>
                      <a:pt x="141" y="1199"/>
                    </a:lnTo>
                    <a:lnTo>
                      <a:pt x="282" y="1410"/>
                    </a:lnTo>
                    <a:lnTo>
                      <a:pt x="564" y="1480"/>
                    </a:lnTo>
                    <a:lnTo>
                      <a:pt x="776" y="1551"/>
                    </a:lnTo>
                    <a:lnTo>
                      <a:pt x="1058" y="1551"/>
                    </a:lnTo>
                    <a:lnTo>
                      <a:pt x="1269" y="1410"/>
                    </a:lnTo>
                    <a:lnTo>
                      <a:pt x="1410" y="1269"/>
                    </a:lnTo>
                    <a:lnTo>
                      <a:pt x="1551" y="987"/>
                    </a:lnTo>
                    <a:lnTo>
                      <a:pt x="1621" y="776"/>
                    </a:lnTo>
                    <a:lnTo>
                      <a:pt x="1551" y="564"/>
                    </a:lnTo>
                    <a:lnTo>
                      <a:pt x="1551" y="353"/>
                    </a:lnTo>
                    <a:lnTo>
                      <a:pt x="1410" y="212"/>
                    </a:lnTo>
                    <a:lnTo>
                      <a:pt x="1128" y="0"/>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45" name="Shape 145"/>
              <p:cNvSpPr/>
              <p:nvPr/>
            </p:nvSpPr>
            <p:spPr>
              <a:xfrm>
                <a:off x="3709525" y="1667175"/>
                <a:ext cx="58175" cy="59950"/>
              </a:xfrm>
              <a:custGeom>
                <a:avLst/>
                <a:gdLst/>
                <a:ahLst/>
                <a:cxnLst/>
                <a:rect l="0" t="0" r="0" b="0"/>
                <a:pathLst>
                  <a:path w="2327" h="2398" extrusionOk="0">
                    <a:moveTo>
                      <a:pt x="1199" y="1"/>
                    </a:moveTo>
                    <a:lnTo>
                      <a:pt x="847" y="71"/>
                    </a:lnTo>
                    <a:lnTo>
                      <a:pt x="565" y="142"/>
                    </a:lnTo>
                    <a:lnTo>
                      <a:pt x="353" y="283"/>
                    </a:lnTo>
                    <a:lnTo>
                      <a:pt x="212" y="494"/>
                    </a:lnTo>
                    <a:lnTo>
                      <a:pt x="71" y="776"/>
                    </a:lnTo>
                    <a:lnTo>
                      <a:pt x="71" y="988"/>
                    </a:lnTo>
                    <a:lnTo>
                      <a:pt x="1" y="1270"/>
                    </a:lnTo>
                    <a:lnTo>
                      <a:pt x="71" y="1481"/>
                    </a:lnTo>
                    <a:lnTo>
                      <a:pt x="142" y="1763"/>
                    </a:lnTo>
                    <a:lnTo>
                      <a:pt x="283" y="1974"/>
                    </a:lnTo>
                    <a:lnTo>
                      <a:pt x="424" y="2186"/>
                    </a:lnTo>
                    <a:lnTo>
                      <a:pt x="635" y="2327"/>
                    </a:lnTo>
                    <a:lnTo>
                      <a:pt x="847" y="2397"/>
                    </a:lnTo>
                    <a:lnTo>
                      <a:pt x="1129" y="2397"/>
                    </a:lnTo>
                    <a:lnTo>
                      <a:pt x="1481" y="2327"/>
                    </a:lnTo>
                    <a:lnTo>
                      <a:pt x="1763" y="2186"/>
                    </a:lnTo>
                    <a:lnTo>
                      <a:pt x="2045" y="1904"/>
                    </a:lnTo>
                    <a:lnTo>
                      <a:pt x="2256" y="1551"/>
                    </a:lnTo>
                    <a:lnTo>
                      <a:pt x="2327" y="1199"/>
                    </a:lnTo>
                    <a:lnTo>
                      <a:pt x="2327" y="776"/>
                    </a:lnTo>
                    <a:lnTo>
                      <a:pt x="2256" y="494"/>
                    </a:lnTo>
                    <a:lnTo>
                      <a:pt x="1974" y="212"/>
                    </a:lnTo>
                    <a:lnTo>
                      <a:pt x="1763" y="142"/>
                    </a:lnTo>
                    <a:lnTo>
                      <a:pt x="1552" y="71"/>
                    </a:lnTo>
                    <a:lnTo>
                      <a:pt x="1199"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46" name="Shape 146"/>
              <p:cNvSpPr/>
              <p:nvPr/>
            </p:nvSpPr>
            <p:spPr>
              <a:xfrm>
                <a:off x="3767675" y="1591400"/>
                <a:ext cx="52900" cy="52900"/>
              </a:xfrm>
              <a:custGeom>
                <a:avLst/>
                <a:gdLst/>
                <a:ahLst/>
                <a:cxnLst/>
                <a:rect l="0" t="0" r="0" b="0"/>
                <a:pathLst>
                  <a:path w="2116" h="2116" extrusionOk="0">
                    <a:moveTo>
                      <a:pt x="1270" y="1"/>
                    </a:moveTo>
                    <a:lnTo>
                      <a:pt x="988" y="71"/>
                    </a:lnTo>
                    <a:lnTo>
                      <a:pt x="706" y="142"/>
                    </a:lnTo>
                    <a:lnTo>
                      <a:pt x="353" y="353"/>
                    </a:lnTo>
                    <a:lnTo>
                      <a:pt x="142" y="635"/>
                    </a:lnTo>
                    <a:lnTo>
                      <a:pt x="1" y="988"/>
                    </a:lnTo>
                    <a:lnTo>
                      <a:pt x="1" y="1270"/>
                    </a:lnTo>
                    <a:lnTo>
                      <a:pt x="71" y="1622"/>
                    </a:lnTo>
                    <a:lnTo>
                      <a:pt x="283" y="1904"/>
                    </a:lnTo>
                    <a:lnTo>
                      <a:pt x="565" y="2045"/>
                    </a:lnTo>
                    <a:lnTo>
                      <a:pt x="988" y="2116"/>
                    </a:lnTo>
                    <a:lnTo>
                      <a:pt x="1270" y="2116"/>
                    </a:lnTo>
                    <a:lnTo>
                      <a:pt x="1552" y="2045"/>
                    </a:lnTo>
                    <a:lnTo>
                      <a:pt x="1763" y="1904"/>
                    </a:lnTo>
                    <a:lnTo>
                      <a:pt x="1904" y="1763"/>
                    </a:lnTo>
                    <a:lnTo>
                      <a:pt x="2045" y="1552"/>
                    </a:lnTo>
                    <a:lnTo>
                      <a:pt x="2115" y="1340"/>
                    </a:lnTo>
                    <a:lnTo>
                      <a:pt x="2115" y="917"/>
                    </a:lnTo>
                    <a:lnTo>
                      <a:pt x="2045" y="706"/>
                    </a:lnTo>
                    <a:lnTo>
                      <a:pt x="1974" y="494"/>
                    </a:lnTo>
                    <a:lnTo>
                      <a:pt x="1833" y="283"/>
                    </a:lnTo>
                    <a:lnTo>
                      <a:pt x="1693" y="142"/>
                    </a:lnTo>
                    <a:lnTo>
                      <a:pt x="1481" y="71"/>
                    </a:lnTo>
                    <a:lnTo>
                      <a:pt x="1270"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47" name="Shape 147"/>
              <p:cNvSpPr/>
              <p:nvPr/>
            </p:nvSpPr>
            <p:spPr>
              <a:xfrm>
                <a:off x="3813500" y="1635475"/>
                <a:ext cx="35275" cy="40550"/>
              </a:xfrm>
              <a:custGeom>
                <a:avLst/>
                <a:gdLst/>
                <a:ahLst/>
                <a:cxnLst/>
                <a:rect l="0" t="0" r="0" b="0"/>
                <a:pathLst>
                  <a:path w="1411" h="1622" extrusionOk="0">
                    <a:moveTo>
                      <a:pt x="564" y="0"/>
                    </a:moveTo>
                    <a:lnTo>
                      <a:pt x="423" y="71"/>
                    </a:lnTo>
                    <a:lnTo>
                      <a:pt x="212" y="353"/>
                    </a:lnTo>
                    <a:lnTo>
                      <a:pt x="71" y="775"/>
                    </a:lnTo>
                    <a:lnTo>
                      <a:pt x="0" y="1198"/>
                    </a:lnTo>
                    <a:lnTo>
                      <a:pt x="71" y="1339"/>
                    </a:lnTo>
                    <a:lnTo>
                      <a:pt x="141" y="1480"/>
                    </a:lnTo>
                    <a:lnTo>
                      <a:pt x="282" y="1551"/>
                    </a:lnTo>
                    <a:lnTo>
                      <a:pt x="494" y="1621"/>
                    </a:lnTo>
                    <a:lnTo>
                      <a:pt x="705" y="1551"/>
                    </a:lnTo>
                    <a:lnTo>
                      <a:pt x="1058" y="1410"/>
                    </a:lnTo>
                    <a:lnTo>
                      <a:pt x="1269" y="1269"/>
                    </a:lnTo>
                    <a:lnTo>
                      <a:pt x="1340" y="1128"/>
                    </a:lnTo>
                    <a:lnTo>
                      <a:pt x="1410" y="916"/>
                    </a:lnTo>
                    <a:lnTo>
                      <a:pt x="1410" y="775"/>
                    </a:lnTo>
                    <a:lnTo>
                      <a:pt x="1199" y="493"/>
                    </a:lnTo>
                    <a:lnTo>
                      <a:pt x="987" y="212"/>
                    </a:lnTo>
                    <a:lnTo>
                      <a:pt x="846" y="71"/>
                    </a:lnTo>
                    <a:lnTo>
                      <a:pt x="705" y="0"/>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48" name="Shape 148"/>
              <p:cNvSpPr/>
              <p:nvPr/>
            </p:nvSpPr>
            <p:spPr>
              <a:xfrm>
                <a:off x="3774725" y="1668950"/>
                <a:ext cx="51125" cy="45825"/>
              </a:xfrm>
              <a:custGeom>
                <a:avLst/>
                <a:gdLst/>
                <a:ahLst/>
                <a:cxnLst/>
                <a:rect l="0" t="0" r="0" b="0"/>
                <a:pathLst>
                  <a:path w="2045" h="1833" extrusionOk="0">
                    <a:moveTo>
                      <a:pt x="776" y="0"/>
                    </a:moveTo>
                    <a:lnTo>
                      <a:pt x="424" y="141"/>
                    </a:lnTo>
                    <a:lnTo>
                      <a:pt x="283" y="212"/>
                    </a:lnTo>
                    <a:lnTo>
                      <a:pt x="142" y="353"/>
                    </a:lnTo>
                    <a:lnTo>
                      <a:pt x="71" y="564"/>
                    </a:lnTo>
                    <a:lnTo>
                      <a:pt x="1" y="705"/>
                    </a:lnTo>
                    <a:lnTo>
                      <a:pt x="1" y="987"/>
                    </a:lnTo>
                    <a:lnTo>
                      <a:pt x="71" y="1199"/>
                    </a:lnTo>
                    <a:lnTo>
                      <a:pt x="283" y="1480"/>
                    </a:lnTo>
                    <a:lnTo>
                      <a:pt x="565" y="1692"/>
                    </a:lnTo>
                    <a:lnTo>
                      <a:pt x="917" y="1833"/>
                    </a:lnTo>
                    <a:lnTo>
                      <a:pt x="1551" y="1833"/>
                    </a:lnTo>
                    <a:lnTo>
                      <a:pt x="1833" y="1621"/>
                    </a:lnTo>
                    <a:lnTo>
                      <a:pt x="1904" y="1480"/>
                    </a:lnTo>
                    <a:lnTo>
                      <a:pt x="1974" y="1340"/>
                    </a:lnTo>
                    <a:lnTo>
                      <a:pt x="2045" y="917"/>
                    </a:lnTo>
                    <a:lnTo>
                      <a:pt x="1974" y="635"/>
                    </a:lnTo>
                    <a:lnTo>
                      <a:pt x="1904" y="423"/>
                    </a:lnTo>
                    <a:lnTo>
                      <a:pt x="1763" y="282"/>
                    </a:lnTo>
                    <a:lnTo>
                      <a:pt x="1551" y="141"/>
                    </a:lnTo>
                    <a:lnTo>
                      <a:pt x="1199" y="0"/>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grpSp>
        <p:sp>
          <p:nvSpPr>
            <p:cNvPr id="149" name="Shape 149"/>
            <p:cNvSpPr/>
            <p:nvPr/>
          </p:nvSpPr>
          <p:spPr>
            <a:xfrm>
              <a:off x="1177875" y="2516525"/>
              <a:ext cx="652000" cy="1566525"/>
            </a:xfrm>
            <a:custGeom>
              <a:avLst/>
              <a:gdLst/>
              <a:ahLst/>
              <a:cxnLst/>
              <a:rect l="0" t="0" r="0" b="0"/>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grpSp>
          <p:nvGrpSpPr>
            <p:cNvPr id="150" name="Shape 150"/>
            <p:cNvGrpSpPr/>
            <p:nvPr/>
          </p:nvGrpSpPr>
          <p:grpSpPr>
            <a:xfrm>
              <a:off x="1583150" y="1350000"/>
              <a:ext cx="216775" cy="269625"/>
              <a:chOff x="3876925" y="1350000"/>
              <a:chExt cx="216775" cy="269625"/>
            </a:xfrm>
          </p:grpSpPr>
          <p:sp>
            <p:nvSpPr>
              <p:cNvPr id="151" name="Shape 151"/>
              <p:cNvSpPr/>
              <p:nvPr/>
            </p:nvSpPr>
            <p:spPr>
              <a:xfrm>
                <a:off x="3876925" y="1350000"/>
                <a:ext cx="216775" cy="269625"/>
              </a:xfrm>
              <a:custGeom>
                <a:avLst/>
                <a:gdLst/>
                <a:ahLst/>
                <a:cxnLst/>
                <a:rect l="0" t="0" r="0" b="0"/>
                <a:pathLst>
                  <a:path w="8671" h="10785" extrusionOk="0">
                    <a:moveTo>
                      <a:pt x="6908" y="1622"/>
                    </a:moveTo>
                    <a:lnTo>
                      <a:pt x="7120" y="1763"/>
                    </a:lnTo>
                    <a:lnTo>
                      <a:pt x="7190" y="1904"/>
                    </a:lnTo>
                    <a:lnTo>
                      <a:pt x="7190" y="2045"/>
                    </a:lnTo>
                    <a:lnTo>
                      <a:pt x="7120" y="2256"/>
                    </a:lnTo>
                    <a:lnTo>
                      <a:pt x="6908" y="2679"/>
                    </a:lnTo>
                    <a:lnTo>
                      <a:pt x="6556" y="3172"/>
                    </a:lnTo>
                    <a:lnTo>
                      <a:pt x="5781" y="4089"/>
                    </a:lnTo>
                    <a:lnTo>
                      <a:pt x="5287" y="4512"/>
                    </a:lnTo>
                    <a:lnTo>
                      <a:pt x="5287" y="4018"/>
                    </a:lnTo>
                    <a:lnTo>
                      <a:pt x="5358" y="3525"/>
                    </a:lnTo>
                    <a:lnTo>
                      <a:pt x="5499" y="3031"/>
                    </a:lnTo>
                    <a:lnTo>
                      <a:pt x="5710" y="2538"/>
                    </a:lnTo>
                    <a:lnTo>
                      <a:pt x="5922" y="2327"/>
                    </a:lnTo>
                    <a:lnTo>
                      <a:pt x="6274" y="1974"/>
                    </a:lnTo>
                    <a:lnTo>
                      <a:pt x="6626" y="1692"/>
                    </a:lnTo>
                    <a:lnTo>
                      <a:pt x="6767" y="1622"/>
                    </a:lnTo>
                    <a:close/>
                    <a:moveTo>
                      <a:pt x="3596" y="2186"/>
                    </a:moveTo>
                    <a:lnTo>
                      <a:pt x="3666" y="2256"/>
                    </a:lnTo>
                    <a:lnTo>
                      <a:pt x="3807" y="2538"/>
                    </a:lnTo>
                    <a:lnTo>
                      <a:pt x="3877" y="2890"/>
                    </a:lnTo>
                    <a:lnTo>
                      <a:pt x="3948" y="3313"/>
                    </a:lnTo>
                    <a:lnTo>
                      <a:pt x="4018" y="4230"/>
                    </a:lnTo>
                    <a:lnTo>
                      <a:pt x="4018" y="4794"/>
                    </a:lnTo>
                    <a:lnTo>
                      <a:pt x="3737" y="4441"/>
                    </a:lnTo>
                    <a:lnTo>
                      <a:pt x="3525" y="4018"/>
                    </a:lnTo>
                    <a:lnTo>
                      <a:pt x="3314" y="3595"/>
                    </a:lnTo>
                    <a:lnTo>
                      <a:pt x="3102" y="3172"/>
                    </a:lnTo>
                    <a:lnTo>
                      <a:pt x="3102" y="2750"/>
                    </a:lnTo>
                    <a:lnTo>
                      <a:pt x="3102" y="2538"/>
                    </a:lnTo>
                    <a:lnTo>
                      <a:pt x="3173" y="2397"/>
                    </a:lnTo>
                    <a:lnTo>
                      <a:pt x="3314" y="2256"/>
                    </a:lnTo>
                    <a:lnTo>
                      <a:pt x="3455" y="2186"/>
                    </a:lnTo>
                    <a:close/>
                    <a:moveTo>
                      <a:pt x="1199" y="4512"/>
                    </a:moveTo>
                    <a:lnTo>
                      <a:pt x="1622" y="4653"/>
                    </a:lnTo>
                    <a:lnTo>
                      <a:pt x="2115" y="4794"/>
                    </a:lnTo>
                    <a:lnTo>
                      <a:pt x="2538" y="5076"/>
                    </a:lnTo>
                    <a:lnTo>
                      <a:pt x="3173" y="5428"/>
                    </a:lnTo>
                    <a:lnTo>
                      <a:pt x="2679" y="5639"/>
                    </a:lnTo>
                    <a:lnTo>
                      <a:pt x="2186" y="5710"/>
                    </a:lnTo>
                    <a:lnTo>
                      <a:pt x="1904" y="5639"/>
                    </a:lnTo>
                    <a:lnTo>
                      <a:pt x="1622" y="5569"/>
                    </a:lnTo>
                    <a:lnTo>
                      <a:pt x="1411" y="5428"/>
                    </a:lnTo>
                    <a:lnTo>
                      <a:pt x="1199" y="5216"/>
                    </a:lnTo>
                    <a:lnTo>
                      <a:pt x="917" y="4794"/>
                    </a:lnTo>
                    <a:lnTo>
                      <a:pt x="917" y="4653"/>
                    </a:lnTo>
                    <a:lnTo>
                      <a:pt x="988" y="4582"/>
                    </a:lnTo>
                    <a:lnTo>
                      <a:pt x="1058" y="4512"/>
                    </a:lnTo>
                    <a:close/>
                    <a:moveTo>
                      <a:pt x="3666" y="6485"/>
                    </a:moveTo>
                    <a:lnTo>
                      <a:pt x="3807" y="7120"/>
                    </a:lnTo>
                    <a:lnTo>
                      <a:pt x="3807" y="7754"/>
                    </a:lnTo>
                    <a:lnTo>
                      <a:pt x="3807" y="8388"/>
                    </a:lnTo>
                    <a:lnTo>
                      <a:pt x="3666" y="9093"/>
                    </a:lnTo>
                    <a:lnTo>
                      <a:pt x="3525" y="9305"/>
                    </a:lnTo>
                    <a:lnTo>
                      <a:pt x="3314" y="9516"/>
                    </a:lnTo>
                    <a:lnTo>
                      <a:pt x="2961" y="9516"/>
                    </a:lnTo>
                    <a:lnTo>
                      <a:pt x="2820" y="9375"/>
                    </a:lnTo>
                    <a:lnTo>
                      <a:pt x="2750" y="9234"/>
                    </a:lnTo>
                    <a:lnTo>
                      <a:pt x="2538" y="8670"/>
                    </a:lnTo>
                    <a:lnTo>
                      <a:pt x="2538" y="8036"/>
                    </a:lnTo>
                    <a:lnTo>
                      <a:pt x="2609" y="7754"/>
                    </a:lnTo>
                    <a:lnTo>
                      <a:pt x="2679" y="7401"/>
                    </a:lnTo>
                    <a:lnTo>
                      <a:pt x="2891" y="7120"/>
                    </a:lnTo>
                    <a:lnTo>
                      <a:pt x="3102" y="6838"/>
                    </a:lnTo>
                    <a:lnTo>
                      <a:pt x="3384" y="6626"/>
                    </a:lnTo>
                    <a:lnTo>
                      <a:pt x="3666" y="6485"/>
                    </a:lnTo>
                    <a:close/>
                    <a:moveTo>
                      <a:pt x="7261" y="1"/>
                    </a:moveTo>
                    <a:lnTo>
                      <a:pt x="6767" y="71"/>
                    </a:lnTo>
                    <a:lnTo>
                      <a:pt x="6274" y="283"/>
                    </a:lnTo>
                    <a:lnTo>
                      <a:pt x="5781" y="565"/>
                    </a:lnTo>
                    <a:lnTo>
                      <a:pt x="5358" y="917"/>
                    </a:lnTo>
                    <a:lnTo>
                      <a:pt x="5005" y="1269"/>
                    </a:lnTo>
                    <a:lnTo>
                      <a:pt x="4723" y="1692"/>
                    </a:lnTo>
                    <a:lnTo>
                      <a:pt x="4582" y="1340"/>
                    </a:lnTo>
                    <a:lnTo>
                      <a:pt x="4441" y="1128"/>
                    </a:lnTo>
                    <a:lnTo>
                      <a:pt x="4230" y="917"/>
                    </a:lnTo>
                    <a:lnTo>
                      <a:pt x="4018" y="846"/>
                    </a:lnTo>
                    <a:lnTo>
                      <a:pt x="3525" y="846"/>
                    </a:lnTo>
                    <a:lnTo>
                      <a:pt x="3314" y="987"/>
                    </a:lnTo>
                    <a:lnTo>
                      <a:pt x="3102" y="1128"/>
                    </a:lnTo>
                    <a:lnTo>
                      <a:pt x="2679" y="1551"/>
                    </a:lnTo>
                    <a:lnTo>
                      <a:pt x="2327" y="2045"/>
                    </a:lnTo>
                    <a:lnTo>
                      <a:pt x="2115" y="2609"/>
                    </a:lnTo>
                    <a:lnTo>
                      <a:pt x="2045" y="2890"/>
                    </a:lnTo>
                    <a:lnTo>
                      <a:pt x="2045"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552" y="7542"/>
                    </a:lnTo>
                    <a:lnTo>
                      <a:pt x="1481" y="8036"/>
                    </a:lnTo>
                    <a:lnTo>
                      <a:pt x="1411" y="8459"/>
                    </a:lnTo>
                    <a:lnTo>
                      <a:pt x="1340" y="8882"/>
                    </a:lnTo>
                    <a:lnTo>
                      <a:pt x="1411" y="9375"/>
                    </a:lnTo>
                    <a:lnTo>
                      <a:pt x="1552" y="9798"/>
                    </a:ln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7966" y="283"/>
                    </a:lnTo>
                    <a:lnTo>
                      <a:pt x="7754" y="142"/>
                    </a:lnTo>
                    <a:lnTo>
                      <a:pt x="7472" y="71"/>
                    </a:lnTo>
                    <a:lnTo>
                      <a:pt x="7261"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52" name="Shape 152"/>
              <p:cNvSpPr/>
              <p:nvPr/>
            </p:nvSpPr>
            <p:spPr>
              <a:xfrm>
                <a:off x="3876925" y="1350000"/>
                <a:ext cx="216775" cy="269625"/>
              </a:xfrm>
              <a:custGeom>
                <a:avLst/>
                <a:gdLst/>
                <a:ahLst/>
                <a:cxnLst/>
                <a:rect l="0" t="0" r="0" b="0"/>
                <a:pathLst>
                  <a:path w="8671" h="10785" fill="none" extrusionOk="0">
                    <a:moveTo>
                      <a:pt x="1763" y="10150"/>
                    </a:move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8177" y="424"/>
                    </a:lnTo>
                    <a:lnTo>
                      <a:pt x="7966" y="283"/>
                    </a:lnTo>
                    <a:lnTo>
                      <a:pt x="7754" y="142"/>
                    </a:lnTo>
                    <a:lnTo>
                      <a:pt x="7472" y="71"/>
                    </a:lnTo>
                    <a:lnTo>
                      <a:pt x="7261" y="1"/>
                    </a:lnTo>
                    <a:lnTo>
                      <a:pt x="6767" y="71"/>
                    </a:lnTo>
                    <a:lnTo>
                      <a:pt x="6274" y="283"/>
                    </a:lnTo>
                    <a:lnTo>
                      <a:pt x="5781" y="565"/>
                    </a:lnTo>
                    <a:lnTo>
                      <a:pt x="5358" y="917"/>
                    </a:lnTo>
                    <a:lnTo>
                      <a:pt x="5005" y="1269"/>
                    </a:lnTo>
                    <a:lnTo>
                      <a:pt x="4723" y="1692"/>
                    </a:lnTo>
                    <a:lnTo>
                      <a:pt x="4723" y="1692"/>
                    </a:lnTo>
                    <a:lnTo>
                      <a:pt x="4582" y="1340"/>
                    </a:lnTo>
                    <a:lnTo>
                      <a:pt x="4441" y="1128"/>
                    </a:lnTo>
                    <a:lnTo>
                      <a:pt x="4230" y="917"/>
                    </a:lnTo>
                    <a:lnTo>
                      <a:pt x="4018" y="846"/>
                    </a:lnTo>
                    <a:lnTo>
                      <a:pt x="3807" y="846"/>
                    </a:lnTo>
                    <a:lnTo>
                      <a:pt x="3525" y="846"/>
                    </a:lnTo>
                    <a:lnTo>
                      <a:pt x="3314" y="987"/>
                    </a:lnTo>
                    <a:lnTo>
                      <a:pt x="3102" y="1128"/>
                    </a:lnTo>
                    <a:lnTo>
                      <a:pt x="2679" y="1551"/>
                    </a:lnTo>
                    <a:lnTo>
                      <a:pt x="2327" y="2045"/>
                    </a:lnTo>
                    <a:lnTo>
                      <a:pt x="2115" y="2609"/>
                    </a:lnTo>
                    <a:lnTo>
                      <a:pt x="2045" y="2890"/>
                    </a:lnTo>
                    <a:lnTo>
                      <a:pt x="2045" y="3172"/>
                    </a:lnTo>
                    <a:lnTo>
                      <a:pt x="2045" y="3172"/>
                    </a:lnTo>
                    <a:lnTo>
                      <a:pt x="1622"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974" y="6767"/>
                    </a:lnTo>
                    <a:lnTo>
                      <a:pt x="1552" y="7542"/>
                    </a:lnTo>
                    <a:lnTo>
                      <a:pt x="1481" y="8036"/>
                    </a:lnTo>
                    <a:lnTo>
                      <a:pt x="1411" y="8459"/>
                    </a:lnTo>
                    <a:lnTo>
                      <a:pt x="1340" y="8882"/>
                    </a:lnTo>
                    <a:lnTo>
                      <a:pt x="1411" y="9375"/>
                    </a:lnTo>
                    <a:lnTo>
                      <a:pt x="1552" y="9798"/>
                    </a:lnTo>
                    <a:lnTo>
                      <a:pt x="1763" y="10150"/>
                    </a:lnTo>
                    <a:lnTo>
                      <a:pt x="1763" y="10150"/>
                    </a:lnTo>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53" name="Shape 153"/>
              <p:cNvSpPr/>
              <p:nvPr/>
            </p:nvSpPr>
            <p:spPr>
              <a:xfrm>
                <a:off x="3940375" y="1512125"/>
                <a:ext cx="31725" cy="75800"/>
              </a:xfrm>
              <a:custGeom>
                <a:avLst/>
                <a:gdLst/>
                <a:ahLst/>
                <a:cxnLst/>
                <a:rect l="0" t="0" r="0" b="0"/>
                <a:pathLst>
                  <a:path w="1269" h="3032" fill="none" extrusionOk="0">
                    <a:moveTo>
                      <a:pt x="1128" y="2608"/>
                    </a:moveTo>
                    <a:lnTo>
                      <a:pt x="1128" y="2608"/>
                    </a:lnTo>
                    <a:lnTo>
                      <a:pt x="987" y="2820"/>
                    </a:lnTo>
                    <a:lnTo>
                      <a:pt x="776" y="3031"/>
                    </a:lnTo>
                    <a:lnTo>
                      <a:pt x="635" y="3031"/>
                    </a:lnTo>
                    <a:lnTo>
                      <a:pt x="423" y="3031"/>
                    </a:lnTo>
                    <a:lnTo>
                      <a:pt x="282" y="2890"/>
                    </a:lnTo>
                    <a:lnTo>
                      <a:pt x="212" y="2749"/>
                    </a:lnTo>
                    <a:lnTo>
                      <a:pt x="0" y="2185"/>
                    </a:lnTo>
                    <a:lnTo>
                      <a:pt x="0" y="1551"/>
                    </a:lnTo>
                    <a:lnTo>
                      <a:pt x="71" y="1269"/>
                    </a:lnTo>
                    <a:lnTo>
                      <a:pt x="141" y="916"/>
                    </a:lnTo>
                    <a:lnTo>
                      <a:pt x="353" y="635"/>
                    </a:lnTo>
                    <a:lnTo>
                      <a:pt x="564" y="353"/>
                    </a:lnTo>
                    <a:lnTo>
                      <a:pt x="846" y="141"/>
                    </a:lnTo>
                    <a:lnTo>
                      <a:pt x="1128" y="0"/>
                    </a:lnTo>
                    <a:lnTo>
                      <a:pt x="1128" y="0"/>
                    </a:lnTo>
                    <a:lnTo>
                      <a:pt x="1269" y="635"/>
                    </a:lnTo>
                    <a:lnTo>
                      <a:pt x="1269" y="1269"/>
                    </a:lnTo>
                    <a:lnTo>
                      <a:pt x="1269" y="1903"/>
                    </a:lnTo>
                    <a:lnTo>
                      <a:pt x="1128" y="2608"/>
                    </a:lnTo>
                    <a:lnTo>
                      <a:pt x="1128" y="2608"/>
                    </a:lnTo>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54" name="Shape 154"/>
              <p:cNvSpPr/>
              <p:nvPr/>
            </p:nvSpPr>
            <p:spPr>
              <a:xfrm>
                <a:off x="3954475" y="1404625"/>
                <a:ext cx="22925" cy="65225"/>
              </a:xfrm>
              <a:custGeom>
                <a:avLst/>
                <a:gdLst/>
                <a:ahLst/>
                <a:cxnLst/>
                <a:rect l="0" t="0" r="0" b="0"/>
                <a:pathLst>
                  <a:path w="917" h="2609" fill="none" extrusionOk="0">
                    <a:moveTo>
                      <a:pt x="353" y="1"/>
                    </a:moveTo>
                    <a:lnTo>
                      <a:pt x="353" y="1"/>
                    </a:lnTo>
                    <a:lnTo>
                      <a:pt x="494" y="1"/>
                    </a:lnTo>
                    <a:lnTo>
                      <a:pt x="564" y="71"/>
                    </a:lnTo>
                    <a:lnTo>
                      <a:pt x="705" y="353"/>
                    </a:lnTo>
                    <a:lnTo>
                      <a:pt x="775" y="705"/>
                    </a:lnTo>
                    <a:lnTo>
                      <a:pt x="846" y="1128"/>
                    </a:lnTo>
                    <a:lnTo>
                      <a:pt x="916" y="2045"/>
                    </a:lnTo>
                    <a:lnTo>
                      <a:pt x="916" y="2609"/>
                    </a:lnTo>
                    <a:lnTo>
                      <a:pt x="916" y="2609"/>
                    </a:lnTo>
                    <a:lnTo>
                      <a:pt x="635" y="2256"/>
                    </a:lnTo>
                    <a:lnTo>
                      <a:pt x="423" y="1833"/>
                    </a:lnTo>
                    <a:lnTo>
                      <a:pt x="212" y="1410"/>
                    </a:lnTo>
                    <a:lnTo>
                      <a:pt x="0" y="987"/>
                    </a:lnTo>
                    <a:lnTo>
                      <a:pt x="0" y="565"/>
                    </a:lnTo>
                    <a:lnTo>
                      <a:pt x="0" y="353"/>
                    </a:lnTo>
                    <a:lnTo>
                      <a:pt x="71" y="212"/>
                    </a:lnTo>
                    <a:lnTo>
                      <a:pt x="212" y="71"/>
                    </a:lnTo>
                    <a:lnTo>
                      <a:pt x="353" y="1"/>
                    </a:lnTo>
                    <a:lnTo>
                      <a:pt x="353" y="1"/>
                    </a:lnTo>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55" name="Shape 155"/>
              <p:cNvSpPr/>
              <p:nvPr/>
            </p:nvSpPr>
            <p:spPr>
              <a:xfrm>
                <a:off x="3899850" y="1462775"/>
                <a:ext cx="56400" cy="29975"/>
              </a:xfrm>
              <a:custGeom>
                <a:avLst/>
                <a:gdLst/>
                <a:ahLst/>
                <a:cxnLst/>
                <a:rect l="0" t="0" r="0" b="0"/>
                <a:pathLst>
                  <a:path w="2256" h="1199" fill="none" extrusionOk="0">
                    <a:moveTo>
                      <a:pt x="282" y="705"/>
                    </a:moveTo>
                    <a:lnTo>
                      <a:pt x="282" y="705"/>
                    </a:lnTo>
                    <a:lnTo>
                      <a:pt x="0" y="283"/>
                    </a:lnTo>
                    <a:lnTo>
                      <a:pt x="0" y="142"/>
                    </a:lnTo>
                    <a:lnTo>
                      <a:pt x="71" y="71"/>
                    </a:lnTo>
                    <a:lnTo>
                      <a:pt x="141" y="1"/>
                    </a:lnTo>
                    <a:lnTo>
                      <a:pt x="282" y="1"/>
                    </a:lnTo>
                    <a:lnTo>
                      <a:pt x="705" y="142"/>
                    </a:lnTo>
                    <a:lnTo>
                      <a:pt x="1198" y="283"/>
                    </a:lnTo>
                    <a:lnTo>
                      <a:pt x="1621" y="565"/>
                    </a:lnTo>
                    <a:lnTo>
                      <a:pt x="2256" y="917"/>
                    </a:lnTo>
                    <a:lnTo>
                      <a:pt x="2256" y="917"/>
                    </a:lnTo>
                    <a:lnTo>
                      <a:pt x="1762" y="1128"/>
                    </a:lnTo>
                    <a:lnTo>
                      <a:pt x="1269" y="1199"/>
                    </a:lnTo>
                    <a:lnTo>
                      <a:pt x="987" y="1128"/>
                    </a:lnTo>
                    <a:lnTo>
                      <a:pt x="705" y="1058"/>
                    </a:lnTo>
                    <a:lnTo>
                      <a:pt x="494" y="917"/>
                    </a:lnTo>
                    <a:lnTo>
                      <a:pt x="282" y="705"/>
                    </a:lnTo>
                    <a:lnTo>
                      <a:pt x="282" y="705"/>
                    </a:lnTo>
                  </a:path>
                </a:pathLst>
              </a:custGeom>
              <a:solidFill>
                <a:srgbClr val="93B770"/>
              </a:solidFill>
              <a:ln>
                <a:noFill/>
              </a:ln>
            </p:spPr>
            <p:txBody>
              <a:bodyPr lIns="91425" tIns="91425" rIns="91425" bIns="91425" anchor="ctr" anchorCtr="0">
                <a:noAutofit/>
              </a:bodyPr>
              <a:lstStyle/>
              <a:p>
                <a:pPr lvl="0">
                  <a:spcBef>
                    <a:spcPts val="0"/>
                  </a:spcBef>
                  <a:buNone/>
                </a:pPr>
                <a:endParaRPr/>
              </a:p>
            </p:txBody>
          </p:sp>
        </p:grpSp>
        <p:sp>
          <p:nvSpPr>
            <p:cNvPr id="156" name="Shape 156"/>
            <p:cNvSpPr/>
            <p:nvPr/>
          </p:nvSpPr>
          <p:spPr>
            <a:xfrm>
              <a:off x="1086250" y="2701550"/>
              <a:ext cx="237900" cy="313675"/>
            </a:xfrm>
            <a:custGeom>
              <a:avLst/>
              <a:gdLst/>
              <a:ahLst/>
              <a:cxnLst/>
              <a:rect l="0" t="0" r="0" b="0"/>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57" name="Shape 157"/>
            <p:cNvSpPr/>
            <p:nvPr/>
          </p:nvSpPr>
          <p:spPr>
            <a:xfrm>
              <a:off x="924150" y="1106825"/>
              <a:ext cx="244950" cy="345400"/>
            </a:xfrm>
            <a:custGeom>
              <a:avLst/>
              <a:gdLst/>
              <a:ahLst/>
              <a:cxnLst/>
              <a:rect l="0" t="0" r="0" b="0"/>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58" name="Shape 158"/>
            <p:cNvSpPr/>
            <p:nvPr/>
          </p:nvSpPr>
          <p:spPr>
            <a:xfrm>
              <a:off x="1750550" y="2135900"/>
              <a:ext cx="260825" cy="227350"/>
            </a:xfrm>
            <a:custGeom>
              <a:avLst/>
              <a:gdLst/>
              <a:ahLst/>
              <a:cxnLst/>
              <a:rect l="0" t="0" r="0" b="0"/>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59" name="Shape 159"/>
            <p:cNvSpPr/>
            <p:nvPr/>
          </p:nvSpPr>
          <p:spPr>
            <a:xfrm>
              <a:off x="1133825" y="238125"/>
              <a:ext cx="246725" cy="246700"/>
            </a:xfrm>
            <a:custGeom>
              <a:avLst/>
              <a:gdLst/>
              <a:ahLst/>
              <a:cxnLst/>
              <a:rect l="0" t="0" r="0" b="0"/>
              <a:pathLst>
                <a:path w="9869" h="9868" extrusionOk="0">
                  <a:moveTo>
                    <a:pt x="4652" y="564"/>
                  </a:moveTo>
                  <a:lnTo>
                    <a:pt x="4934" y="634"/>
                  </a:lnTo>
                  <a:lnTo>
                    <a:pt x="5216" y="775"/>
                  </a:lnTo>
                  <a:lnTo>
                    <a:pt x="5428" y="987"/>
                  </a:lnTo>
                  <a:lnTo>
                    <a:pt x="5569" y="1198"/>
                  </a:lnTo>
                  <a:lnTo>
                    <a:pt x="5639" y="1480"/>
                  </a:lnTo>
                  <a:lnTo>
                    <a:pt x="5639" y="1762"/>
                  </a:lnTo>
                  <a:lnTo>
                    <a:pt x="5639" y="2044"/>
                  </a:lnTo>
                  <a:lnTo>
                    <a:pt x="5428" y="2608"/>
                  </a:lnTo>
                  <a:lnTo>
                    <a:pt x="4934" y="3736"/>
                  </a:lnTo>
                  <a:lnTo>
                    <a:pt x="4793" y="4229"/>
                  </a:lnTo>
                  <a:lnTo>
                    <a:pt x="4723" y="4370"/>
                  </a:lnTo>
                  <a:lnTo>
                    <a:pt x="4793" y="4511"/>
                  </a:lnTo>
                  <a:lnTo>
                    <a:pt x="3807" y="3877"/>
                  </a:lnTo>
                  <a:lnTo>
                    <a:pt x="2961" y="3172"/>
                  </a:lnTo>
                  <a:lnTo>
                    <a:pt x="2749" y="2960"/>
                  </a:lnTo>
                  <a:lnTo>
                    <a:pt x="2608" y="2749"/>
                  </a:lnTo>
                  <a:lnTo>
                    <a:pt x="2538" y="2467"/>
                  </a:lnTo>
                  <a:lnTo>
                    <a:pt x="2538" y="2255"/>
                  </a:lnTo>
                  <a:lnTo>
                    <a:pt x="2608" y="1974"/>
                  </a:lnTo>
                  <a:lnTo>
                    <a:pt x="2679" y="1762"/>
                  </a:lnTo>
                  <a:lnTo>
                    <a:pt x="2961" y="1339"/>
                  </a:lnTo>
                  <a:lnTo>
                    <a:pt x="3384" y="916"/>
                  </a:lnTo>
                  <a:lnTo>
                    <a:pt x="3877" y="705"/>
                  </a:lnTo>
                  <a:lnTo>
                    <a:pt x="4371" y="564"/>
                  </a:lnTo>
                  <a:close/>
                  <a:moveTo>
                    <a:pt x="8106" y="2749"/>
                  </a:moveTo>
                  <a:lnTo>
                    <a:pt x="8318" y="2819"/>
                  </a:lnTo>
                  <a:lnTo>
                    <a:pt x="8529" y="2890"/>
                  </a:lnTo>
                  <a:lnTo>
                    <a:pt x="8670" y="2960"/>
                  </a:lnTo>
                  <a:lnTo>
                    <a:pt x="8811" y="3172"/>
                  </a:lnTo>
                  <a:lnTo>
                    <a:pt x="8952" y="3454"/>
                  </a:lnTo>
                  <a:lnTo>
                    <a:pt x="9022" y="3806"/>
                  </a:lnTo>
                  <a:lnTo>
                    <a:pt x="9093" y="4300"/>
                  </a:lnTo>
                  <a:lnTo>
                    <a:pt x="9022" y="4652"/>
                  </a:lnTo>
                  <a:lnTo>
                    <a:pt x="8882" y="5004"/>
                  </a:lnTo>
                  <a:lnTo>
                    <a:pt x="8741" y="5216"/>
                  </a:lnTo>
                  <a:lnTo>
                    <a:pt x="8459" y="5357"/>
                  </a:lnTo>
                  <a:lnTo>
                    <a:pt x="8177" y="5498"/>
                  </a:lnTo>
                  <a:lnTo>
                    <a:pt x="7190" y="5498"/>
                  </a:lnTo>
                  <a:lnTo>
                    <a:pt x="6837" y="5357"/>
                  </a:lnTo>
                  <a:lnTo>
                    <a:pt x="6556" y="5286"/>
                  </a:lnTo>
                  <a:lnTo>
                    <a:pt x="6274" y="5075"/>
                  </a:lnTo>
                  <a:lnTo>
                    <a:pt x="6133" y="4863"/>
                  </a:lnTo>
                  <a:lnTo>
                    <a:pt x="5992" y="4652"/>
                  </a:lnTo>
                  <a:lnTo>
                    <a:pt x="5921" y="4441"/>
                  </a:lnTo>
                  <a:lnTo>
                    <a:pt x="5992" y="4159"/>
                  </a:lnTo>
                  <a:lnTo>
                    <a:pt x="6767" y="3454"/>
                  </a:lnTo>
                  <a:lnTo>
                    <a:pt x="7260" y="3101"/>
                  </a:lnTo>
                  <a:lnTo>
                    <a:pt x="7683" y="2890"/>
                  </a:lnTo>
                  <a:lnTo>
                    <a:pt x="8106" y="2749"/>
                  </a:lnTo>
                  <a:close/>
                  <a:moveTo>
                    <a:pt x="3384" y="5357"/>
                  </a:moveTo>
                  <a:lnTo>
                    <a:pt x="4300" y="5427"/>
                  </a:lnTo>
                  <a:lnTo>
                    <a:pt x="4089" y="6273"/>
                  </a:lnTo>
                  <a:lnTo>
                    <a:pt x="3948" y="6837"/>
                  </a:lnTo>
                  <a:lnTo>
                    <a:pt x="3736" y="7401"/>
                  </a:lnTo>
                  <a:lnTo>
                    <a:pt x="3454" y="7965"/>
                  </a:lnTo>
                  <a:lnTo>
                    <a:pt x="3102" y="8388"/>
                  </a:lnTo>
                  <a:lnTo>
                    <a:pt x="2961" y="8599"/>
                  </a:lnTo>
                  <a:lnTo>
                    <a:pt x="2749" y="8740"/>
                  </a:lnTo>
                  <a:lnTo>
                    <a:pt x="2538" y="8811"/>
                  </a:lnTo>
                  <a:lnTo>
                    <a:pt x="2327" y="8811"/>
                  </a:lnTo>
                  <a:lnTo>
                    <a:pt x="1904" y="8740"/>
                  </a:lnTo>
                  <a:lnTo>
                    <a:pt x="1551" y="8599"/>
                  </a:lnTo>
                  <a:lnTo>
                    <a:pt x="1340" y="8317"/>
                  </a:lnTo>
                  <a:lnTo>
                    <a:pt x="1128" y="8035"/>
                  </a:lnTo>
                  <a:lnTo>
                    <a:pt x="1058" y="7683"/>
                  </a:lnTo>
                  <a:lnTo>
                    <a:pt x="987" y="7260"/>
                  </a:lnTo>
                  <a:lnTo>
                    <a:pt x="987" y="6907"/>
                  </a:lnTo>
                  <a:lnTo>
                    <a:pt x="1058" y="6485"/>
                  </a:lnTo>
                  <a:lnTo>
                    <a:pt x="1128" y="6203"/>
                  </a:lnTo>
                  <a:lnTo>
                    <a:pt x="1269" y="6062"/>
                  </a:lnTo>
                  <a:lnTo>
                    <a:pt x="1410" y="5850"/>
                  </a:lnTo>
                  <a:lnTo>
                    <a:pt x="1551" y="5709"/>
                  </a:lnTo>
                  <a:lnTo>
                    <a:pt x="1974" y="5498"/>
                  </a:lnTo>
                  <a:lnTo>
                    <a:pt x="2397" y="5427"/>
                  </a:lnTo>
                  <a:lnTo>
                    <a:pt x="2890" y="5357"/>
                  </a:lnTo>
                  <a:close/>
                  <a:moveTo>
                    <a:pt x="5992" y="5780"/>
                  </a:moveTo>
                  <a:lnTo>
                    <a:pt x="6203" y="5850"/>
                  </a:lnTo>
                  <a:lnTo>
                    <a:pt x="6485" y="5991"/>
                  </a:lnTo>
                  <a:lnTo>
                    <a:pt x="7331" y="6414"/>
                  </a:lnTo>
                  <a:lnTo>
                    <a:pt x="8036" y="6907"/>
                  </a:lnTo>
                  <a:lnTo>
                    <a:pt x="8318" y="7119"/>
                  </a:lnTo>
                  <a:lnTo>
                    <a:pt x="8388" y="7330"/>
                  </a:lnTo>
                  <a:lnTo>
                    <a:pt x="8388" y="7471"/>
                  </a:lnTo>
                  <a:lnTo>
                    <a:pt x="8318" y="7683"/>
                  </a:lnTo>
                  <a:lnTo>
                    <a:pt x="8106" y="7965"/>
                  </a:lnTo>
                  <a:lnTo>
                    <a:pt x="7895" y="8176"/>
                  </a:lnTo>
                  <a:lnTo>
                    <a:pt x="7260" y="8599"/>
                  </a:lnTo>
                  <a:lnTo>
                    <a:pt x="6908" y="8740"/>
                  </a:lnTo>
                  <a:lnTo>
                    <a:pt x="6556" y="8881"/>
                  </a:lnTo>
                  <a:lnTo>
                    <a:pt x="6203" y="8952"/>
                  </a:lnTo>
                  <a:lnTo>
                    <a:pt x="5498" y="8952"/>
                  </a:lnTo>
                  <a:lnTo>
                    <a:pt x="5216" y="8811"/>
                  </a:lnTo>
                  <a:lnTo>
                    <a:pt x="5005" y="8529"/>
                  </a:lnTo>
                  <a:lnTo>
                    <a:pt x="4864" y="8247"/>
                  </a:lnTo>
                  <a:lnTo>
                    <a:pt x="4793" y="7753"/>
                  </a:lnTo>
                  <a:lnTo>
                    <a:pt x="4723" y="7189"/>
                  </a:lnTo>
                  <a:lnTo>
                    <a:pt x="4864" y="6696"/>
                  </a:lnTo>
                  <a:lnTo>
                    <a:pt x="4934" y="6344"/>
                  </a:lnTo>
                  <a:lnTo>
                    <a:pt x="5005" y="5991"/>
                  </a:lnTo>
                  <a:lnTo>
                    <a:pt x="5075" y="5850"/>
                  </a:lnTo>
                  <a:lnTo>
                    <a:pt x="5287" y="5780"/>
                  </a:lnTo>
                  <a:close/>
                  <a:moveTo>
                    <a:pt x="4723" y="0"/>
                  </a:moveTo>
                  <a:lnTo>
                    <a:pt x="4089" y="70"/>
                  </a:lnTo>
                  <a:lnTo>
                    <a:pt x="3384" y="352"/>
                  </a:lnTo>
                  <a:lnTo>
                    <a:pt x="2820" y="705"/>
                  </a:lnTo>
                  <a:lnTo>
                    <a:pt x="2256" y="1198"/>
                  </a:lnTo>
                  <a:lnTo>
                    <a:pt x="1904" y="1762"/>
                  </a:lnTo>
                  <a:lnTo>
                    <a:pt x="1763" y="2044"/>
                  </a:lnTo>
                  <a:lnTo>
                    <a:pt x="1622" y="2326"/>
                  </a:lnTo>
                  <a:lnTo>
                    <a:pt x="1622" y="2678"/>
                  </a:lnTo>
                  <a:lnTo>
                    <a:pt x="1622" y="2960"/>
                  </a:lnTo>
                  <a:lnTo>
                    <a:pt x="1763" y="3242"/>
                  </a:lnTo>
                  <a:lnTo>
                    <a:pt x="1904" y="3524"/>
                  </a:lnTo>
                  <a:lnTo>
                    <a:pt x="2115" y="3806"/>
                  </a:lnTo>
                  <a:lnTo>
                    <a:pt x="2467" y="4088"/>
                  </a:lnTo>
                  <a:lnTo>
                    <a:pt x="2890" y="4300"/>
                  </a:lnTo>
                  <a:lnTo>
                    <a:pt x="3384" y="4511"/>
                  </a:lnTo>
                  <a:lnTo>
                    <a:pt x="4018" y="4722"/>
                  </a:lnTo>
                  <a:lnTo>
                    <a:pt x="4723" y="4863"/>
                  </a:lnTo>
                  <a:lnTo>
                    <a:pt x="4582" y="5004"/>
                  </a:lnTo>
                  <a:lnTo>
                    <a:pt x="4371" y="5075"/>
                  </a:lnTo>
                  <a:lnTo>
                    <a:pt x="3877" y="5075"/>
                  </a:lnTo>
                  <a:lnTo>
                    <a:pt x="2538" y="4863"/>
                  </a:lnTo>
                  <a:lnTo>
                    <a:pt x="1833" y="4793"/>
                  </a:lnTo>
                  <a:lnTo>
                    <a:pt x="1481" y="4863"/>
                  </a:lnTo>
                  <a:lnTo>
                    <a:pt x="1128" y="5004"/>
                  </a:lnTo>
                  <a:lnTo>
                    <a:pt x="846" y="5145"/>
                  </a:lnTo>
                  <a:lnTo>
                    <a:pt x="564" y="5427"/>
                  </a:lnTo>
                  <a:lnTo>
                    <a:pt x="283" y="5780"/>
                  </a:lnTo>
                  <a:lnTo>
                    <a:pt x="142" y="6273"/>
                  </a:lnTo>
                  <a:lnTo>
                    <a:pt x="71" y="6626"/>
                  </a:lnTo>
                  <a:lnTo>
                    <a:pt x="1" y="7048"/>
                  </a:lnTo>
                  <a:lnTo>
                    <a:pt x="71" y="7401"/>
                  </a:lnTo>
                  <a:lnTo>
                    <a:pt x="142" y="7753"/>
                  </a:lnTo>
                  <a:lnTo>
                    <a:pt x="212" y="8176"/>
                  </a:lnTo>
                  <a:lnTo>
                    <a:pt x="423" y="8529"/>
                  </a:lnTo>
                  <a:lnTo>
                    <a:pt x="564" y="8811"/>
                  </a:lnTo>
                  <a:lnTo>
                    <a:pt x="846" y="9163"/>
                  </a:lnTo>
                  <a:lnTo>
                    <a:pt x="1058" y="9374"/>
                  </a:lnTo>
                  <a:lnTo>
                    <a:pt x="1340" y="9586"/>
                  </a:lnTo>
                  <a:lnTo>
                    <a:pt x="1692" y="9727"/>
                  </a:lnTo>
                  <a:lnTo>
                    <a:pt x="1974" y="9868"/>
                  </a:lnTo>
                  <a:lnTo>
                    <a:pt x="2327" y="9868"/>
                  </a:lnTo>
                  <a:lnTo>
                    <a:pt x="2679" y="9797"/>
                  </a:lnTo>
                  <a:lnTo>
                    <a:pt x="3102" y="9656"/>
                  </a:lnTo>
                  <a:lnTo>
                    <a:pt x="3454" y="9374"/>
                  </a:lnTo>
                  <a:lnTo>
                    <a:pt x="4089" y="8670"/>
                  </a:lnTo>
                  <a:lnTo>
                    <a:pt x="4089" y="8952"/>
                  </a:lnTo>
                  <a:lnTo>
                    <a:pt x="4159" y="9163"/>
                  </a:lnTo>
                  <a:lnTo>
                    <a:pt x="4300" y="9304"/>
                  </a:lnTo>
                  <a:lnTo>
                    <a:pt x="4371" y="9445"/>
                  </a:lnTo>
                  <a:lnTo>
                    <a:pt x="4793" y="9656"/>
                  </a:lnTo>
                  <a:lnTo>
                    <a:pt x="5216" y="9797"/>
                  </a:lnTo>
                  <a:lnTo>
                    <a:pt x="5780" y="9797"/>
                  </a:lnTo>
                  <a:lnTo>
                    <a:pt x="6344" y="9656"/>
                  </a:lnTo>
                  <a:lnTo>
                    <a:pt x="6908" y="9515"/>
                  </a:lnTo>
                  <a:lnTo>
                    <a:pt x="7472" y="9304"/>
                  </a:lnTo>
                  <a:lnTo>
                    <a:pt x="8036" y="9022"/>
                  </a:lnTo>
                  <a:lnTo>
                    <a:pt x="8529" y="8670"/>
                  </a:lnTo>
                  <a:lnTo>
                    <a:pt x="8882" y="8317"/>
                  </a:lnTo>
                  <a:lnTo>
                    <a:pt x="9163" y="7894"/>
                  </a:lnTo>
                  <a:lnTo>
                    <a:pt x="9304" y="7542"/>
                  </a:lnTo>
                  <a:lnTo>
                    <a:pt x="9304" y="7330"/>
                  </a:lnTo>
                  <a:lnTo>
                    <a:pt x="9234" y="7119"/>
                  </a:lnTo>
                  <a:lnTo>
                    <a:pt x="9163" y="6907"/>
                  </a:lnTo>
                  <a:lnTo>
                    <a:pt x="9022" y="6696"/>
                  </a:lnTo>
                  <a:lnTo>
                    <a:pt x="8811" y="6485"/>
                  </a:lnTo>
                  <a:lnTo>
                    <a:pt x="8529" y="6344"/>
                  </a:lnTo>
                  <a:lnTo>
                    <a:pt x="9022" y="6132"/>
                  </a:lnTo>
                  <a:lnTo>
                    <a:pt x="9375" y="5780"/>
                  </a:lnTo>
                  <a:lnTo>
                    <a:pt x="9586" y="5427"/>
                  </a:lnTo>
                  <a:lnTo>
                    <a:pt x="9798" y="5004"/>
                  </a:lnTo>
                  <a:lnTo>
                    <a:pt x="9868" y="4511"/>
                  </a:lnTo>
                  <a:lnTo>
                    <a:pt x="9868" y="4018"/>
                  </a:lnTo>
                  <a:lnTo>
                    <a:pt x="9727" y="3595"/>
                  </a:lnTo>
                  <a:lnTo>
                    <a:pt x="9586" y="3101"/>
                  </a:lnTo>
                  <a:lnTo>
                    <a:pt x="9375" y="2678"/>
                  </a:lnTo>
                  <a:lnTo>
                    <a:pt x="9093" y="2396"/>
                  </a:lnTo>
                  <a:lnTo>
                    <a:pt x="8741" y="2115"/>
                  </a:lnTo>
                  <a:lnTo>
                    <a:pt x="8318" y="1974"/>
                  </a:lnTo>
                  <a:lnTo>
                    <a:pt x="7895" y="1903"/>
                  </a:lnTo>
                  <a:lnTo>
                    <a:pt x="7401" y="2044"/>
                  </a:lnTo>
                  <a:lnTo>
                    <a:pt x="6908" y="2255"/>
                  </a:lnTo>
                  <a:lnTo>
                    <a:pt x="6344" y="2749"/>
                  </a:lnTo>
                  <a:lnTo>
                    <a:pt x="6415" y="2115"/>
                  </a:lnTo>
                  <a:lnTo>
                    <a:pt x="6415" y="1621"/>
                  </a:lnTo>
                  <a:lnTo>
                    <a:pt x="6344" y="1198"/>
                  </a:lnTo>
                  <a:lnTo>
                    <a:pt x="6203" y="846"/>
                  </a:lnTo>
                  <a:lnTo>
                    <a:pt x="6062" y="564"/>
                  </a:lnTo>
                  <a:lnTo>
                    <a:pt x="5851" y="352"/>
                  </a:lnTo>
                  <a:lnTo>
                    <a:pt x="5569" y="141"/>
                  </a:lnTo>
                  <a:lnTo>
                    <a:pt x="5357" y="70"/>
                  </a:lnTo>
                  <a:lnTo>
                    <a:pt x="5005" y="0"/>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grpSp>
          <p:nvGrpSpPr>
            <p:cNvPr id="160" name="Shape 160"/>
            <p:cNvGrpSpPr/>
            <p:nvPr/>
          </p:nvGrpSpPr>
          <p:grpSpPr>
            <a:xfrm>
              <a:off x="1863325" y="2900650"/>
              <a:ext cx="206200" cy="244975"/>
              <a:chOff x="4157100" y="2900650"/>
              <a:chExt cx="206200" cy="244975"/>
            </a:xfrm>
          </p:grpSpPr>
          <p:sp>
            <p:nvSpPr>
              <p:cNvPr id="161" name="Shape 161"/>
              <p:cNvSpPr/>
              <p:nvPr/>
            </p:nvSpPr>
            <p:spPr>
              <a:xfrm>
                <a:off x="4157100" y="3031050"/>
                <a:ext cx="51125" cy="114575"/>
              </a:xfrm>
              <a:custGeom>
                <a:avLst/>
                <a:gdLst/>
                <a:ahLst/>
                <a:cxnLst/>
                <a:rect l="0" t="0" r="0" b="0"/>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62" name="Shape 162"/>
              <p:cNvSpPr/>
              <p:nvPr/>
            </p:nvSpPr>
            <p:spPr>
              <a:xfrm>
                <a:off x="4169450" y="2900650"/>
                <a:ext cx="88125" cy="104000"/>
              </a:xfrm>
              <a:custGeom>
                <a:avLst/>
                <a:gdLst/>
                <a:ahLst/>
                <a:cxnLst/>
                <a:rect l="0" t="0" r="0" b="0"/>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63" name="Shape 163"/>
              <p:cNvSpPr/>
              <p:nvPr/>
            </p:nvSpPr>
            <p:spPr>
              <a:xfrm>
                <a:off x="4217025" y="3024000"/>
                <a:ext cx="146275" cy="104000"/>
              </a:xfrm>
              <a:custGeom>
                <a:avLst/>
                <a:gdLst/>
                <a:ahLst/>
                <a:cxnLst/>
                <a:rect l="0" t="0" r="0" b="0"/>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grpSp>
        <p:grpSp>
          <p:nvGrpSpPr>
            <p:cNvPr id="164" name="Shape 164"/>
            <p:cNvGrpSpPr/>
            <p:nvPr/>
          </p:nvGrpSpPr>
          <p:grpSpPr>
            <a:xfrm>
              <a:off x="1923250" y="773800"/>
              <a:ext cx="290750" cy="361250"/>
              <a:chOff x="4217025" y="773800"/>
              <a:chExt cx="290750" cy="361250"/>
            </a:xfrm>
          </p:grpSpPr>
          <p:sp>
            <p:nvSpPr>
              <p:cNvPr id="165" name="Shape 165"/>
              <p:cNvSpPr/>
              <p:nvPr/>
            </p:nvSpPr>
            <p:spPr>
              <a:xfrm>
                <a:off x="4231125" y="773800"/>
                <a:ext cx="56400" cy="135700"/>
              </a:xfrm>
              <a:custGeom>
                <a:avLst/>
                <a:gdLst/>
                <a:ahLst/>
                <a:cxnLst/>
                <a:rect l="0" t="0" r="0" b="0"/>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66" name="Shape 166"/>
              <p:cNvSpPr/>
              <p:nvPr/>
            </p:nvSpPr>
            <p:spPr>
              <a:xfrm>
                <a:off x="4291025" y="858375"/>
                <a:ext cx="216750" cy="109275"/>
              </a:xfrm>
              <a:custGeom>
                <a:avLst/>
                <a:gdLst/>
                <a:ahLst/>
                <a:cxnLst/>
                <a:rect l="0" t="0" r="0" b="0"/>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67" name="Shape 167"/>
              <p:cNvSpPr/>
              <p:nvPr/>
            </p:nvSpPr>
            <p:spPr>
              <a:xfrm>
                <a:off x="4217025" y="1004625"/>
                <a:ext cx="68750" cy="130425"/>
              </a:xfrm>
              <a:custGeom>
                <a:avLst/>
                <a:gdLst/>
                <a:ahLst/>
                <a:cxnLst/>
                <a:rect l="0" t="0" r="0" b="0"/>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grpSp>
        <p:grpSp>
          <p:nvGrpSpPr>
            <p:cNvPr id="168" name="Shape 168"/>
            <p:cNvGrpSpPr/>
            <p:nvPr/>
          </p:nvGrpSpPr>
          <p:grpSpPr>
            <a:xfrm>
              <a:off x="959375" y="2320925"/>
              <a:ext cx="149800" cy="299575"/>
              <a:chOff x="3253150" y="2320925"/>
              <a:chExt cx="149800" cy="299575"/>
            </a:xfrm>
          </p:grpSpPr>
          <p:sp>
            <p:nvSpPr>
              <p:cNvPr id="169" name="Shape 169"/>
              <p:cNvSpPr/>
              <p:nvPr/>
            </p:nvSpPr>
            <p:spPr>
              <a:xfrm>
                <a:off x="3290150" y="2476000"/>
                <a:ext cx="112800" cy="144500"/>
              </a:xfrm>
              <a:custGeom>
                <a:avLst/>
                <a:gdLst/>
                <a:ahLst/>
                <a:cxnLst/>
                <a:rect l="0" t="0" r="0" b="0"/>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70" name="Shape 170"/>
              <p:cNvSpPr/>
              <p:nvPr/>
            </p:nvSpPr>
            <p:spPr>
              <a:xfrm>
                <a:off x="3253150" y="2320925"/>
                <a:ext cx="100475" cy="130425"/>
              </a:xfrm>
              <a:custGeom>
                <a:avLst/>
                <a:gdLst/>
                <a:ahLst/>
                <a:cxnLst/>
                <a:rect l="0" t="0" r="0" b="0"/>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grpSp>
        <p:grpSp>
          <p:nvGrpSpPr>
            <p:cNvPr id="171" name="Shape 171"/>
            <p:cNvGrpSpPr/>
            <p:nvPr/>
          </p:nvGrpSpPr>
          <p:grpSpPr>
            <a:xfrm>
              <a:off x="1193750" y="3986125"/>
              <a:ext cx="766525" cy="1452000"/>
              <a:chOff x="3487525" y="3986125"/>
              <a:chExt cx="766525" cy="1452000"/>
            </a:xfrm>
          </p:grpSpPr>
          <p:sp>
            <p:nvSpPr>
              <p:cNvPr id="172" name="Shape 172"/>
              <p:cNvSpPr/>
              <p:nvPr/>
            </p:nvSpPr>
            <p:spPr>
              <a:xfrm>
                <a:off x="3506900" y="3986125"/>
                <a:ext cx="747150" cy="1452000"/>
              </a:xfrm>
              <a:custGeom>
                <a:avLst/>
                <a:gdLst/>
                <a:ahLst/>
                <a:cxnLst/>
                <a:rect l="0" t="0" r="0" b="0"/>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73" name="Shape 173"/>
              <p:cNvSpPr/>
              <p:nvPr/>
            </p:nvSpPr>
            <p:spPr>
              <a:xfrm>
                <a:off x="3501600" y="4357925"/>
                <a:ext cx="151575" cy="297825"/>
              </a:xfrm>
              <a:custGeom>
                <a:avLst/>
                <a:gdLst/>
                <a:ahLst/>
                <a:cxnLst/>
                <a:rect l="0" t="0" r="0" b="0"/>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74" name="Shape 174"/>
              <p:cNvSpPr/>
              <p:nvPr/>
            </p:nvSpPr>
            <p:spPr>
              <a:xfrm>
                <a:off x="3487525" y="4421350"/>
                <a:ext cx="82825" cy="112800"/>
              </a:xfrm>
              <a:custGeom>
                <a:avLst/>
                <a:gdLst/>
                <a:ahLst/>
                <a:cxnLst/>
                <a:rect l="0" t="0" r="0" b="0"/>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75" name="Shape 175"/>
              <p:cNvSpPr/>
              <p:nvPr/>
            </p:nvSpPr>
            <p:spPr>
              <a:xfrm>
                <a:off x="3621425" y="4657475"/>
                <a:ext cx="89900" cy="84625"/>
              </a:xfrm>
              <a:custGeom>
                <a:avLst/>
                <a:gdLst/>
                <a:ahLst/>
                <a:cxnLst/>
                <a:rect l="0" t="0" r="0" b="0"/>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grpSp>
        <p:sp>
          <p:nvSpPr>
            <p:cNvPr id="176" name="Shape 176"/>
            <p:cNvSpPr/>
            <p:nvPr/>
          </p:nvSpPr>
          <p:spPr>
            <a:xfrm>
              <a:off x="1660700" y="3957925"/>
              <a:ext cx="244950" cy="246725"/>
            </a:xfrm>
            <a:custGeom>
              <a:avLst/>
              <a:gdLst/>
              <a:ahLst/>
              <a:cxnLst/>
              <a:rect l="0" t="0" r="0" b="0"/>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77" name="Shape 177"/>
            <p:cNvSpPr/>
            <p:nvPr/>
          </p:nvSpPr>
          <p:spPr>
            <a:xfrm>
              <a:off x="971725" y="3707700"/>
              <a:ext cx="220275" cy="341875"/>
            </a:xfrm>
            <a:custGeom>
              <a:avLst/>
              <a:gdLst/>
              <a:ahLst/>
              <a:cxnLst/>
              <a:rect l="0" t="0" r="0" b="0"/>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78" name="Shape 178"/>
            <p:cNvSpPr/>
            <p:nvPr/>
          </p:nvSpPr>
          <p:spPr>
            <a:xfrm>
              <a:off x="2016625" y="4890075"/>
              <a:ext cx="119850" cy="586800"/>
            </a:xfrm>
            <a:custGeom>
              <a:avLst/>
              <a:gdLst/>
              <a:ahLst/>
              <a:cxnLst/>
              <a:rect l="0" t="0" r="0" b="0"/>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grpSp>
          <p:nvGrpSpPr>
            <p:cNvPr id="179" name="Shape 179"/>
            <p:cNvGrpSpPr/>
            <p:nvPr/>
          </p:nvGrpSpPr>
          <p:grpSpPr>
            <a:xfrm>
              <a:off x="1216650" y="5036325"/>
              <a:ext cx="169175" cy="269650"/>
              <a:chOff x="3510425" y="5036325"/>
              <a:chExt cx="169175" cy="269650"/>
            </a:xfrm>
          </p:grpSpPr>
          <p:sp>
            <p:nvSpPr>
              <p:cNvPr id="180" name="Shape 180"/>
              <p:cNvSpPr/>
              <p:nvPr/>
            </p:nvSpPr>
            <p:spPr>
              <a:xfrm>
                <a:off x="3510425" y="5105050"/>
                <a:ext cx="86350" cy="77575"/>
              </a:xfrm>
              <a:custGeom>
                <a:avLst/>
                <a:gdLst/>
                <a:ahLst/>
                <a:cxnLst/>
                <a:rect l="0" t="0" r="0" b="0"/>
                <a:pathLst>
                  <a:path w="3454" h="3103" extrusionOk="0">
                    <a:moveTo>
                      <a:pt x="2185" y="1"/>
                    </a:moveTo>
                    <a:lnTo>
                      <a:pt x="1762" y="142"/>
                    </a:lnTo>
                    <a:lnTo>
                      <a:pt x="1269" y="424"/>
                    </a:lnTo>
                    <a:lnTo>
                      <a:pt x="846" y="706"/>
                    </a:lnTo>
                    <a:lnTo>
                      <a:pt x="494" y="1129"/>
                    </a:lnTo>
                    <a:lnTo>
                      <a:pt x="212" y="1551"/>
                    </a:lnTo>
                    <a:lnTo>
                      <a:pt x="71" y="1904"/>
                    </a:lnTo>
                    <a:lnTo>
                      <a:pt x="0" y="2327"/>
                    </a:lnTo>
                    <a:lnTo>
                      <a:pt x="71" y="2468"/>
                    </a:lnTo>
                    <a:lnTo>
                      <a:pt x="141" y="2679"/>
                    </a:lnTo>
                    <a:lnTo>
                      <a:pt x="282" y="2820"/>
                    </a:lnTo>
                    <a:lnTo>
                      <a:pt x="494" y="2891"/>
                    </a:lnTo>
                    <a:lnTo>
                      <a:pt x="705" y="3032"/>
                    </a:lnTo>
                    <a:lnTo>
                      <a:pt x="1058" y="3102"/>
                    </a:lnTo>
                    <a:lnTo>
                      <a:pt x="2256" y="3102"/>
                    </a:lnTo>
                    <a:lnTo>
                      <a:pt x="2538" y="2961"/>
                    </a:lnTo>
                    <a:lnTo>
                      <a:pt x="2820" y="2750"/>
                    </a:lnTo>
                    <a:lnTo>
                      <a:pt x="3031" y="2468"/>
                    </a:lnTo>
                    <a:lnTo>
                      <a:pt x="3313" y="1974"/>
                    </a:lnTo>
                    <a:lnTo>
                      <a:pt x="3454" y="1622"/>
                    </a:lnTo>
                    <a:lnTo>
                      <a:pt x="3384" y="917"/>
                    </a:lnTo>
                    <a:lnTo>
                      <a:pt x="3313" y="635"/>
                    </a:lnTo>
                    <a:lnTo>
                      <a:pt x="3243" y="424"/>
                    </a:lnTo>
                    <a:lnTo>
                      <a:pt x="3102" y="212"/>
                    </a:lnTo>
                    <a:lnTo>
                      <a:pt x="2961" y="142"/>
                    </a:lnTo>
                    <a:lnTo>
                      <a:pt x="2820"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81" name="Shape 181"/>
              <p:cNvSpPr/>
              <p:nvPr/>
            </p:nvSpPr>
            <p:spPr>
              <a:xfrm>
                <a:off x="3602050" y="5157925"/>
                <a:ext cx="66975" cy="63450"/>
              </a:xfrm>
              <a:custGeom>
                <a:avLst/>
                <a:gdLst/>
                <a:ahLst/>
                <a:cxnLst/>
                <a:rect l="0" t="0" r="0" b="0"/>
                <a:pathLst>
                  <a:path w="2679" h="2538" extrusionOk="0">
                    <a:moveTo>
                      <a:pt x="1269" y="0"/>
                    </a:moveTo>
                    <a:lnTo>
                      <a:pt x="846" y="71"/>
                    </a:lnTo>
                    <a:lnTo>
                      <a:pt x="423" y="353"/>
                    </a:lnTo>
                    <a:lnTo>
                      <a:pt x="141" y="705"/>
                    </a:lnTo>
                    <a:lnTo>
                      <a:pt x="71" y="917"/>
                    </a:lnTo>
                    <a:lnTo>
                      <a:pt x="0" y="1128"/>
                    </a:lnTo>
                    <a:lnTo>
                      <a:pt x="0" y="1410"/>
                    </a:lnTo>
                    <a:lnTo>
                      <a:pt x="71" y="1692"/>
                    </a:lnTo>
                    <a:lnTo>
                      <a:pt x="212" y="1974"/>
                    </a:lnTo>
                    <a:lnTo>
                      <a:pt x="353" y="2185"/>
                    </a:lnTo>
                    <a:lnTo>
                      <a:pt x="564" y="2397"/>
                    </a:lnTo>
                    <a:lnTo>
                      <a:pt x="846" y="2467"/>
                    </a:lnTo>
                    <a:lnTo>
                      <a:pt x="1058" y="2538"/>
                    </a:lnTo>
                    <a:lnTo>
                      <a:pt x="1551" y="2538"/>
                    </a:lnTo>
                    <a:lnTo>
                      <a:pt x="1833" y="2467"/>
                    </a:lnTo>
                    <a:lnTo>
                      <a:pt x="2044" y="2326"/>
                    </a:lnTo>
                    <a:lnTo>
                      <a:pt x="2256" y="2185"/>
                    </a:lnTo>
                    <a:lnTo>
                      <a:pt x="2397" y="1974"/>
                    </a:lnTo>
                    <a:lnTo>
                      <a:pt x="2538" y="1762"/>
                    </a:lnTo>
                    <a:lnTo>
                      <a:pt x="2608" y="1481"/>
                    </a:lnTo>
                    <a:lnTo>
                      <a:pt x="2679" y="1199"/>
                    </a:lnTo>
                    <a:lnTo>
                      <a:pt x="2608" y="917"/>
                    </a:lnTo>
                    <a:lnTo>
                      <a:pt x="2467" y="564"/>
                    </a:lnTo>
                    <a:lnTo>
                      <a:pt x="2326" y="353"/>
                    </a:lnTo>
                    <a:lnTo>
                      <a:pt x="2115" y="212"/>
                    </a:lnTo>
                    <a:lnTo>
                      <a:pt x="1904" y="71"/>
                    </a:lnTo>
                    <a:lnTo>
                      <a:pt x="1692" y="0"/>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82" name="Shape 182"/>
              <p:cNvSpPr/>
              <p:nvPr/>
            </p:nvSpPr>
            <p:spPr>
              <a:xfrm>
                <a:off x="3538625" y="5221350"/>
                <a:ext cx="82825" cy="84625"/>
              </a:xfrm>
              <a:custGeom>
                <a:avLst/>
                <a:gdLst/>
                <a:ahLst/>
                <a:cxnLst/>
                <a:rect l="0" t="0" r="0" b="0"/>
                <a:pathLst>
                  <a:path w="3313" h="3385" extrusionOk="0">
                    <a:moveTo>
                      <a:pt x="1621" y="1"/>
                    </a:moveTo>
                    <a:lnTo>
                      <a:pt x="1269" y="71"/>
                    </a:lnTo>
                    <a:lnTo>
                      <a:pt x="987" y="212"/>
                    </a:lnTo>
                    <a:lnTo>
                      <a:pt x="775" y="424"/>
                    </a:lnTo>
                    <a:lnTo>
                      <a:pt x="493" y="635"/>
                    </a:lnTo>
                    <a:lnTo>
                      <a:pt x="352" y="847"/>
                    </a:lnTo>
                    <a:lnTo>
                      <a:pt x="141" y="1129"/>
                    </a:lnTo>
                    <a:lnTo>
                      <a:pt x="71" y="1410"/>
                    </a:lnTo>
                    <a:lnTo>
                      <a:pt x="0" y="1763"/>
                    </a:lnTo>
                    <a:lnTo>
                      <a:pt x="0" y="2045"/>
                    </a:lnTo>
                    <a:lnTo>
                      <a:pt x="71" y="2327"/>
                    </a:lnTo>
                    <a:lnTo>
                      <a:pt x="211" y="2679"/>
                    </a:lnTo>
                    <a:lnTo>
                      <a:pt x="423" y="2891"/>
                    </a:lnTo>
                    <a:lnTo>
                      <a:pt x="705" y="3173"/>
                    </a:lnTo>
                    <a:lnTo>
                      <a:pt x="987" y="3314"/>
                    </a:lnTo>
                    <a:lnTo>
                      <a:pt x="1339" y="3384"/>
                    </a:lnTo>
                    <a:lnTo>
                      <a:pt x="1974" y="3384"/>
                    </a:lnTo>
                    <a:lnTo>
                      <a:pt x="2256" y="3243"/>
                    </a:lnTo>
                    <a:lnTo>
                      <a:pt x="2537" y="3032"/>
                    </a:lnTo>
                    <a:lnTo>
                      <a:pt x="2749" y="2820"/>
                    </a:lnTo>
                    <a:lnTo>
                      <a:pt x="2960" y="2538"/>
                    </a:lnTo>
                    <a:lnTo>
                      <a:pt x="3172" y="2256"/>
                    </a:lnTo>
                    <a:lnTo>
                      <a:pt x="3242" y="1974"/>
                    </a:lnTo>
                    <a:lnTo>
                      <a:pt x="3313" y="1692"/>
                    </a:lnTo>
                    <a:lnTo>
                      <a:pt x="3313" y="1340"/>
                    </a:lnTo>
                    <a:lnTo>
                      <a:pt x="3313" y="1058"/>
                    </a:lnTo>
                    <a:lnTo>
                      <a:pt x="3172" y="776"/>
                    </a:lnTo>
                    <a:lnTo>
                      <a:pt x="2960" y="494"/>
                    </a:lnTo>
                    <a:lnTo>
                      <a:pt x="2608" y="283"/>
                    </a:lnTo>
                    <a:lnTo>
                      <a:pt x="2256" y="142"/>
                    </a:lnTo>
                    <a:lnTo>
                      <a:pt x="1974"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183" name="Shape 183"/>
              <p:cNvSpPr/>
              <p:nvPr/>
            </p:nvSpPr>
            <p:spPr>
              <a:xfrm>
                <a:off x="3640825" y="5036325"/>
                <a:ext cx="38775" cy="42325"/>
              </a:xfrm>
              <a:custGeom>
                <a:avLst/>
                <a:gdLst/>
                <a:ahLst/>
                <a:cxnLst/>
                <a:rect l="0" t="0" r="0" b="0"/>
                <a:pathLst>
                  <a:path w="1551" h="1693" extrusionOk="0">
                    <a:moveTo>
                      <a:pt x="493" y="1"/>
                    </a:moveTo>
                    <a:lnTo>
                      <a:pt x="282" y="71"/>
                    </a:lnTo>
                    <a:lnTo>
                      <a:pt x="141" y="142"/>
                    </a:lnTo>
                    <a:lnTo>
                      <a:pt x="71" y="283"/>
                    </a:lnTo>
                    <a:lnTo>
                      <a:pt x="0" y="635"/>
                    </a:lnTo>
                    <a:lnTo>
                      <a:pt x="0" y="988"/>
                    </a:lnTo>
                    <a:lnTo>
                      <a:pt x="141" y="1270"/>
                    </a:lnTo>
                    <a:lnTo>
                      <a:pt x="353" y="1552"/>
                    </a:lnTo>
                    <a:lnTo>
                      <a:pt x="564" y="1693"/>
                    </a:lnTo>
                    <a:lnTo>
                      <a:pt x="705" y="1693"/>
                    </a:lnTo>
                    <a:lnTo>
                      <a:pt x="775" y="1622"/>
                    </a:lnTo>
                    <a:lnTo>
                      <a:pt x="987" y="1481"/>
                    </a:lnTo>
                    <a:lnTo>
                      <a:pt x="1269" y="1199"/>
                    </a:lnTo>
                    <a:lnTo>
                      <a:pt x="1410" y="917"/>
                    </a:lnTo>
                    <a:lnTo>
                      <a:pt x="1551" y="635"/>
                    </a:lnTo>
                    <a:lnTo>
                      <a:pt x="1551" y="353"/>
                    </a:lnTo>
                    <a:lnTo>
                      <a:pt x="1410" y="142"/>
                    </a:lnTo>
                    <a:lnTo>
                      <a:pt x="1198"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gr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Quote">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2269825" y="2161800"/>
            <a:ext cx="4604400" cy="819900"/>
          </a:xfrm>
          <a:prstGeom prst="rect">
            <a:avLst/>
          </a:prstGeom>
        </p:spPr>
        <p:txBody>
          <a:bodyPr lIns="91425" tIns="91425" rIns="91425" bIns="91425" anchor="b" anchorCtr="0"/>
          <a:lstStyle>
            <a:lvl1pPr lvl="0" algn="ctr" rtl="0">
              <a:spcBef>
                <a:spcPts val="0"/>
              </a:spcBef>
              <a:buSzPct val="100000"/>
              <a:defRPr sz="3000" i="1"/>
            </a:lvl1pPr>
            <a:lvl2pPr lvl="1" algn="ctr" rtl="0">
              <a:spcBef>
                <a:spcPts val="0"/>
              </a:spcBef>
              <a:buSzPct val="100000"/>
              <a:defRPr sz="3000" i="1"/>
            </a:lvl2pPr>
            <a:lvl3pPr lvl="2" algn="ctr" rtl="0">
              <a:spcBef>
                <a:spcPts val="0"/>
              </a:spcBef>
              <a:buSzPct val="100000"/>
              <a:defRPr sz="3000" i="1"/>
            </a:lvl3pPr>
            <a:lvl4pPr lvl="3" algn="ctr" rtl="0">
              <a:spcBef>
                <a:spcPts val="0"/>
              </a:spcBef>
              <a:buSzPct val="100000"/>
              <a:defRPr sz="3000" i="1"/>
            </a:lvl4pPr>
            <a:lvl5pPr lvl="4" algn="ctr" rtl="0">
              <a:spcBef>
                <a:spcPts val="0"/>
              </a:spcBef>
              <a:buSzPct val="100000"/>
              <a:defRPr sz="3000" i="1"/>
            </a:lvl5pPr>
            <a:lvl6pPr lvl="5" algn="ctr" rtl="0">
              <a:spcBef>
                <a:spcPts val="0"/>
              </a:spcBef>
              <a:buSzPct val="100000"/>
              <a:defRPr sz="3000" i="1"/>
            </a:lvl6pPr>
            <a:lvl7pPr lvl="6" algn="ctr" rtl="0">
              <a:spcBef>
                <a:spcPts val="0"/>
              </a:spcBef>
              <a:buSzPct val="100000"/>
              <a:defRPr sz="3000" i="1"/>
            </a:lvl7pPr>
            <a:lvl8pPr lvl="7" algn="ctr" rtl="0">
              <a:spcBef>
                <a:spcPts val="0"/>
              </a:spcBef>
              <a:buSzPct val="100000"/>
              <a:defRPr sz="3000" i="1"/>
            </a:lvl8pPr>
            <a:lvl9pPr lvl="8" algn="ctr">
              <a:spcBef>
                <a:spcPts val="0"/>
              </a:spcBef>
              <a:buSzPct val="100000"/>
              <a:defRPr sz="3000" i="1"/>
            </a:lvl9pPr>
          </a:lstStyle>
          <a:p>
            <a:endParaRPr/>
          </a:p>
        </p:txBody>
      </p:sp>
      <p:grpSp>
        <p:nvGrpSpPr>
          <p:cNvPr id="186" name="Shape 186"/>
          <p:cNvGrpSpPr/>
          <p:nvPr/>
        </p:nvGrpSpPr>
        <p:grpSpPr>
          <a:xfrm>
            <a:off x="802980" y="3161504"/>
            <a:ext cx="7513267" cy="1540195"/>
            <a:chOff x="802980" y="3161504"/>
            <a:chExt cx="7513267" cy="1540195"/>
          </a:xfrm>
        </p:grpSpPr>
        <p:sp>
          <p:nvSpPr>
            <p:cNvPr id="187" name="Shape 187"/>
            <p:cNvSpPr/>
            <p:nvPr/>
          </p:nvSpPr>
          <p:spPr>
            <a:xfrm rot="5400000">
              <a:off x="2822647" y="2524129"/>
              <a:ext cx="1042613" cy="2505030"/>
            </a:xfrm>
            <a:custGeom>
              <a:avLst/>
              <a:gdLst/>
              <a:ahLst/>
              <a:cxnLst/>
              <a:rect l="0" t="0" r="0" b="0"/>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sp>
          <p:nvSpPr>
            <p:cNvPr id="188" name="Shape 188"/>
            <p:cNvSpPr/>
            <p:nvPr/>
          </p:nvSpPr>
          <p:spPr>
            <a:xfrm rot="3020914">
              <a:off x="1433467" y="3420609"/>
              <a:ext cx="380422" cy="501592"/>
            </a:xfrm>
            <a:custGeom>
              <a:avLst/>
              <a:gdLst/>
              <a:ahLst/>
              <a:cxnLst/>
              <a:rect l="0" t="0" r="0" b="0"/>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grpSp>
          <p:nvGrpSpPr>
            <p:cNvPr id="189" name="Shape 189"/>
            <p:cNvGrpSpPr/>
            <p:nvPr/>
          </p:nvGrpSpPr>
          <p:grpSpPr>
            <a:xfrm rot="7357511">
              <a:off x="7243957" y="3657662"/>
              <a:ext cx="194494" cy="389007"/>
              <a:chOff x="3253150" y="2320925"/>
              <a:chExt cx="149800" cy="299575"/>
            </a:xfrm>
          </p:grpSpPr>
          <p:sp>
            <p:nvSpPr>
              <p:cNvPr id="190" name="Shape 190"/>
              <p:cNvSpPr/>
              <p:nvPr/>
            </p:nvSpPr>
            <p:spPr>
              <a:xfrm>
                <a:off x="3290150" y="2476000"/>
                <a:ext cx="112800" cy="144500"/>
              </a:xfrm>
              <a:custGeom>
                <a:avLst/>
                <a:gdLst/>
                <a:ahLst/>
                <a:cxnLst/>
                <a:rect l="0" t="0" r="0" b="0"/>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F7B228"/>
              </a:solidFill>
              <a:ln>
                <a:noFill/>
              </a:ln>
            </p:spPr>
            <p:txBody>
              <a:bodyPr lIns="91425" tIns="91425" rIns="91425" bIns="91425" anchor="ctr" anchorCtr="0">
                <a:noAutofit/>
              </a:bodyPr>
              <a:lstStyle/>
              <a:p>
                <a:pPr lvl="0">
                  <a:spcBef>
                    <a:spcPts val="0"/>
                  </a:spcBef>
                  <a:buNone/>
                </a:pPr>
                <a:endParaRPr/>
              </a:p>
            </p:txBody>
          </p:sp>
          <p:sp>
            <p:nvSpPr>
              <p:cNvPr id="191" name="Shape 191"/>
              <p:cNvSpPr/>
              <p:nvPr/>
            </p:nvSpPr>
            <p:spPr>
              <a:xfrm>
                <a:off x="3253150" y="2320925"/>
                <a:ext cx="100475" cy="130425"/>
              </a:xfrm>
              <a:custGeom>
                <a:avLst/>
                <a:gdLst/>
                <a:ahLst/>
                <a:cxnLst/>
                <a:rect l="0" t="0" r="0" b="0"/>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F7B228"/>
              </a:solidFill>
              <a:ln>
                <a:noFill/>
              </a:ln>
            </p:spPr>
            <p:txBody>
              <a:bodyPr lIns="91425" tIns="91425" rIns="91425" bIns="91425" anchor="ctr" anchorCtr="0">
                <a:noAutofit/>
              </a:bodyPr>
              <a:lstStyle/>
              <a:p>
                <a:pPr lvl="0">
                  <a:spcBef>
                    <a:spcPts val="0"/>
                  </a:spcBef>
                  <a:buNone/>
                </a:pPr>
                <a:endParaRPr/>
              </a:p>
            </p:txBody>
          </p:sp>
        </p:grpSp>
        <p:grpSp>
          <p:nvGrpSpPr>
            <p:cNvPr id="192" name="Shape 192"/>
            <p:cNvGrpSpPr/>
            <p:nvPr/>
          </p:nvGrpSpPr>
          <p:grpSpPr>
            <a:xfrm rot="-5400000">
              <a:off x="5247911" y="2613432"/>
              <a:ext cx="1225750" cy="2321893"/>
              <a:chOff x="3487525" y="3986125"/>
              <a:chExt cx="766525" cy="1452000"/>
            </a:xfrm>
          </p:grpSpPr>
          <p:sp>
            <p:nvSpPr>
              <p:cNvPr id="193" name="Shape 193"/>
              <p:cNvSpPr/>
              <p:nvPr/>
            </p:nvSpPr>
            <p:spPr>
              <a:xfrm>
                <a:off x="3506900" y="3986125"/>
                <a:ext cx="747150" cy="1452000"/>
              </a:xfrm>
              <a:custGeom>
                <a:avLst/>
                <a:gdLst/>
                <a:ahLst/>
                <a:cxnLst/>
                <a:rect l="0" t="0" r="0" b="0"/>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8EBC71"/>
              </a:solidFill>
              <a:ln>
                <a:noFill/>
              </a:ln>
            </p:spPr>
            <p:txBody>
              <a:bodyPr lIns="91425" tIns="91425" rIns="91425" bIns="91425" anchor="ctr" anchorCtr="0">
                <a:noAutofit/>
              </a:bodyPr>
              <a:lstStyle/>
              <a:p>
                <a:pPr lvl="0">
                  <a:spcBef>
                    <a:spcPts val="0"/>
                  </a:spcBef>
                  <a:buNone/>
                </a:pPr>
                <a:endParaRPr/>
              </a:p>
            </p:txBody>
          </p:sp>
          <p:sp>
            <p:nvSpPr>
              <p:cNvPr id="194" name="Shape 194"/>
              <p:cNvSpPr/>
              <p:nvPr/>
            </p:nvSpPr>
            <p:spPr>
              <a:xfrm>
                <a:off x="3501600" y="4357925"/>
                <a:ext cx="151575" cy="297825"/>
              </a:xfrm>
              <a:custGeom>
                <a:avLst/>
                <a:gdLst/>
                <a:ahLst/>
                <a:cxnLst/>
                <a:rect l="0" t="0" r="0" b="0"/>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8EBC71"/>
              </a:solidFill>
              <a:ln>
                <a:noFill/>
              </a:ln>
            </p:spPr>
            <p:txBody>
              <a:bodyPr lIns="91425" tIns="91425" rIns="91425" bIns="91425" anchor="ctr" anchorCtr="0">
                <a:noAutofit/>
              </a:bodyPr>
              <a:lstStyle/>
              <a:p>
                <a:pPr lvl="0">
                  <a:spcBef>
                    <a:spcPts val="0"/>
                  </a:spcBef>
                  <a:buNone/>
                </a:pPr>
                <a:endParaRPr/>
              </a:p>
            </p:txBody>
          </p:sp>
          <p:sp>
            <p:nvSpPr>
              <p:cNvPr id="195" name="Shape 195"/>
              <p:cNvSpPr/>
              <p:nvPr/>
            </p:nvSpPr>
            <p:spPr>
              <a:xfrm>
                <a:off x="3487525" y="4421350"/>
                <a:ext cx="82825" cy="112800"/>
              </a:xfrm>
              <a:custGeom>
                <a:avLst/>
                <a:gdLst/>
                <a:ahLst/>
                <a:cxnLst/>
                <a:rect l="0" t="0" r="0" b="0"/>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8EBC71"/>
              </a:solidFill>
              <a:ln>
                <a:noFill/>
              </a:ln>
            </p:spPr>
            <p:txBody>
              <a:bodyPr lIns="91425" tIns="91425" rIns="91425" bIns="91425" anchor="ctr" anchorCtr="0">
                <a:noAutofit/>
              </a:bodyPr>
              <a:lstStyle/>
              <a:p>
                <a:pPr lvl="0">
                  <a:spcBef>
                    <a:spcPts val="0"/>
                  </a:spcBef>
                  <a:buNone/>
                </a:pPr>
                <a:endParaRPr/>
              </a:p>
            </p:txBody>
          </p:sp>
          <p:sp>
            <p:nvSpPr>
              <p:cNvPr id="196" name="Shape 196"/>
              <p:cNvSpPr/>
              <p:nvPr/>
            </p:nvSpPr>
            <p:spPr>
              <a:xfrm>
                <a:off x="3621425" y="4657475"/>
                <a:ext cx="89900" cy="84625"/>
              </a:xfrm>
              <a:custGeom>
                <a:avLst/>
                <a:gdLst/>
                <a:ahLst/>
                <a:cxnLst/>
                <a:rect l="0" t="0" r="0" b="0"/>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8EBC71"/>
              </a:solidFill>
              <a:ln>
                <a:noFill/>
              </a:ln>
            </p:spPr>
            <p:txBody>
              <a:bodyPr lIns="91425" tIns="91425" rIns="91425" bIns="91425" anchor="ctr" anchorCtr="0">
                <a:noAutofit/>
              </a:bodyPr>
              <a:lstStyle/>
              <a:p>
                <a:pPr lvl="0">
                  <a:spcBef>
                    <a:spcPts val="0"/>
                  </a:spcBef>
                  <a:buNone/>
                </a:pPr>
                <a:endParaRPr/>
              </a:p>
            </p:txBody>
          </p:sp>
        </p:grpSp>
        <p:sp>
          <p:nvSpPr>
            <p:cNvPr id="197" name="Shape 197"/>
            <p:cNvSpPr/>
            <p:nvPr/>
          </p:nvSpPr>
          <p:spPr>
            <a:xfrm>
              <a:off x="4524477" y="3819969"/>
              <a:ext cx="329751" cy="332091"/>
            </a:xfrm>
            <a:custGeom>
              <a:avLst/>
              <a:gdLst/>
              <a:ahLst/>
              <a:cxnLst/>
              <a:rect l="0" t="0" r="0" b="0"/>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EDDC7A"/>
            </a:solidFill>
            <a:ln>
              <a:noFill/>
            </a:ln>
          </p:spPr>
          <p:txBody>
            <a:bodyPr lIns="91425" tIns="91425" rIns="91425" bIns="91425" anchor="ctr" anchorCtr="0">
              <a:noAutofit/>
            </a:bodyPr>
            <a:lstStyle/>
            <a:p>
              <a:pPr lvl="0">
                <a:spcBef>
                  <a:spcPts val="0"/>
                </a:spcBef>
                <a:buNone/>
              </a:pPr>
              <a:endParaRPr/>
            </a:p>
          </p:txBody>
        </p:sp>
        <p:sp>
          <p:nvSpPr>
            <p:cNvPr id="198" name="Shape 198"/>
            <p:cNvSpPr/>
            <p:nvPr/>
          </p:nvSpPr>
          <p:spPr>
            <a:xfrm rot="3958791">
              <a:off x="1686044" y="3770048"/>
              <a:ext cx="246705" cy="382854"/>
            </a:xfrm>
            <a:custGeom>
              <a:avLst/>
              <a:gdLst/>
              <a:ahLst/>
              <a:cxnLst/>
              <a:rect l="0" t="0" r="0" b="0"/>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F7CA0F"/>
            </a:solidFill>
            <a:ln>
              <a:noFill/>
            </a:ln>
          </p:spPr>
          <p:txBody>
            <a:bodyPr lIns="91425" tIns="91425" rIns="91425" bIns="91425" anchor="ctr" anchorCtr="0">
              <a:noAutofit/>
            </a:bodyPr>
            <a:lstStyle/>
            <a:p>
              <a:pPr lvl="0">
                <a:spcBef>
                  <a:spcPts val="0"/>
                </a:spcBef>
                <a:buNone/>
              </a:pPr>
              <a:endParaRPr/>
            </a:p>
          </p:txBody>
        </p:sp>
        <p:sp>
          <p:nvSpPr>
            <p:cNvPr id="199" name="Shape 199"/>
            <p:cNvSpPr/>
            <p:nvPr/>
          </p:nvSpPr>
          <p:spPr>
            <a:xfrm rot="-5400000">
              <a:off x="7509304" y="3218900"/>
              <a:ext cx="191688" cy="700697"/>
            </a:xfrm>
            <a:custGeom>
              <a:avLst/>
              <a:gdLst/>
              <a:ahLst/>
              <a:cxnLst/>
              <a:rect l="0" t="0" r="0" b="0"/>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sp>
          <p:nvSpPr>
            <p:cNvPr id="200" name="Shape 200"/>
            <p:cNvSpPr/>
            <p:nvPr/>
          </p:nvSpPr>
          <p:spPr>
            <a:xfrm rot="6864207">
              <a:off x="906951" y="3174040"/>
              <a:ext cx="298273" cy="420558"/>
            </a:xfrm>
            <a:custGeom>
              <a:avLst/>
              <a:gdLst/>
              <a:ahLst/>
              <a:cxnLst/>
              <a:rect l="0" t="0" r="0" b="0"/>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EDDC7A"/>
            </a:solidFill>
            <a:ln>
              <a:noFill/>
            </a:ln>
          </p:spPr>
          <p:txBody>
            <a:bodyPr lIns="91425" tIns="91425" rIns="91425" bIns="91425" anchor="ctr" anchorCtr="0">
              <a:noAutofit/>
            </a:bodyPr>
            <a:lstStyle/>
            <a:p>
              <a:pPr lvl="0">
                <a:spcBef>
                  <a:spcPts val="0"/>
                </a:spcBef>
                <a:buNone/>
              </a:pPr>
              <a:endParaRPr/>
            </a:p>
          </p:txBody>
        </p:sp>
        <p:sp>
          <p:nvSpPr>
            <p:cNvPr id="201" name="Shape 201"/>
            <p:cNvSpPr/>
            <p:nvPr/>
          </p:nvSpPr>
          <p:spPr>
            <a:xfrm rot="-1473928">
              <a:off x="7955495" y="3223413"/>
              <a:ext cx="317583" cy="276823"/>
            </a:xfrm>
            <a:custGeom>
              <a:avLst/>
              <a:gdLst/>
              <a:ahLst/>
              <a:cxnLst/>
              <a:rect l="0" t="0" r="0" b="0"/>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DDAC6C"/>
            </a:solidFill>
            <a:ln>
              <a:noFill/>
            </a:ln>
          </p:spPr>
          <p:txBody>
            <a:bodyPr lIns="91425" tIns="91425" rIns="91425" bIns="91425" anchor="ctr" anchorCtr="0">
              <a:noAutofit/>
            </a:bodyPr>
            <a:lstStyle/>
            <a:p>
              <a:pPr lvl="0">
                <a:spcBef>
                  <a:spcPts val="0"/>
                </a:spcBef>
                <a:buNone/>
              </a:pPr>
              <a:endParaRPr/>
            </a:p>
          </p:txBody>
        </p:sp>
        <p:grpSp>
          <p:nvGrpSpPr>
            <p:cNvPr id="202" name="Shape 202"/>
            <p:cNvGrpSpPr/>
            <p:nvPr/>
          </p:nvGrpSpPr>
          <p:grpSpPr>
            <a:xfrm rot="4061875">
              <a:off x="4563803" y="4379794"/>
              <a:ext cx="251087" cy="298303"/>
              <a:chOff x="4157100" y="2900650"/>
              <a:chExt cx="206200" cy="244975"/>
            </a:xfrm>
          </p:grpSpPr>
          <p:sp>
            <p:nvSpPr>
              <p:cNvPr id="203" name="Shape 203"/>
              <p:cNvSpPr/>
              <p:nvPr/>
            </p:nvSpPr>
            <p:spPr>
              <a:xfrm>
                <a:off x="4157100" y="3031050"/>
                <a:ext cx="51125" cy="114575"/>
              </a:xfrm>
              <a:custGeom>
                <a:avLst/>
                <a:gdLst/>
                <a:ahLst/>
                <a:cxnLst/>
                <a:rect l="0" t="0" r="0" b="0"/>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04" name="Shape 204"/>
              <p:cNvSpPr/>
              <p:nvPr/>
            </p:nvSpPr>
            <p:spPr>
              <a:xfrm>
                <a:off x="4169450" y="2900650"/>
                <a:ext cx="88125" cy="104000"/>
              </a:xfrm>
              <a:custGeom>
                <a:avLst/>
                <a:gdLst/>
                <a:ahLst/>
                <a:cxnLst/>
                <a:rect l="0" t="0" r="0" b="0"/>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05" name="Shape 205"/>
              <p:cNvSpPr/>
              <p:nvPr/>
            </p:nvSpPr>
            <p:spPr>
              <a:xfrm>
                <a:off x="4217025" y="3024000"/>
                <a:ext cx="146275" cy="104000"/>
              </a:xfrm>
              <a:custGeom>
                <a:avLst/>
                <a:gdLst/>
                <a:ahLst/>
                <a:cxnLst/>
                <a:rect l="0" t="0" r="0" b="0"/>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gr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628975" y="586975"/>
            <a:ext cx="6009600" cy="8574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8" name="Shape 208"/>
          <p:cNvSpPr txBox="1">
            <a:spLocks noGrp="1"/>
          </p:cNvSpPr>
          <p:nvPr>
            <p:ph type="body" idx="1"/>
          </p:nvPr>
        </p:nvSpPr>
        <p:spPr>
          <a:xfrm>
            <a:off x="628975" y="1504950"/>
            <a:ext cx="6009600" cy="3255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grpSp>
        <p:nvGrpSpPr>
          <p:cNvPr id="209" name="Shape 209"/>
          <p:cNvGrpSpPr/>
          <p:nvPr/>
        </p:nvGrpSpPr>
        <p:grpSpPr>
          <a:xfrm>
            <a:off x="7108241" y="-58105"/>
            <a:ext cx="1401157" cy="5259704"/>
            <a:chOff x="818425" y="238125"/>
            <a:chExt cx="1395575" cy="5238750"/>
          </a:xfrm>
        </p:grpSpPr>
        <p:sp>
          <p:nvSpPr>
            <p:cNvPr id="210" name="Shape 210"/>
            <p:cNvSpPr/>
            <p:nvPr/>
          </p:nvSpPr>
          <p:spPr>
            <a:xfrm>
              <a:off x="1253650" y="245150"/>
              <a:ext cx="731300" cy="1178875"/>
            </a:xfrm>
            <a:custGeom>
              <a:avLst/>
              <a:gdLst/>
              <a:ahLst/>
              <a:cxnLst/>
              <a:rect l="0" t="0" r="0" b="0"/>
              <a:pathLst>
                <a:path w="29252" h="47155" extrusionOk="0">
                  <a:moveTo>
                    <a:pt x="17692" y="8600"/>
                  </a:moveTo>
                  <a:lnTo>
                    <a:pt x="14872" y="9305"/>
                  </a:lnTo>
                  <a:lnTo>
                    <a:pt x="11771" y="10080"/>
                  </a:lnTo>
                  <a:lnTo>
                    <a:pt x="8811" y="10856"/>
                  </a:lnTo>
                  <a:lnTo>
                    <a:pt x="7542" y="11278"/>
                  </a:lnTo>
                  <a:lnTo>
                    <a:pt x="6485" y="11631"/>
                  </a:lnTo>
                  <a:lnTo>
                    <a:pt x="9234" y="10503"/>
                  </a:lnTo>
                  <a:lnTo>
                    <a:pt x="10573" y="10010"/>
                  </a:lnTo>
                  <a:lnTo>
                    <a:pt x="11983" y="9587"/>
                  </a:lnTo>
                  <a:lnTo>
                    <a:pt x="13392" y="9164"/>
                  </a:lnTo>
                  <a:lnTo>
                    <a:pt x="14802" y="8882"/>
                  </a:lnTo>
                  <a:lnTo>
                    <a:pt x="16282" y="8671"/>
                  </a:lnTo>
                  <a:lnTo>
                    <a:pt x="17692" y="8600"/>
                  </a:lnTo>
                  <a:close/>
                  <a:moveTo>
                    <a:pt x="20652" y="3102"/>
                  </a:moveTo>
                  <a:lnTo>
                    <a:pt x="20934" y="3173"/>
                  </a:lnTo>
                  <a:lnTo>
                    <a:pt x="21709" y="3455"/>
                  </a:lnTo>
                  <a:lnTo>
                    <a:pt x="22414" y="3807"/>
                  </a:lnTo>
                  <a:lnTo>
                    <a:pt x="23049" y="4160"/>
                  </a:lnTo>
                  <a:lnTo>
                    <a:pt x="23683" y="4582"/>
                  </a:lnTo>
                  <a:lnTo>
                    <a:pt x="24247" y="5076"/>
                  </a:lnTo>
                  <a:lnTo>
                    <a:pt x="24740" y="5569"/>
                  </a:lnTo>
                  <a:lnTo>
                    <a:pt x="25234" y="6133"/>
                  </a:lnTo>
                  <a:lnTo>
                    <a:pt x="25656" y="6697"/>
                  </a:lnTo>
                  <a:lnTo>
                    <a:pt x="26079" y="7331"/>
                  </a:lnTo>
                  <a:lnTo>
                    <a:pt x="26432" y="7966"/>
                  </a:lnTo>
                  <a:lnTo>
                    <a:pt x="26714" y="8671"/>
                  </a:lnTo>
                  <a:lnTo>
                    <a:pt x="26996" y="9305"/>
                  </a:lnTo>
                  <a:lnTo>
                    <a:pt x="27278" y="10080"/>
                  </a:lnTo>
                  <a:lnTo>
                    <a:pt x="27489" y="10856"/>
                  </a:lnTo>
                  <a:lnTo>
                    <a:pt x="27771" y="12406"/>
                  </a:lnTo>
                  <a:lnTo>
                    <a:pt x="27348" y="11631"/>
                  </a:lnTo>
                  <a:lnTo>
                    <a:pt x="26996" y="10856"/>
                  </a:lnTo>
                  <a:lnTo>
                    <a:pt x="26502" y="10151"/>
                  </a:lnTo>
                  <a:lnTo>
                    <a:pt x="26009" y="9516"/>
                  </a:lnTo>
                  <a:lnTo>
                    <a:pt x="25022" y="8177"/>
                  </a:lnTo>
                  <a:lnTo>
                    <a:pt x="23894" y="6908"/>
                  </a:lnTo>
                  <a:lnTo>
                    <a:pt x="22837" y="5851"/>
                  </a:lnTo>
                  <a:lnTo>
                    <a:pt x="21850" y="4723"/>
                  </a:lnTo>
                  <a:lnTo>
                    <a:pt x="21427" y="4300"/>
                  </a:lnTo>
                  <a:lnTo>
                    <a:pt x="20864" y="3666"/>
                  </a:lnTo>
                  <a:lnTo>
                    <a:pt x="20652" y="3384"/>
                  </a:lnTo>
                  <a:lnTo>
                    <a:pt x="20511" y="3173"/>
                  </a:lnTo>
                  <a:lnTo>
                    <a:pt x="20582" y="3102"/>
                  </a:lnTo>
                  <a:close/>
                  <a:moveTo>
                    <a:pt x="18185" y="9516"/>
                  </a:moveTo>
                  <a:lnTo>
                    <a:pt x="17480" y="10151"/>
                  </a:lnTo>
                  <a:lnTo>
                    <a:pt x="16776" y="10715"/>
                  </a:lnTo>
                  <a:lnTo>
                    <a:pt x="15930" y="11208"/>
                  </a:lnTo>
                  <a:lnTo>
                    <a:pt x="15084" y="11560"/>
                  </a:lnTo>
                  <a:lnTo>
                    <a:pt x="14238" y="11913"/>
                  </a:lnTo>
                  <a:lnTo>
                    <a:pt x="13322" y="12124"/>
                  </a:lnTo>
                  <a:lnTo>
                    <a:pt x="12406" y="12336"/>
                  </a:lnTo>
                  <a:lnTo>
                    <a:pt x="11489" y="12477"/>
                  </a:lnTo>
                  <a:lnTo>
                    <a:pt x="9586" y="12688"/>
                  </a:lnTo>
                  <a:lnTo>
                    <a:pt x="7754" y="12759"/>
                  </a:lnTo>
                  <a:lnTo>
                    <a:pt x="5851" y="12759"/>
                  </a:lnTo>
                  <a:lnTo>
                    <a:pt x="4018" y="12829"/>
                  </a:lnTo>
                  <a:lnTo>
                    <a:pt x="4582" y="12547"/>
                  </a:lnTo>
                  <a:lnTo>
                    <a:pt x="5287" y="12336"/>
                  </a:lnTo>
                  <a:lnTo>
                    <a:pt x="6062" y="12195"/>
                  </a:lnTo>
                  <a:lnTo>
                    <a:pt x="6978" y="12054"/>
                  </a:lnTo>
                  <a:lnTo>
                    <a:pt x="8670" y="11913"/>
                  </a:lnTo>
                  <a:lnTo>
                    <a:pt x="9445" y="11842"/>
                  </a:lnTo>
                  <a:lnTo>
                    <a:pt x="10150" y="11701"/>
                  </a:lnTo>
                  <a:lnTo>
                    <a:pt x="12124" y="11278"/>
                  </a:lnTo>
                  <a:lnTo>
                    <a:pt x="14168" y="10715"/>
                  </a:lnTo>
                  <a:lnTo>
                    <a:pt x="16212" y="10151"/>
                  </a:lnTo>
                  <a:lnTo>
                    <a:pt x="18185" y="9516"/>
                  </a:lnTo>
                  <a:close/>
                  <a:moveTo>
                    <a:pt x="20511" y="3948"/>
                  </a:moveTo>
                  <a:lnTo>
                    <a:pt x="20864" y="4512"/>
                  </a:lnTo>
                  <a:lnTo>
                    <a:pt x="21216" y="5146"/>
                  </a:lnTo>
                  <a:lnTo>
                    <a:pt x="22062" y="6204"/>
                  </a:lnTo>
                  <a:lnTo>
                    <a:pt x="23824" y="8248"/>
                  </a:lnTo>
                  <a:lnTo>
                    <a:pt x="24881" y="9587"/>
                  </a:lnTo>
                  <a:lnTo>
                    <a:pt x="25797" y="10996"/>
                  </a:lnTo>
                  <a:lnTo>
                    <a:pt x="26220" y="11701"/>
                  </a:lnTo>
                  <a:lnTo>
                    <a:pt x="26573" y="12477"/>
                  </a:lnTo>
                  <a:lnTo>
                    <a:pt x="26925" y="13252"/>
                  </a:lnTo>
                  <a:lnTo>
                    <a:pt x="27207" y="14027"/>
                  </a:lnTo>
                  <a:lnTo>
                    <a:pt x="25022" y="11701"/>
                  </a:lnTo>
                  <a:lnTo>
                    <a:pt x="24035" y="10574"/>
                  </a:lnTo>
                  <a:lnTo>
                    <a:pt x="23119" y="9375"/>
                  </a:lnTo>
                  <a:lnTo>
                    <a:pt x="22344" y="8177"/>
                  </a:lnTo>
                  <a:lnTo>
                    <a:pt x="21568" y="6908"/>
                  </a:lnTo>
                  <a:lnTo>
                    <a:pt x="21286" y="6204"/>
                  </a:lnTo>
                  <a:lnTo>
                    <a:pt x="21005" y="5499"/>
                  </a:lnTo>
                  <a:lnTo>
                    <a:pt x="20723" y="4723"/>
                  </a:lnTo>
                  <a:lnTo>
                    <a:pt x="20511" y="3948"/>
                  </a:lnTo>
                  <a:close/>
                  <a:moveTo>
                    <a:pt x="12194" y="25657"/>
                  </a:moveTo>
                  <a:lnTo>
                    <a:pt x="9375" y="26855"/>
                  </a:lnTo>
                  <a:lnTo>
                    <a:pt x="6485" y="28195"/>
                  </a:lnTo>
                  <a:lnTo>
                    <a:pt x="4441" y="29181"/>
                  </a:lnTo>
                  <a:lnTo>
                    <a:pt x="2467" y="30098"/>
                  </a:lnTo>
                  <a:lnTo>
                    <a:pt x="3525" y="29252"/>
                  </a:lnTo>
                  <a:lnTo>
                    <a:pt x="4582" y="28406"/>
                  </a:lnTo>
                  <a:lnTo>
                    <a:pt x="5780" y="27701"/>
                  </a:lnTo>
                  <a:lnTo>
                    <a:pt x="6978" y="26996"/>
                  </a:lnTo>
                  <a:lnTo>
                    <a:pt x="8177" y="26503"/>
                  </a:lnTo>
                  <a:lnTo>
                    <a:pt x="9516" y="26080"/>
                  </a:lnTo>
                  <a:lnTo>
                    <a:pt x="10855" y="25798"/>
                  </a:lnTo>
                  <a:lnTo>
                    <a:pt x="12194" y="25657"/>
                  </a:lnTo>
                  <a:close/>
                  <a:moveTo>
                    <a:pt x="12194" y="26855"/>
                  </a:moveTo>
                  <a:lnTo>
                    <a:pt x="11207" y="27701"/>
                  </a:lnTo>
                  <a:lnTo>
                    <a:pt x="10221" y="28477"/>
                  </a:lnTo>
                  <a:lnTo>
                    <a:pt x="9234" y="29181"/>
                  </a:lnTo>
                  <a:lnTo>
                    <a:pt x="8106" y="29816"/>
                  </a:lnTo>
                  <a:lnTo>
                    <a:pt x="7260" y="30239"/>
                  </a:lnTo>
                  <a:lnTo>
                    <a:pt x="6414" y="30591"/>
                  </a:lnTo>
                  <a:lnTo>
                    <a:pt x="5498" y="30873"/>
                  </a:lnTo>
                  <a:lnTo>
                    <a:pt x="4582" y="31155"/>
                  </a:lnTo>
                  <a:lnTo>
                    <a:pt x="3666" y="31296"/>
                  </a:lnTo>
                  <a:lnTo>
                    <a:pt x="2679" y="31437"/>
                  </a:lnTo>
                  <a:lnTo>
                    <a:pt x="1763" y="31578"/>
                  </a:lnTo>
                  <a:lnTo>
                    <a:pt x="846" y="31578"/>
                  </a:lnTo>
                  <a:lnTo>
                    <a:pt x="1269" y="31296"/>
                  </a:lnTo>
                  <a:lnTo>
                    <a:pt x="1833" y="31014"/>
                  </a:lnTo>
                  <a:lnTo>
                    <a:pt x="3172" y="30521"/>
                  </a:lnTo>
                  <a:lnTo>
                    <a:pt x="4652" y="30027"/>
                  </a:lnTo>
                  <a:lnTo>
                    <a:pt x="5780" y="29675"/>
                  </a:lnTo>
                  <a:lnTo>
                    <a:pt x="9022" y="28265"/>
                  </a:lnTo>
                  <a:lnTo>
                    <a:pt x="12194" y="26855"/>
                  </a:lnTo>
                  <a:close/>
                  <a:moveTo>
                    <a:pt x="17762" y="20300"/>
                  </a:moveTo>
                  <a:lnTo>
                    <a:pt x="18608" y="21851"/>
                  </a:lnTo>
                  <a:lnTo>
                    <a:pt x="19383" y="23402"/>
                  </a:lnTo>
                  <a:lnTo>
                    <a:pt x="20018" y="25023"/>
                  </a:lnTo>
                  <a:lnTo>
                    <a:pt x="20652" y="26644"/>
                  </a:lnTo>
                  <a:lnTo>
                    <a:pt x="21780" y="29886"/>
                  </a:lnTo>
                  <a:lnTo>
                    <a:pt x="22485" y="31507"/>
                  </a:lnTo>
                  <a:lnTo>
                    <a:pt x="23190" y="33129"/>
                  </a:lnTo>
                  <a:lnTo>
                    <a:pt x="22414" y="32565"/>
                  </a:lnTo>
                  <a:lnTo>
                    <a:pt x="21639" y="31930"/>
                  </a:lnTo>
                  <a:lnTo>
                    <a:pt x="21005" y="31296"/>
                  </a:lnTo>
                  <a:lnTo>
                    <a:pt x="20370" y="30662"/>
                  </a:lnTo>
                  <a:lnTo>
                    <a:pt x="19806" y="29957"/>
                  </a:lnTo>
                  <a:lnTo>
                    <a:pt x="19313" y="29322"/>
                  </a:lnTo>
                  <a:lnTo>
                    <a:pt x="18890" y="28547"/>
                  </a:lnTo>
                  <a:lnTo>
                    <a:pt x="18467" y="27842"/>
                  </a:lnTo>
                  <a:lnTo>
                    <a:pt x="18115" y="26996"/>
                  </a:lnTo>
                  <a:lnTo>
                    <a:pt x="17833" y="26221"/>
                  </a:lnTo>
                  <a:lnTo>
                    <a:pt x="17621" y="25375"/>
                  </a:lnTo>
                  <a:lnTo>
                    <a:pt x="17480" y="24529"/>
                  </a:lnTo>
                  <a:lnTo>
                    <a:pt x="17410" y="23613"/>
                  </a:lnTo>
                  <a:lnTo>
                    <a:pt x="17339" y="22697"/>
                  </a:lnTo>
                  <a:lnTo>
                    <a:pt x="17339" y="21710"/>
                  </a:lnTo>
                  <a:lnTo>
                    <a:pt x="17480" y="20723"/>
                  </a:lnTo>
                  <a:lnTo>
                    <a:pt x="17480" y="21569"/>
                  </a:lnTo>
                  <a:lnTo>
                    <a:pt x="17480" y="22415"/>
                  </a:lnTo>
                  <a:lnTo>
                    <a:pt x="17551" y="23190"/>
                  </a:lnTo>
                  <a:lnTo>
                    <a:pt x="17692" y="24036"/>
                  </a:lnTo>
                  <a:lnTo>
                    <a:pt x="18115" y="25587"/>
                  </a:lnTo>
                  <a:lnTo>
                    <a:pt x="18608" y="27137"/>
                  </a:lnTo>
                  <a:lnTo>
                    <a:pt x="19172" y="28618"/>
                  </a:lnTo>
                  <a:lnTo>
                    <a:pt x="19524" y="29393"/>
                  </a:lnTo>
                  <a:lnTo>
                    <a:pt x="19736" y="29675"/>
                  </a:lnTo>
                  <a:lnTo>
                    <a:pt x="19877" y="29745"/>
                  </a:lnTo>
                  <a:lnTo>
                    <a:pt x="20159" y="29816"/>
                  </a:lnTo>
                  <a:lnTo>
                    <a:pt x="20511" y="29886"/>
                  </a:lnTo>
                  <a:lnTo>
                    <a:pt x="20652" y="29886"/>
                  </a:lnTo>
                  <a:lnTo>
                    <a:pt x="20723" y="29745"/>
                  </a:lnTo>
                  <a:lnTo>
                    <a:pt x="20793" y="29604"/>
                  </a:lnTo>
                  <a:lnTo>
                    <a:pt x="20723" y="29393"/>
                  </a:lnTo>
                  <a:lnTo>
                    <a:pt x="19806" y="27137"/>
                  </a:lnTo>
                  <a:lnTo>
                    <a:pt x="19031" y="24882"/>
                  </a:lnTo>
                  <a:lnTo>
                    <a:pt x="18397" y="22626"/>
                  </a:lnTo>
                  <a:lnTo>
                    <a:pt x="17762" y="20300"/>
                  </a:lnTo>
                  <a:close/>
                  <a:moveTo>
                    <a:pt x="10503" y="36723"/>
                  </a:moveTo>
                  <a:lnTo>
                    <a:pt x="10080" y="37569"/>
                  </a:lnTo>
                  <a:lnTo>
                    <a:pt x="9516" y="38697"/>
                  </a:lnTo>
                  <a:lnTo>
                    <a:pt x="9304" y="39261"/>
                  </a:lnTo>
                  <a:lnTo>
                    <a:pt x="9163" y="39825"/>
                  </a:lnTo>
                  <a:lnTo>
                    <a:pt x="9093" y="40036"/>
                  </a:lnTo>
                  <a:lnTo>
                    <a:pt x="9163" y="40248"/>
                  </a:lnTo>
                  <a:lnTo>
                    <a:pt x="9234" y="40388"/>
                  </a:lnTo>
                  <a:lnTo>
                    <a:pt x="9304" y="40529"/>
                  </a:lnTo>
                  <a:lnTo>
                    <a:pt x="9516" y="40600"/>
                  </a:lnTo>
                  <a:lnTo>
                    <a:pt x="9657" y="40529"/>
                  </a:lnTo>
                  <a:lnTo>
                    <a:pt x="9868" y="40459"/>
                  </a:lnTo>
                  <a:lnTo>
                    <a:pt x="10009" y="40248"/>
                  </a:lnTo>
                  <a:lnTo>
                    <a:pt x="10362" y="39754"/>
                  </a:lnTo>
                  <a:lnTo>
                    <a:pt x="10714" y="39120"/>
                  </a:lnTo>
                  <a:lnTo>
                    <a:pt x="11278" y="37851"/>
                  </a:lnTo>
                  <a:lnTo>
                    <a:pt x="11630" y="37005"/>
                  </a:lnTo>
                  <a:lnTo>
                    <a:pt x="12053" y="37569"/>
                  </a:lnTo>
                  <a:lnTo>
                    <a:pt x="12406" y="38274"/>
                  </a:lnTo>
                  <a:lnTo>
                    <a:pt x="12547" y="38626"/>
                  </a:lnTo>
                  <a:lnTo>
                    <a:pt x="12617" y="38979"/>
                  </a:lnTo>
                  <a:lnTo>
                    <a:pt x="12617" y="39331"/>
                  </a:lnTo>
                  <a:lnTo>
                    <a:pt x="12617" y="39684"/>
                  </a:lnTo>
                  <a:lnTo>
                    <a:pt x="12476" y="40248"/>
                  </a:lnTo>
                  <a:lnTo>
                    <a:pt x="12265" y="40741"/>
                  </a:lnTo>
                  <a:lnTo>
                    <a:pt x="11983" y="41305"/>
                  </a:lnTo>
                  <a:lnTo>
                    <a:pt x="11630" y="41869"/>
                  </a:lnTo>
                  <a:lnTo>
                    <a:pt x="11207" y="42433"/>
                  </a:lnTo>
                  <a:lnTo>
                    <a:pt x="10714" y="42996"/>
                  </a:lnTo>
                  <a:lnTo>
                    <a:pt x="9657" y="44054"/>
                  </a:lnTo>
                  <a:lnTo>
                    <a:pt x="8458" y="45040"/>
                  </a:lnTo>
                  <a:lnTo>
                    <a:pt x="7824" y="45463"/>
                  </a:lnTo>
                  <a:lnTo>
                    <a:pt x="7260" y="45816"/>
                  </a:lnTo>
                  <a:lnTo>
                    <a:pt x="6626" y="46098"/>
                  </a:lnTo>
                  <a:lnTo>
                    <a:pt x="6062" y="46380"/>
                  </a:lnTo>
                  <a:lnTo>
                    <a:pt x="5498" y="46521"/>
                  </a:lnTo>
                  <a:lnTo>
                    <a:pt x="5005" y="46591"/>
                  </a:lnTo>
                  <a:lnTo>
                    <a:pt x="5287" y="45181"/>
                  </a:lnTo>
                  <a:lnTo>
                    <a:pt x="5639" y="43772"/>
                  </a:lnTo>
                  <a:lnTo>
                    <a:pt x="6062" y="42292"/>
                  </a:lnTo>
                  <a:lnTo>
                    <a:pt x="6626" y="40952"/>
                  </a:lnTo>
                  <a:lnTo>
                    <a:pt x="6978" y="40248"/>
                  </a:lnTo>
                  <a:lnTo>
                    <a:pt x="7331" y="39613"/>
                  </a:lnTo>
                  <a:lnTo>
                    <a:pt x="7754" y="39049"/>
                  </a:lnTo>
                  <a:lnTo>
                    <a:pt x="8177" y="38485"/>
                  </a:lnTo>
                  <a:lnTo>
                    <a:pt x="8670" y="37992"/>
                  </a:lnTo>
                  <a:lnTo>
                    <a:pt x="9234" y="37499"/>
                  </a:lnTo>
                  <a:lnTo>
                    <a:pt x="9868" y="37076"/>
                  </a:lnTo>
                  <a:lnTo>
                    <a:pt x="10503" y="36723"/>
                  </a:lnTo>
                  <a:close/>
                  <a:moveTo>
                    <a:pt x="19947" y="1"/>
                  </a:moveTo>
                  <a:lnTo>
                    <a:pt x="19877" y="706"/>
                  </a:lnTo>
                  <a:lnTo>
                    <a:pt x="19806" y="1552"/>
                  </a:lnTo>
                  <a:lnTo>
                    <a:pt x="19665" y="3455"/>
                  </a:lnTo>
                  <a:lnTo>
                    <a:pt x="19595" y="4441"/>
                  </a:lnTo>
                  <a:lnTo>
                    <a:pt x="19454" y="5358"/>
                  </a:lnTo>
                  <a:lnTo>
                    <a:pt x="19242" y="6133"/>
                  </a:lnTo>
                  <a:lnTo>
                    <a:pt x="19102" y="6485"/>
                  </a:lnTo>
                  <a:lnTo>
                    <a:pt x="18961" y="6767"/>
                  </a:lnTo>
                  <a:lnTo>
                    <a:pt x="18679" y="7120"/>
                  </a:lnTo>
                  <a:lnTo>
                    <a:pt x="18397" y="7331"/>
                  </a:lnTo>
                  <a:lnTo>
                    <a:pt x="18115" y="7472"/>
                  </a:lnTo>
                  <a:lnTo>
                    <a:pt x="17833" y="7543"/>
                  </a:lnTo>
                  <a:lnTo>
                    <a:pt x="16071" y="7543"/>
                  </a:lnTo>
                  <a:lnTo>
                    <a:pt x="15225" y="7613"/>
                  </a:lnTo>
                  <a:lnTo>
                    <a:pt x="14379" y="7754"/>
                  </a:lnTo>
                  <a:lnTo>
                    <a:pt x="12687" y="8177"/>
                  </a:lnTo>
                  <a:lnTo>
                    <a:pt x="10362" y="8882"/>
                  </a:lnTo>
                  <a:lnTo>
                    <a:pt x="8881" y="9305"/>
                  </a:lnTo>
                  <a:lnTo>
                    <a:pt x="7472" y="9869"/>
                  </a:lnTo>
                  <a:lnTo>
                    <a:pt x="6062" y="10503"/>
                  </a:lnTo>
                  <a:lnTo>
                    <a:pt x="5357" y="10856"/>
                  </a:lnTo>
                  <a:lnTo>
                    <a:pt x="4793" y="11208"/>
                  </a:lnTo>
                  <a:lnTo>
                    <a:pt x="4229" y="11631"/>
                  </a:lnTo>
                  <a:lnTo>
                    <a:pt x="3736" y="12054"/>
                  </a:lnTo>
                  <a:lnTo>
                    <a:pt x="3313" y="12477"/>
                  </a:lnTo>
                  <a:lnTo>
                    <a:pt x="3031" y="12900"/>
                  </a:lnTo>
                  <a:lnTo>
                    <a:pt x="2820" y="12970"/>
                  </a:lnTo>
                  <a:lnTo>
                    <a:pt x="2749" y="13182"/>
                  </a:lnTo>
                  <a:lnTo>
                    <a:pt x="2820" y="13675"/>
                  </a:lnTo>
                  <a:lnTo>
                    <a:pt x="3031" y="13604"/>
                  </a:lnTo>
                  <a:lnTo>
                    <a:pt x="5921" y="13604"/>
                  </a:lnTo>
                  <a:lnTo>
                    <a:pt x="9586" y="13675"/>
                  </a:lnTo>
                  <a:lnTo>
                    <a:pt x="10714" y="13604"/>
                  </a:lnTo>
                  <a:lnTo>
                    <a:pt x="11912" y="13463"/>
                  </a:lnTo>
                  <a:lnTo>
                    <a:pt x="13110" y="13252"/>
                  </a:lnTo>
                  <a:lnTo>
                    <a:pt x="14238" y="12970"/>
                  </a:lnTo>
                  <a:lnTo>
                    <a:pt x="15366" y="12618"/>
                  </a:lnTo>
                  <a:lnTo>
                    <a:pt x="16494" y="12124"/>
                  </a:lnTo>
                  <a:lnTo>
                    <a:pt x="17480" y="11490"/>
                  </a:lnTo>
                  <a:lnTo>
                    <a:pt x="17974" y="11137"/>
                  </a:lnTo>
                  <a:lnTo>
                    <a:pt x="18397" y="10785"/>
                  </a:lnTo>
                  <a:lnTo>
                    <a:pt x="17974" y="14098"/>
                  </a:lnTo>
                  <a:lnTo>
                    <a:pt x="17621" y="16212"/>
                  </a:lnTo>
                  <a:lnTo>
                    <a:pt x="17269" y="18327"/>
                  </a:lnTo>
                  <a:lnTo>
                    <a:pt x="16776" y="20441"/>
                  </a:lnTo>
                  <a:lnTo>
                    <a:pt x="16494" y="21428"/>
                  </a:lnTo>
                  <a:lnTo>
                    <a:pt x="16212" y="22274"/>
                  </a:lnTo>
                  <a:lnTo>
                    <a:pt x="15859" y="23120"/>
                  </a:lnTo>
                  <a:lnTo>
                    <a:pt x="15436" y="23825"/>
                  </a:lnTo>
                  <a:lnTo>
                    <a:pt x="15013" y="24389"/>
                  </a:lnTo>
                  <a:lnTo>
                    <a:pt x="14591" y="24811"/>
                  </a:lnTo>
                  <a:lnTo>
                    <a:pt x="14309" y="24952"/>
                  </a:lnTo>
                  <a:lnTo>
                    <a:pt x="14027" y="25093"/>
                  </a:lnTo>
                  <a:lnTo>
                    <a:pt x="13322" y="25234"/>
                  </a:lnTo>
                  <a:lnTo>
                    <a:pt x="12617" y="25305"/>
                  </a:lnTo>
                  <a:lnTo>
                    <a:pt x="10150" y="25305"/>
                  </a:lnTo>
                  <a:lnTo>
                    <a:pt x="9375" y="25375"/>
                  </a:lnTo>
                  <a:lnTo>
                    <a:pt x="8670" y="25516"/>
                  </a:lnTo>
                  <a:lnTo>
                    <a:pt x="7824" y="25798"/>
                  </a:lnTo>
                  <a:lnTo>
                    <a:pt x="6978" y="26151"/>
                  </a:lnTo>
                  <a:lnTo>
                    <a:pt x="6203" y="26503"/>
                  </a:lnTo>
                  <a:lnTo>
                    <a:pt x="5428" y="26926"/>
                  </a:lnTo>
                  <a:lnTo>
                    <a:pt x="4652" y="27349"/>
                  </a:lnTo>
                  <a:lnTo>
                    <a:pt x="3948" y="27842"/>
                  </a:lnTo>
                  <a:lnTo>
                    <a:pt x="2538" y="28970"/>
                  </a:lnTo>
                  <a:lnTo>
                    <a:pt x="1481" y="29816"/>
                  </a:lnTo>
                  <a:lnTo>
                    <a:pt x="705" y="30521"/>
                  </a:lnTo>
                  <a:lnTo>
                    <a:pt x="212" y="31085"/>
                  </a:lnTo>
                  <a:lnTo>
                    <a:pt x="71" y="31366"/>
                  </a:lnTo>
                  <a:lnTo>
                    <a:pt x="0" y="31507"/>
                  </a:lnTo>
                  <a:lnTo>
                    <a:pt x="0" y="31648"/>
                  </a:lnTo>
                  <a:lnTo>
                    <a:pt x="141" y="31789"/>
                  </a:lnTo>
                  <a:lnTo>
                    <a:pt x="353" y="31930"/>
                  </a:lnTo>
                  <a:lnTo>
                    <a:pt x="635" y="32001"/>
                  </a:lnTo>
                  <a:lnTo>
                    <a:pt x="1622" y="32071"/>
                  </a:lnTo>
                  <a:lnTo>
                    <a:pt x="2961" y="32001"/>
                  </a:lnTo>
                  <a:lnTo>
                    <a:pt x="3807" y="31930"/>
                  </a:lnTo>
                  <a:lnTo>
                    <a:pt x="4652" y="31860"/>
                  </a:lnTo>
                  <a:lnTo>
                    <a:pt x="5498" y="31648"/>
                  </a:lnTo>
                  <a:lnTo>
                    <a:pt x="6273" y="31437"/>
                  </a:lnTo>
                  <a:lnTo>
                    <a:pt x="7049" y="31226"/>
                  </a:lnTo>
                  <a:lnTo>
                    <a:pt x="7824" y="30873"/>
                  </a:lnTo>
                  <a:lnTo>
                    <a:pt x="9304" y="30168"/>
                  </a:lnTo>
                  <a:lnTo>
                    <a:pt x="10784" y="29322"/>
                  </a:lnTo>
                  <a:lnTo>
                    <a:pt x="12124" y="28336"/>
                  </a:lnTo>
                  <a:lnTo>
                    <a:pt x="13392" y="27278"/>
                  </a:lnTo>
                  <a:lnTo>
                    <a:pt x="14661" y="26151"/>
                  </a:lnTo>
                  <a:lnTo>
                    <a:pt x="13956" y="28265"/>
                  </a:lnTo>
                  <a:lnTo>
                    <a:pt x="13322" y="30450"/>
                  </a:lnTo>
                  <a:lnTo>
                    <a:pt x="12899" y="31507"/>
                  </a:lnTo>
                  <a:lnTo>
                    <a:pt x="12476" y="32565"/>
                  </a:lnTo>
                  <a:lnTo>
                    <a:pt x="12053" y="33551"/>
                  </a:lnTo>
                  <a:lnTo>
                    <a:pt x="11489" y="34468"/>
                  </a:lnTo>
                  <a:lnTo>
                    <a:pt x="11137" y="35032"/>
                  </a:lnTo>
                  <a:lnTo>
                    <a:pt x="10714" y="35455"/>
                  </a:lnTo>
                  <a:lnTo>
                    <a:pt x="10221" y="35877"/>
                  </a:lnTo>
                  <a:lnTo>
                    <a:pt x="9727" y="36159"/>
                  </a:lnTo>
                  <a:lnTo>
                    <a:pt x="8740" y="36864"/>
                  </a:lnTo>
                  <a:lnTo>
                    <a:pt x="8247" y="37287"/>
                  </a:lnTo>
                  <a:lnTo>
                    <a:pt x="7683" y="37781"/>
                  </a:lnTo>
                  <a:lnTo>
                    <a:pt x="7331" y="38133"/>
                  </a:lnTo>
                  <a:lnTo>
                    <a:pt x="6978" y="38697"/>
                  </a:lnTo>
                  <a:lnTo>
                    <a:pt x="6133" y="40107"/>
                  </a:lnTo>
                  <a:lnTo>
                    <a:pt x="5216" y="41798"/>
                  </a:lnTo>
                  <a:lnTo>
                    <a:pt x="4864" y="42644"/>
                  </a:lnTo>
                  <a:lnTo>
                    <a:pt x="4511" y="43490"/>
                  </a:lnTo>
                  <a:lnTo>
                    <a:pt x="4300" y="44336"/>
                  </a:lnTo>
                  <a:lnTo>
                    <a:pt x="4159" y="45111"/>
                  </a:lnTo>
                  <a:lnTo>
                    <a:pt x="4159" y="45816"/>
                  </a:lnTo>
                  <a:lnTo>
                    <a:pt x="4159" y="46098"/>
                  </a:lnTo>
                  <a:lnTo>
                    <a:pt x="4229" y="46380"/>
                  </a:lnTo>
                  <a:lnTo>
                    <a:pt x="4370" y="46591"/>
                  </a:lnTo>
                  <a:lnTo>
                    <a:pt x="4511" y="46803"/>
                  </a:lnTo>
                  <a:lnTo>
                    <a:pt x="4723" y="46944"/>
                  </a:lnTo>
                  <a:lnTo>
                    <a:pt x="4934" y="47084"/>
                  </a:lnTo>
                  <a:lnTo>
                    <a:pt x="5216" y="47155"/>
                  </a:lnTo>
                  <a:lnTo>
                    <a:pt x="5992" y="47155"/>
                  </a:lnTo>
                  <a:lnTo>
                    <a:pt x="6414" y="47014"/>
                  </a:lnTo>
                  <a:lnTo>
                    <a:pt x="7049" y="46803"/>
                  </a:lnTo>
                  <a:lnTo>
                    <a:pt x="7683" y="46521"/>
                  </a:lnTo>
                  <a:lnTo>
                    <a:pt x="8388" y="46168"/>
                  </a:lnTo>
                  <a:lnTo>
                    <a:pt x="9093" y="45745"/>
                  </a:lnTo>
                  <a:lnTo>
                    <a:pt x="9798" y="45252"/>
                  </a:lnTo>
                  <a:lnTo>
                    <a:pt x="10432" y="44688"/>
                  </a:lnTo>
                  <a:lnTo>
                    <a:pt x="11066" y="44124"/>
                  </a:lnTo>
                  <a:lnTo>
                    <a:pt x="11630" y="43490"/>
                  </a:lnTo>
                  <a:lnTo>
                    <a:pt x="12194" y="42855"/>
                  </a:lnTo>
                  <a:lnTo>
                    <a:pt x="12687" y="42151"/>
                  </a:lnTo>
                  <a:lnTo>
                    <a:pt x="13040" y="41446"/>
                  </a:lnTo>
                  <a:lnTo>
                    <a:pt x="13392" y="40741"/>
                  </a:lnTo>
                  <a:lnTo>
                    <a:pt x="13604" y="40036"/>
                  </a:lnTo>
                  <a:lnTo>
                    <a:pt x="13674" y="39261"/>
                  </a:lnTo>
                  <a:lnTo>
                    <a:pt x="13674" y="38556"/>
                  </a:lnTo>
                  <a:lnTo>
                    <a:pt x="13533" y="37851"/>
                  </a:lnTo>
                  <a:lnTo>
                    <a:pt x="13392" y="37640"/>
                  </a:lnTo>
                  <a:lnTo>
                    <a:pt x="13181" y="37358"/>
                  </a:lnTo>
                  <a:lnTo>
                    <a:pt x="12758" y="36794"/>
                  </a:lnTo>
                  <a:lnTo>
                    <a:pt x="12335" y="36300"/>
                  </a:lnTo>
                  <a:lnTo>
                    <a:pt x="12194" y="36018"/>
                  </a:lnTo>
                  <a:lnTo>
                    <a:pt x="12124" y="35807"/>
                  </a:lnTo>
                  <a:lnTo>
                    <a:pt x="12194" y="35455"/>
                  </a:lnTo>
                  <a:lnTo>
                    <a:pt x="12335" y="34961"/>
                  </a:lnTo>
                  <a:lnTo>
                    <a:pt x="12828" y="33763"/>
                  </a:lnTo>
                  <a:lnTo>
                    <a:pt x="13815" y="31719"/>
                  </a:lnTo>
                  <a:lnTo>
                    <a:pt x="14591" y="29675"/>
                  </a:lnTo>
                  <a:lnTo>
                    <a:pt x="15295" y="27560"/>
                  </a:lnTo>
                  <a:lnTo>
                    <a:pt x="16000" y="25516"/>
                  </a:lnTo>
                  <a:lnTo>
                    <a:pt x="16635" y="23402"/>
                  </a:lnTo>
                  <a:lnTo>
                    <a:pt x="16635" y="24177"/>
                  </a:lnTo>
                  <a:lnTo>
                    <a:pt x="16705" y="24952"/>
                  </a:lnTo>
                  <a:lnTo>
                    <a:pt x="16846" y="25728"/>
                  </a:lnTo>
                  <a:lnTo>
                    <a:pt x="16987" y="26503"/>
                  </a:lnTo>
                  <a:lnTo>
                    <a:pt x="17198" y="27208"/>
                  </a:lnTo>
                  <a:lnTo>
                    <a:pt x="17480" y="27983"/>
                  </a:lnTo>
                  <a:lnTo>
                    <a:pt x="17762" y="28688"/>
                  </a:lnTo>
                  <a:lnTo>
                    <a:pt x="18115" y="29393"/>
                  </a:lnTo>
                  <a:lnTo>
                    <a:pt x="18538" y="30027"/>
                  </a:lnTo>
                  <a:lnTo>
                    <a:pt x="18961" y="30662"/>
                  </a:lnTo>
                  <a:lnTo>
                    <a:pt x="19454" y="31296"/>
                  </a:lnTo>
                  <a:lnTo>
                    <a:pt x="20018" y="31860"/>
                  </a:lnTo>
                  <a:lnTo>
                    <a:pt x="20582" y="32353"/>
                  </a:lnTo>
                  <a:lnTo>
                    <a:pt x="21216" y="32847"/>
                  </a:lnTo>
                  <a:lnTo>
                    <a:pt x="21850" y="33270"/>
                  </a:lnTo>
                  <a:lnTo>
                    <a:pt x="22555" y="33622"/>
                  </a:lnTo>
                  <a:lnTo>
                    <a:pt x="23049" y="33904"/>
                  </a:lnTo>
                  <a:lnTo>
                    <a:pt x="23612" y="34045"/>
                  </a:lnTo>
                  <a:lnTo>
                    <a:pt x="23894" y="34115"/>
                  </a:lnTo>
                  <a:lnTo>
                    <a:pt x="24106" y="34115"/>
                  </a:lnTo>
                  <a:lnTo>
                    <a:pt x="24317" y="34045"/>
                  </a:lnTo>
                  <a:lnTo>
                    <a:pt x="24458" y="33833"/>
                  </a:lnTo>
                  <a:lnTo>
                    <a:pt x="24458" y="33692"/>
                  </a:lnTo>
                  <a:lnTo>
                    <a:pt x="24458" y="33411"/>
                  </a:lnTo>
                  <a:lnTo>
                    <a:pt x="24247" y="32635"/>
                  </a:lnTo>
                  <a:lnTo>
                    <a:pt x="23965" y="31719"/>
                  </a:lnTo>
                  <a:lnTo>
                    <a:pt x="23542" y="30591"/>
                  </a:lnTo>
                  <a:lnTo>
                    <a:pt x="22767" y="28547"/>
                  </a:lnTo>
                  <a:lnTo>
                    <a:pt x="22203" y="27137"/>
                  </a:lnTo>
                  <a:lnTo>
                    <a:pt x="21780" y="25798"/>
                  </a:lnTo>
                  <a:lnTo>
                    <a:pt x="21216" y="24389"/>
                  </a:lnTo>
                  <a:lnTo>
                    <a:pt x="20652" y="23120"/>
                  </a:lnTo>
                  <a:lnTo>
                    <a:pt x="19877" y="21851"/>
                  </a:lnTo>
                  <a:lnTo>
                    <a:pt x="19454" y="21146"/>
                  </a:lnTo>
                  <a:lnTo>
                    <a:pt x="19102" y="20653"/>
                  </a:lnTo>
                  <a:lnTo>
                    <a:pt x="18467" y="19878"/>
                  </a:lnTo>
                  <a:lnTo>
                    <a:pt x="18256" y="19455"/>
                  </a:lnTo>
                  <a:lnTo>
                    <a:pt x="18115" y="19032"/>
                  </a:lnTo>
                  <a:lnTo>
                    <a:pt x="18044" y="18468"/>
                  </a:lnTo>
                  <a:lnTo>
                    <a:pt x="18044" y="17763"/>
                  </a:lnTo>
                  <a:lnTo>
                    <a:pt x="18185" y="16283"/>
                  </a:lnTo>
                  <a:lnTo>
                    <a:pt x="18397" y="14732"/>
                  </a:lnTo>
                  <a:lnTo>
                    <a:pt x="19031" y="11701"/>
                  </a:lnTo>
                  <a:lnTo>
                    <a:pt x="19595" y="8671"/>
                  </a:lnTo>
                  <a:lnTo>
                    <a:pt x="19877" y="7120"/>
                  </a:lnTo>
                  <a:lnTo>
                    <a:pt x="20018" y="5640"/>
                  </a:lnTo>
                  <a:lnTo>
                    <a:pt x="20370" y="6767"/>
                  </a:lnTo>
                  <a:lnTo>
                    <a:pt x="20793" y="7825"/>
                  </a:lnTo>
                  <a:lnTo>
                    <a:pt x="21286" y="8741"/>
                  </a:lnTo>
                  <a:lnTo>
                    <a:pt x="21921" y="9587"/>
                  </a:lnTo>
                  <a:lnTo>
                    <a:pt x="22555" y="10433"/>
                  </a:lnTo>
                  <a:lnTo>
                    <a:pt x="23331" y="11278"/>
                  </a:lnTo>
                  <a:lnTo>
                    <a:pt x="24811" y="12900"/>
                  </a:lnTo>
                  <a:lnTo>
                    <a:pt x="25868" y="14239"/>
                  </a:lnTo>
                  <a:lnTo>
                    <a:pt x="26432" y="14944"/>
                  </a:lnTo>
                  <a:lnTo>
                    <a:pt x="27066" y="15507"/>
                  </a:lnTo>
                  <a:lnTo>
                    <a:pt x="27348" y="15789"/>
                  </a:lnTo>
                  <a:lnTo>
                    <a:pt x="27701" y="15930"/>
                  </a:lnTo>
                  <a:lnTo>
                    <a:pt x="27982" y="16001"/>
                  </a:lnTo>
                  <a:lnTo>
                    <a:pt x="28194" y="15930"/>
                  </a:lnTo>
                  <a:lnTo>
                    <a:pt x="28476" y="15860"/>
                  </a:lnTo>
                  <a:lnTo>
                    <a:pt x="28687" y="15578"/>
                  </a:lnTo>
                  <a:lnTo>
                    <a:pt x="28899" y="15226"/>
                  </a:lnTo>
                  <a:lnTo>
                    <a:pt x="29110" y="14662"/>
                  </a:lnTo>
                  <a:lnTo>
                    <a:pt x="29181" y="14168"/>
                  </a:lnTo>
                  <a:lnTo>
                    <a:pt x="29251" y="13675"/>
                  </a:lnTo>
                  <a:lnTo>
                    <a:pt x="29251" y="13111"/>
                  </a:lnTo>
                  <a:lnTo>
                    <a:pt x="29181" y="12477"/>
                  </a:lnTo>
                  <a:lnTo>
                    <a:pt x="28969" y="11278"/>
                  </a:lnTo>
                  <a:lnTo>
                    <a:pt x="28617" y="10080"/>
                  </a:lnTo>
                  <a:lnTo>
                    <a:pt x="28123" y="8811"/>
                  </a:lnTo>
                  <a:lnTo>
                    <a:pt x="27630" y="7684"/>
                  </a:lnTo>
                  <a:lnTo>
                    <a:pt x="27066" y="6626"/>
                  </a:lnTo>
                  <a:lnTo>
                    <a:pt x="26573" y="5781"/>
                  </a:lnTo>
                  <a:lnTo>
                    <a:pt x="26150" y="5217"/>
                  </a:lnTo>
                  <a:lnTo>
                    <a:pt x="25516" y="4512"/>
                  </a:lnTo>
                  <a:lnTo>
                    <a:pt x="24670" y="3807"/>
                  </a:lnTo>
                  <a:lnTo>
                    <a:pt x="23753" y="3102"/>
                  </a:lnTo>
                  <a:lnTo>
                    <a:pt x="22767" y="2538"/>
                  </a:lnTo>
                  <a:lnTo>
                    <a:pt x="22273" y="2256"/>
                  </a:lnTo>
                  <a:lnTo>
                    <a:pt x="21780" y="2115"/>
                  </a:lnTo>
                  <a:lnTo>
                    <a:pt x="21357" y="2045"/>
                  </a:lnTo>
                  <a:lnTo>
                    <a:pt x="20934" y="2045"/>
                  </a:lnTo>
                  <a:lnTo>
                    <a:pt x="20511" y="2186"/>
                  </a:lnTo>
                  <a:lnTo>
                    <a:pt x="20229" y="2397"/>
                  </a:lnTo>
                  <a:lnTo>
                    <a:pt x="20088" y="1129"/>
                  </a:lnTo>
                  <a:lnTo>
                    <a:pt x="19947"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grpSp>
          <p:nvGrpSpPr>
            <p:cNvPr id="211" name="Shape 211"/>
            <p:cNvGrpSpPr/>
            <p:nvPr/>
          </p:nvGrpSpPr>
          <p:grpSpPr>
            <a:xfrm>
              <a:off x="818425" y="1334150"/>
              <a:ext cx="925100" cy="1370950"/>
              <a:chOff x="3112200" y="1334150"/>
              <a:chExt cx="925100" cy="1370950"/>
            </a:xfrm>
          </p:grpSpPr>
          <p:sp>
            <p:nvSpPr>
              <p:cNvPr id="212" name="Shape 212"/>
              <p:cNvSpPr/>
              <p:nvPr/>
            </p:nvSpPr>
            <p:spPr>
              <a:xfrm>
                <a:off x="3173850" y="1334150"/>
                <a:ext cx="819400" cy="1279300"/>
              </a:xfrm>
              <a:custGeom>
                <a:avLst/>
                <a:gdLst/>
                <a:ahLst/>
                <a:cxnLst/>
                <a:rect l="0" t="0" r="0" b="0"/>
                <a:pathLst>
                  <a:path w="32776" h="51172" extrusionOk="0">
                    <a:moveTo>
                      <a:pt x="15155" y="0"/>
                    </a:moveTo>
                    <a:lnTo>
                      <a:pt x="15026" y="431"/>
                    </a:lnTo>
                    <a:lnTo>
                      <a:pt x="15084" y="353"/>
                    </a:lnTo>
                    <a:lnTo>
                      <a:pt x="15155" y="0"/>
                    </a:lnTo>
                    <a:close/>
                    <a:moveTo>
                      <a:pt x="15026" y="431"/>
                    </a:moveTo>
                    <a:lnTo>
                      <a:pt x="14873" y="635"/>
                    </a:lnTo>
                    <a:lnTo>
                      <a:pt x="14380" y="1339"/>
                    </a:lnTo>
                    <a:lnTo>
                      <a:pt x="13957" y="2044"/>
                    </a:lnTo>
                    <a:lnTo>
                      <a:pt x="13745" y="2397"/>
                    </a:lnTo>
                    <a:lnTo>
                      <a:pt x="13604" y="2820"/>
                    </a:lnTo>
                    <a:lnTo>
                      <a:pt x="13252" y="3947"/>
                    </a:lnTo>
                    <a:lnTo>
                      <a:pt x="13040" y="5146"/>
                    </a:lnTo>
                    <a:lnTo>
                      <a:pt x="12970" y="6273"/>
                    </a:lnTo>
                    <a:lnTo>
                      <a:pt x="12899" y="7472"/>
                    </a:lnTo>
                    <a:lnTo>
                      <a:pt x="12970" y="8670"/>
                    </a:lnTo>
                    <a:lnTo>
                      <a:pt x="13181" y="9798"/>
                    </a:lnTo>
                    <a:lnTo>
                      <a:pt x="13463" y="10996"/>
                    </a:lnTo>
                    <a:lnTo>
                      <a:pt x="13816" y="12124"/>
                    </a:lnTo>
                    <a:lnTo>
                      <a:pt x="14098" y="13251"/>
                    </a:lnTo>
                    <a:lnTo>
                      <a:pt x="14380" y="14379"/>
                    </a:lnTo>
                    <a:lnTo>
                      <a:pt x="14591" y="15436"/>
                    </a:lnTo>
                    <a:lnTo>
                      <a:pt x="14662" y="16564"/>
                    </a:lnTo>
                    <a:lnTo>
                      <a:pt x="14662" y="17128"/>
                    </a:lnTo>
                    <a:lnTo>
                      <a:pt x="14591" y="17692"/>
                    </a:lnTo>
                    <a:lnTo>
                      <a:pt x="14380" y="18115"/>
                    </a:lnTo>
                    <a:lnTo>
                      <a:pt x="14168" y="18538"/>
                    </a:lnTo>
                    <a:lnTo>
                      <a:pt x="13886" y="18820"/>
                    </a:lnTo>
                    <a:lnTo>
                      <a:pt x="13604" y="19172"/>
                    </a:lnTo>
                    <a:lnTo>
                      <a:pt x="13252" y="19383"/>
                    </a:lnTo>
                    <a:lnTo>
                      <a:pt x="12829" y="19595"/>
                    </a:lnTo>
                    <a:lnTo>
                      <a:pt x="11983" y="19947"/>
                    </a:lnTo>
                    <a:lnTo>
                      <a:pt x="10996" y="20229"/>
                    </a:lnTo>
                    <a:lnTo>
                      <a:pt x="9023" y="20652"/>
                    </a:lnTo>
                    <a:lnTo>
                      <a:pt x="7190" y="21146"/>
                    </a:lnTo>
                    <a:lnTo>
                      <a:pt x="4018" y="22132"/>
                    </a:lnTo>
                    <a:lnTo>
                      <a:pt x="2468" y="22696"/>
                    </a:lnTo>
                    <a:lnTo>
                      <a:pt x="1129" y="23260"/>
                    </a:lnTo>
                    <a:lnTo>
                      <a:pt x="635" y="23472"/>
                    </a:lnTo>
                    <a:lnTo>
                      <a:pt x="212" y="23754"/>
                    </a:lnTo>
                    <a:lnTo>
                      <a:pt x="1" y="23965"/>
                    </a:lnTo>
                    <a:lnTo>
                      <a:pt x="1" y="24035"/>
                    </a:lnTo>
                    <a:lnTo>
                      <a:pt x="1" y="24106"/>
                    </a:lnTo>
                    <a:lnTo>
                      <a:pt x="494" y="23965"/>
                    </a:lnTo>
                    <a:lnTo>
                      <a:pt x="1763" y="23613"/>
                    </a:lnTo>
                    <a:lnTo>
                      <a:pt x="5851" y="22555"/>
                    </a:lnTo>
                    <a:lnTo>
                      <a:pt x="10080" y="21568"/>
                    </a:lnTo>
                    <a:lnTo>
                      <a:pt x="12477" y="21075"/>
                    </a:lnTo>
                    <a:lnTo>
                      <a:pt x="11490" y="23331"/>
                    </a:lnTo>
                    <a:lnTo>
                      <a:pt x="10785" y="25163"/>
                    </a:lnTo>
                    <a:lnTo>
                      <a:pt x="10010" y="27207"/>
                    </a:lnTo>
                    <a:lnTo>
                      <a:pt x="9305" y="29251"/>
                    </a:lnTo>
                    <a:lnTo>
                      <a:pt x="8811" y="31013"/>
                    </a:lnTo>
                    <a:lnTo>
                      <a:pt x="8670" y="31718"/>
                    </a:lnTo>
                    <a:lnTo>
                      <a:pt x="8670" y="32353"/>
                    </a:lnTo>
                    <a:lnTo>
                      <a:pt x="8670" y="32705"/>
                    </a:lnTo>
                    <a:lnTo>
                      <a:pt x="8741" y="32846"/>
                    </a:lnTo>
                    <a:lnTo>
                      <a:pt x="8882" y="32916"/>
                    </a:lnTo>
                    <a:lnTo>
                      <a:pt x="8952" y="32916"/>
                    </a:lnTo>
                    <a:lnTo>
                      <a:pt x="9093" y="32705"/>
                    </a:lnTo>
                    <a:lnTo>
                      <a:pt x="9446" y="32071"/>
                    </a:lnTo>
                    <a:lnTo>
                      <a:pt x="10362" y="29815"/>
                    </a:lnTo>
                    <a:lnTo>
                      <a:pt x="11701" y="26220"/>
                    </a:lnTo>
                    <a:lnTo>
                      <a:pt x="11983" y="27207"/>
                    </a:lnTo>
                    <a:lnTo>
                      <a:pt x="12265" y="28265"/>
                    </a:lnTo>
                    <a:lnTo>
                      <a:pt x="12617" y="29322"/>
                    </a:lnTo>
                    <a:lnTo>
                      <a:pt x="12758" y="30379"/>
                    </a:lnTo>
                    <a:lnTo>
                      <a:pt x="13181" y="32071"/>
                    </a:lnTo>
                    <a:lnTo>
                      <a:pt x="12970" y="32141"/>
                    </a:lnTo>
                    <a:lnTo>
                      <a:pt x="12829" y="32282"/>
                    </a:lnTo>
                    <a:lnTo>
                      <a:pt x="12758" y="32494"/>
                    </a:lnTo>
                    <a:lnTo>
                      <a:pt x="12688" y="32705"/>
                    </a:lnTo>
                    <a:lnTo>
                      <a:pt x="12899" y="33339"/>
                    </a:lnTo>
                    <a:lnTo>
                      <a:pt x="13040" y="33621"/>
                    </a:lnTo>
                    <a:lnTo>
                      <a:pt x="13181" y="33762"/>
                    </a:lnTo>
                    <a:lnTo>
                      <a:pt x="13322" y="33903"/>
                    </a:lnTo>
                    <a:lnTo>
                      <a:pt x="13604" y="33903"/>
                    </a:lnTo>
                    <a:lnTo>
                      <a:pt x="13675" y="33833"/>
                    </a:lnTo>
                    <a:lnTo>
                      <a:pt x="13957" y="33621"/>
                    </a:lnTo>
                    <a:lnTo>
                      <a:pt x="14168" y="33269"/>
                    </a:lnTo>
                    <a:lnTo>
                      <a:pt x="14380" y="32705"/>
                    </a:lnTo>
                    <a:lnTo>
                      <a:pt x="14450" y="32141"/>
                    </a:lnTo>
                    <a:lnTo>
                      <a:pt x="14450" y="31718"/>
                    </a:lnTo>
                    <a:lnTo>
                      <a:pt x="14380" y="31225"/>
                    </a:lnTo>
                    <a:lnTo>
                      <a:pt x="14309" y="30802"/>
                    </a:lnTo>
                    <a:lnTo>
                      <a:pt x="14168" y="30379"/>
                    </a:lnTo>
                    <a:lnTo>
                      <a:pt x="13745" y="29533"/>
                    </a:lnTo>
                    <a:lnTo>
                      <a:pt x="13322" y="28687"/>
                    </a:lnTo>
                    <a:lnTo>
                      <a:pt x="12829" y="27842"/>
                    </a:lnTo>
                    <a:lnTo>
                      <a:pt x="12477" y="27066"/>
                    </a:lnTo>
                    <a:lnTo>
                      <a:pt x="12124" y="26220"/>
                    </a:lnTo>
                    <a:lnTo>
                      <a:pt x="12054" y="25868"/>
                    </a:lnTo>
                    <a:lnTo>
                      <a:pt x="11983" y="25445"/>
                    </a:lnTo>
                    <a:lnTo>
                      <a:pt x="11983" y="25093"/>
                    </a:lnTo>
                    <a:lnTo>
                      <a:pt x="12054" y="24740"/>
                    </a:lnTo>
                    <a:lnTo>
                      <a:pt x="12336" y="23824"/>
                    </a:lnTo>
                    <a:lnTo>
                      <a:pt x="12829" y="22908"/>
                    </a:lnTo>
                    <a:lnTo>
                      <a:pt x="13322" y="21921"/>
                    </a:lnTo>
                    <a:lnTo>
                      <a:pt x="13886" y="20934"/>
                    </a:lnTo>
                    <a:lnTo>
                      <a:pt x="14521" y="20088"/>
                    </a:lnTo>
                    <a:lnTo>
                      <a:pt x="15507" y="18749"/>
                    </a:lnTo>
                    <a:lnTo>
                      <a:pt x="16706" y="21709"/>
                    </a:lnTo>
                    <a:lnTo>
                      <a:pt x="17974" y="24670"/>
                    </a:lnTo>
                    <a:lnTo>
                      <a:pt x="20653" y="30520"/>
                    </a:lnTo>
                    <a:lnTo>
                      <a:pt x="21428" y="32212"/>
                    </a:lnTo>
                    <a:lnTo>
                      <a:pt x="21639" y="32846"/>
                    </a:lnTo>
                    <a:lnTo>
                      <a:pt x="21710" y="33410"/>
                    </a:lnTo>
                    <a:lnTo>
                      <a:pt x="21710" y="33974"/>
                    </a:lnTo>
                    <a:lnTo>
                      <a:pt x="21569" y="34538"/>
                    </a:lnTo>
                    <a:lnTo>
                      <a:pt x="21216" y="35242"/>
                    </a:lnTo>
                    <a:lnTo>
                      <a:pt x="20794" y="36088"/>
                    </a:lnTo>
                    <a:lnTo>
                      <a:pt x="20300" y="37146"/>
                    </a:lnTo>
                    <a:lnTo>
                      <a:pt x="19877" y="38203"/>
                    </a:lnTo>
                    <a:lnTo>
                      <a:pt x="19666" y="38626"/>
                    </a:lnTo>
                    <a:lnTo>
                      <a:pt x="19384" y="39119"/>
                    </a:lnTo>
                    <a:lnTo>
                      <a:pt x="19032" y="39472"/>
                    </a:lnTo>
                    <a:lnTo>
                      <a:pt x="18609" y="39824"/>
                    </a:lnTo>
                    <a:lnTo>
                      <a:pt x="18186" y="40035"/>
                    </a:lnTo>
                    <a:lnTo>
                      <a:pt x="17692" y="40317"/>
                    </a:lnTo>
                    <a:lnTo>
                      <a:pt x="16565" y="40811"/>
                    </a:lnTo>
                    <a:lnTo>
                      <a:pt x="14521" y="41586"/>
                    </a:lnTo>
                    <a:lnTo>
                      <a:pt x="14239" y="41586"/>
                    </a:lnTo>
                    <a:lnTo>
                      <a:pt x="13957" y="41516"/>
                    </a:lnTo>
                    <a:lnTo>
                      <a:pt x="13322" y="41445"/>
                    </a:lnTo>
                    <a:lnTo>
                      <a:pt x="13040" y="41516"/>
                    </a:lnTo>
                    <a:lnTo>
                      <a:pt x="12829" y="41657"/>
                    </a:lnTo>
                    <a:lnTo>
                      <a:pt x="12758" y="41798"/>
                    </a:lnTo>
                    <a:lnTo>
                      <a:pt x="12688" y="41938"/>
                    </a:lnTo>
                    <a:lnTo>
                      <a:pt x="12688" y="42432"/>
                    </a:lnTo>
                    <a:lnTo>
                      <a:pt x="12758" y="42784"/>
                    </a:lnTo>
                    <a:lnTo>
                      <a:pt x="12899" y="42996"/>
                    </a:lnTo>
                    <a:lnTo>
                      <a:pt x="13181" y="43066"/>
                    </a:lnTo>
                    <a:lnTo>
                      <a:pt x="13604" y="43137"/>
                    </a:lnTo>
                    <a:lnTo>
                      <a:pt x="14027" y="43066"/>
                    </a:lnTo>
                    <a:lnTo>
                      <a:pt x="14450" y="42925"/>
                    </a:lnTo>
                    <a:lnTo>
                      <a:pt x="15507" y="42502"/>
                    </a:lnTo>
                    <a:lnTo>
                      <a:pt x="16635" y="42009"/>
                    </a:lnTo>
                    <a:lnTo>
                      <a:pt x="17622" y="41516"/>
                    </a:lnTo>
                    <a:lnTo>
                      <a:pt x="18468" y="41093"/>
                    </a:lnTo>
                    <a:lnTo>
                      <a:pt x="19032" y="40881"/>
                    </a:lnTo>
                    <a:lnTo>
                      <a:pt x="18820" y="41868"/>
                    </a:lnTo>
                    <a:lnTo>
                      <a:pt x="18750" y="43066"/>
                    </a:lnTo>
                    <a:lnTo>
                      <a:pt x="18609" y="44194"/>
                    </a:lnTo>
                    <a:lnTo>
                      <a:pt x="18538" y="44687"/>
                    </a:lnTo>
                    <a:lnTo>
                      <a:pt x="18327" y="45181"/>
                    </a:lnTo>
                    <a:lnTo>
                      <a:pt x="18186" y="45463"/>
                    </a:lnTo>
                    <a:lnTo>
                      <a:pt x="18045" y="45745"/>
                    </a:lnTo>
                    <a:lnTo>
                      <a:pt x="17551" y="46238"/>
                    </a:lnTo>
                    <a:lnTo>
                      <a:pt x="17410" y="46449"/>
                    </a:lnTo>
                    <a:lnTo>
                      <a:pt x="17199" y="46802"/>
                    </a:lnTo>
                    <a:lnTo>
                      <a:pt x="17128" y="47084"/>
                    </a:lnTo>
                    <a:lnTo>
                      <a:pt x="17058" y="47436"/>
                    </a:lnTo>
                    <a:lnTo>
                      <a:pt x="17058" y="47859"/>
                    </a:lnTo>
                    <a:lnTo>
                      <a:pt x="17128" y="48212"/>
                    </a:lnTo>
                    <a:lnTo>
                      <a:pt x="17269" y="48494"/>
                    </a:lnTo>
                    <a:lnTo>
                      <a:pt x="17410" y="48705"/>
                    </a:lnTo>
                    <a:lnTo>
                      <a:pt x="17551" y="48846"/>
                    </a:lnTo>
                    <a:lnTo>
                      <a:pt x="17763" y="48987"/>
                    </a:lnTo>
                    <a:lnTo>
                      <a:pt x="18256" y="48987"/>
                    </a:lnTo>
                    <a:lnTo>
                      <a:pt x="18750" y="48846"/>
                    </a:lnTo>
                    <a:lnTo>
                      <a:pt x="19243" y="48494"/>
                    </a:lnTo>
                    <a:lnTo>
                      <a:pt x="19666" y="48071"/>
                    </a:lnTo>
                    <a:lnTo>
                      <a:pt x="20018" y="47507"/>
                    </a:lnTo>
                    <a:lnTo>
                      <a:pt x="20018" y="47366"/>
                    </a:lnTo>
                    <a:lnTo>
                      <a:pt x="20018" y="47154"/>
                    </a:lnTo>
                    <a:lnTo>
                      <a:pt x="19948" y="46943"/>
                    </a:lnTo>
                    <a:lnTo>
                      <a:pt x="19877" y="46661"/>
                    </a:lnTo>
                    <a:lnTo>
                      <a:pt x="19807" y="46379"/>
                    </a:lnTo>
                    <a:lnTo>
                      <a:pt x="19807" y="45745"/>
                    </a:lnTo>
                    <a:lnTo>
                      <a:pt x="19736" y="44969"/>
                    </a:lnTo>
                    <a:lnTo>
                      <a:pt x="19666" y="44123"/>
                    </a:lnTo>
                    <a:lnTo>
                      <a:pt x="19736" y="43348"/>
                    </a:lnTo>
                    <a:lnTo>
                      <a:pt x="19877" y="42150"/>
                    </a:lnTo>
                    <a:lnTo>
                      <a:pt x="20159" y="41022"/>
                    </a:lnTo>
                    <a:lnTo>
                      <a:pt x="20794" y="38767"/>
                    </a:lnTo>
                    <a:lnTo>
                      <a:pt x="21498" y="36511"/>
                    </a:lnTo>
                    <a:lnTo>
                      <a:pt x="22344" y="34326"/>
                    </a:lnTo>
                    <a:lnTo>
                      <a:pt x="23190" y="36441"/>
                    </a:lnTo>
                    <a:lnTo>
                      <a:pt x="24036" y="38555"/>
                    </a:lnTo>
                    <a:lnTo>
                      <a:pt x="24811" y="40740"/>
                    </a:lnTo>
                    <a:lnTo>
                      <a:pt x="25446" y="42925"/>
                    </a:lnTo>
                    <a:lnTo>
                      <a:pt x="25516" y="43630"/>
                    </a:lnTo>
                    <a:lnTo>
                      <a:pt x="25657" y="44687"/>
                    </a:lnTo>
                    <a:lnTo>
                      <a:pt x="25868" y="47366"/>
                    </a:lnTo>
                    <a:lnTo>
                      <a:pt x="26080" y="48775"/>
                    </a:lnTo>
                    <a:lnTo>
                      <a:pt x="26221" y="49903"/>
                    </a:lnTo>
                    <a:lnTo>
                      <a:pt x="26432" y="50819"/>
                    </a:lnTo>
                    <a:lnTo>
                      <a:pt x="26573" y="51031"/>
                    </a:lnTo>
                    <a:lnTo>
                      <a:pt x="26714" y="51172"/>
                    </a:lnTo>
                    <a:lnTo>
                      <a:pt x="27208" y="51172"/>
                    </a:lnTo>
                    <a:lnTo>
                      <a:pt x="27349" y="51031"/>
                    </a:lnTo>
                    <a:lnTo>
                      <a:pt x="27490" y="50890"/>
                    </a:lnTo>
                    <a:lnTo>
                      <a:pt x="27630" y="50608"/>
                    </a:lnTo>
                    <a:lnTo>
                      <a:pt x="27701" y="50326"/>
                    </a:lnTo>
                    <a:lnTo>
                      <a:pt x="27771" y="49480"/>
                    </a:lnTo>
                    <a:lnTo>
                      <a:pt x="27771" y="48494"/>
                    </a:lnTo>
                    <a:lnTo>
                      <a:pt x="27630" y="47366"/>
                    </a:lnTo>
                    <a:lnTo>
                      <a:pt x="27490" y="46168"/>
                    </a:lnTo>
                    <a:lnTo>
                      <a:pt x="27208" y="44828"/>
                    </a:lnTo>
                    <a:lnTo>
                      <a:pt x="26644" y="42150"/>
                    </a:lnTo>
                    <a:lnTo>
                      <a:pt x="25939" y="39753"/>
                    </a:lnTo>
                    <a:lnTo>
                      <a:pt x="25375" y="37850"/>
                    </a:lnTo>
                    <a:lnTo>
                      <a:pt x="25023" y="36793"/>
                    </a:lnTo>
                    <a:lnTo>
                      <a:pt x="25023" y="36793"/>
                    </a:lnTo>
                    <a:lnTo>
                      <a:pt x="25586" y="37075"/>
                    </a:lnTo>
                    <a:lnTo>
                      <a:pt x="26080" y="37216"/>
                    </a:lnTo>
                    <a:lnTo>
                      <a:pt x="27208" y="37568"/>
                    </a:lnTo>
                    <a:lnTo>
                      <a:pt x="27701" y="37780"/>
                    </a:lnTo>
                    <a:lnTo>
                      <a:pt x="28265" y="37991"/>
                    </a:lnTo>
                    <a:lnTo>
                      <a:pt x="28758" y="38273"/>
                    </a:lnTo>
                    <a:lnTo>
                      <a:pt x="29252" y="38626"/>
                    </a:lnTo>
                    <a:lnTo>
                      <a:pt x="29675" y="39049"/>
                    </a:lnTo>
                    <a:lnTo>
                      <a:pt x="30168" y="39683"/>
                    </a:lnTo>
                    <a:lnTo>
                      <a:pt x="30732" y="40247"/>
                    </a:lnTo>
                    <a:lnTo>
                      <a:pt x="30943" y="40388"/>
                    </a:lnTo>
                    <a:lnTo>
                      <a:pt x="31225" y="40458"/>
                    </a:lnTo>
                    <a:lnTo>
                      <a:pt x="31719" y="40458"/>
                    </a:lnTo>
                    <a:lnTo>
                      <a:pt x="31930" y="40388"/>
                    </a:lnTo>
                    <a:lnTo>
                      <a:pt x="32071" y="40317"/>
                    </a:lnTo>
                    <a:lnTo>
                      <a:pt x="32282" y="40176"/>
                    </a:lnTo>
                    <a:lnTo>
                      <a:pt x="32423" y="40035"/>
                    </a:lnTo>
                    <a:lnTo>
                      <a:pt x="32564" y="39824"/>
                    </a:lnTo>
                    <a:lnTo>
                      <a:pt x="32635" y="39542"/>
                    </a:lnTo>
                    <a:lnTo>
                      <a:pt x="32776" y="38908"/>
                    </a:lnTo>
                    <a:lnTo>
                      <a:pt x="32705" y="38696"/>
                    </a:lnTo>
                    <a:lnTo>
                      <a:pt x="32705" y="38555"/>
                    </a:lnTo>
                    <a:lnTo>
                      <a:pt x="32635" y="38414"/>
                    </a:lnTo>
                    <a:lnTo>
                      <a:pt x="32494" y="38344"/>
                    </a:lnTo>
                    <a:lnTo>
                      <a:pt x="32212" y="38273"/>
                    </a:lnTo>
                    <a:lnTo>
                      <a:pt x="31860" y="38273"/>
                    </a:lnTo>
                    <a:lnTo>
                      <a:pt x="31437" y="38344"/>
                    </a:lnTo>
                    <a:lnTo>
                      <a:pt x="31084" y="38414"/>
                    </a:lnTo>
                    <a:lnTo>
                      <a:pt x="30802" y="38414"/>
                    </a:lnTo>
                    <a:lnTo>
                      <a:pt x="30450" y="38273"/>
                    </a:lnTo>
                    <a:lnTo>
                      <a:pt x="30097" y="38062"/>
                    </a:lnTo>
                    <a:lnTo>
                      <a:pt x="29252" y="37568"/>
                    </a:lnTo>
                    <a:lnTo>
                      <a:pt x="28406" y="37075"/>
                    </a:lnTo>
                    <a:lnTo>
                      <a:pt x="27912" y="36864"/>
                    </a:lnTo>
                    <a:lnTo>
                      <a:pt x="27490" y="36723"/>
                    </a:lnTo>
                    <a:lnTo>
                      <a:pt x="26855" y="36582"/>
                    </a:lnTo>
                    <a:lnTo>
                      <a:pt x="26080" y="36511"/>
                    </a:lnTo>
                    <a:lnTo>
                      <a:pt x="25305" y="36370"/>
                    </a:lnTo>
                    <a:lnTo>
                      <a:pt x="25023" y="36300"/>
                    </a:lnTo>
                    <a:lnTo>
                      <a:pt x="24811" y="36229"/>
                    </a:lnTo>
                    <a:lnTo>
                      <a:pt x="24600" y="36018"/>
                    </a:lnTo>
                    <a:lnTo>
                      <a:pt x="24459" y="35736"/>
                    </a:lnTo>
                    <a:lnTo>
                      <a:pt x="24177" y="35031"/>
                    </a:lnTo>
                    <a:lnTo>
                      <a:pt x="23683" y="33621"/>
                    </a:lnTo>
                    <a:lnTo>
                      <a:pt x="18186" y="21568"/>
                    </a:lnTo>
                    <a:lnTo>
                      <a:pt x="19032" y="21639"/>
                    </a:lnTo>
                    <a:lnTo>
                      <a:pt x="19877" y="21709"/>
                    </a:lnTo>
                    <a:lnTo>
                      <a:pt x="20653" y="21921"/>
                    </a:lnTo>
                    <a:lnTo>
                      <a:pt x="21428" y="22132"/>
                    </a:lnTo>
                    <a:lnTo>
                      <a:pt x="22203" y="22414"/>
                    </a:lnTo>
                    <a:lnTo>
                      <a:pt x="22838" y="22837"/>
                    </a:lnTo>
                    <a:lnTo>
                      <a:pt x="23401" y="23260"/>
                    </a:lnTo>
                    <a:lnTo>
                      <a:pt x="23824" y="23824"/>
                    </a:lnTo>
                    <a:lnTo>
                      <a:pt x="24529" y="25022"/>
                    </a:lnTo>
                    <a:lnTo>
                      <a:pt x="25446" y="26925"/>
                    </a:lnTo>
                    <a:lnTo>
                      <a:pt x="26291" y="28758"/>
                    </a:lnTo>
                    <a:lnTo>
                      <a:pt x="26573" y="29392"/>
                    </a:lnTo>
                    <a:lnTo>
                      <a:pt x="26644" y="29815"/>
                    </a:lnTo>
                    <a:lnTo>
                      <a:pt x="26644" y="29040"/>
                    </a:lnTo>
                    <a:lnTo>
                      <a:pt x="26503" y="28265"/>
                    </a:lnTo>
                    <a:lnTo>
                      <a:pt x="26291" y="27489"/>
                    </a:lnTo>
                    <a:lnTo>
                      <a:pt x="26080" y="26714"/>
                    </a:lnTo>
                    <a:lnTo>
                      <a:pt x="25586" y="25093"/>
                    </a:lnTo>
                    <a:lnTo>
                      <a:pt x="25023" y="23683"/>
                    </a:lnTo>
                    <a:lnTo>
                      <a:pt x="26291" y="24317"/>
                    </a:lnTo>
                    <a:lnTo>
                      <a:pt x="28547" y="25445"/>
                    </a:lnTo>
                    <a:lnTo>
                      <a:pt x="29815" y="26009"/>
                    </a:lnTo>
                    <a:lnTo>
                      <a:pt x="30873" y="26432"/>
                    </a:lnTo>
                    <a:lnTo>
                      <a:pt x="31578" y="26714"/>
                    </a:lnTo>
                    <a:lnTo>
                      <a:pt x="31860" y="26714"/>
                    </a:lnTo>
                    <a:lnTo>
                      <a:pt x="31930" y="26643"/>
                    </a:lnTo>
                    <a:lnTo>
                      <a:pt x="31930" y="26502"/>
                    </a:lnTo>
                    <a:lnTo>
                      <a:pt x="31930" y="26361"/>
                    </a:lnTo>
                    <a:lnTo>
                      <a:pt x="31648" y="26079"/>
                    </a:lnTo>
                    <a:lnTo>
                      <a:pt x="31155" y="25657"/>
                    </a:lnTo>
                    <a:lnTo>
                      <a:pt x="30520" y="25234"/>
                    </a:lnTo>
                    <a:lnTo>
                      <a:pt x="28829" y="24317"/>
                    </a:lnTo>
                    <a:lnTo>
                      <a:pt x="26785" y="23331"/>
                    </a:lnTo>
                    <a:lnTo>
                      <a:pt x="24741" y="22485"/>
                    </a:lnTo>
                    <a:lnTo>
                      <a:pt x="22767" y="21709"/>
                    </a:lnTo>
                    <a:lnTo>
                      <a:pt x="21216" y="21146"/>
                    </a:lnTo>
                    <a:lnTo>
                      <a:pt x="20371" y="20864"/>
                    </a:lnTo>
                    <a:lnTo>
                      <a:pt x="19525" y="20793"/>
                    </a:lnTo>
                    <a:lnTo>
                      <a:pt x="18820" y="20723"/>
                    </a:lnTo>
                    <a:lnTo>
                      <a:pt x="18468" y="20652"/>
                    </a:lnTo>
                    <a:lnTo>
                      <a:pt x="18186" y="20511"/>
                    </a:lnTo>
                    <a:lnTo>
                      <a:pt x="17833" y="20370"/>
                    </a:lnTo>
                    <a:lnTo>
                      <a:pt x="17551" y="20159"/>
                    </a:lnTo>
                    <a:lnTo>
                      <a:pt x="17340" y="19877"/>
                    </a:lnTo>
                    <a:lnTo>
                      <a:pt x="17199" y="19595"/>
                    </a:lnTo>
                    <a:lnTo>
                      <a:pt x="16917" y="18820"/>
                    </a:lnTo>
                    <a:lnTo>
                      <a:pt x="16424" y="17410"/>
                    </a:lnTo>
                    <a:lnTo>
                      <a:pt x="15789" y="15718"/>
                    </a:lnTo>
                    <a:lnTo>
                      <a:pt x="15155" y="13956"/>
                    </a:lnTo>
                    <a:lnTo>
                      <a:pt x="14662" y="12194"/>
                    </a:lnTo>
                    <a:lnTo>
                      <a:pt x="14309" y="10432"/>
                    </a:lnTo>
                    <a:lnTo>
                      <a:pt x="16283" y="10855"/>
                    </a:lnTo>
                    <a:lnTo>
                      <a:pt x="19807" y="11701"/>
                    </a:lnTo>
                    <a:lnTo>
                      <a:pt x="23120" y="12546"/>
                    </a:lnTo>
                    <a:lnTo>
                      <a:pt x="24177" y="12828"/>
                    </a:lnTo>
                    <a:lnTo>
                      <a:pt x="24529" y="12969"/>
                    </a:lnTo>
                    <a:lnTo>
                      <a:pt x="24600" y="12899"/>
                    </a:lnTo>
                    <a:lnTo>
                      <a:pt x="24529" y="12758"/>
                    </a:lnTo>
                    <a:lnTo>
                      <a:pt x="24318" y="12546"/>
                    </a:lnTo>
                    <a:lnTo>
                      <a:pt x="23965" y="12265"/>
                    </a:lnTo>
                    <a:lnTo>
                      <a:pt x="23401" y="12053"/>
                    </a:lnTo>
                    <a:lnTo>
                      <a:pt x="22062" y="11560"/>
                    </a:lnTo>
                    <a:lnTo>
                      <a:pt x="20441" y="11066"/>
                    </a:lnTo>
                    <a:lnTo>
                      <a:pt x="17269" y="10221"/>
                    </a:lnTo>
                    <a:lnTo>
                      <a:pt x="16142" y="9868"/>
                    </a:lnTo>
                    <a:lnTo>
                      <a:pt x="15507" y="9727"/>
                    </a:lnTo>
                    <a:lnTo>
                      <a:pt x="15296" y="9727"/>
                    </a:lnTo>
                    <a:lnTo>
                      <a:pt x="15084" y="9657"/>
                    </a:lnTo>
                    <a:lnTo>
                      <a:pt x="14873" y="9516"/>
                    </a:lnTo>
                    <a:lnTo>
                      <a:pt x="14732" y="9304"/>
                    </a:lnTo>
                    <a:lnTo>
                      <a:pt x="14450" y="8740"/>
                    </a:lnTo>
                    <a:lnTo>
                      <a:pt x="14239" y="8035"/>
                    </a:lnTo>
                    <a:lnTo>
                      <a:pt x="14098" y="7331"/>
                    </a:lnTo>
                    <a:lnTo>
                      <a:pt x="13957" y="6626"/>
                    </a:lnTo>
                    <a:lnTo>
                      <a:pt x="13886" y="5639"/>
                    </a:lnTo>
                    <a:lnTo>
                      <a:pt x="13957" y="4864"/>
                    </a:lnTo>
                    <a:lnTo>
                      <a:pt x="14027" y="4159"/>
                    </a:lnTo>
                    <a:lnTo>
                      <a:pt x="14380" y="2749"/>
                    </a:lnTo>
                    <a:lnTo>
                      <a:pt x="14732" y="1410"/>
                    </a:lnTo>
                    <a:lnTo>
                      <a:pt x="15026" y="43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13" name="Shape 213"/>
              <p:cNvSpPr/>
              <p:nvPr/>
            </p:nvSpPr>
            <p:spPr>
              <a:xfrm>
                <a:off x="3757125" y="2555275"/>
                <a:ext cx="58150" cy="59950"/>
              </a:xfrm>
              <a:custGeom>
                <a:avLst/>
                <a:gdLst/>
                <a:ahLst/>
                <a:cxnLst/>
                <a:rect l="0" t="0" r="0" b="0"/>
                <a:pathLst>
                  <a:path w="2326" h="2398" extrusionOk="0">
                    <a:moveTo>
                      <a:pt x="846" y="1"/>
                    </a:moveTo>
                    <a:lnTo>
                      <a:pt x="564" y="71"/>
                    </a:lnTo>
                    <a:lnTo>
                      <a:pt x="423" y="212"/>
                    </a:lnTo>
                    <a:lnTo>
                      <a:pt x="211" y="424"/>
                    </a:lnTo>
                    <a:lnTo>
                      <a:pt x="141" y="565"/>
                    </a:lnTo>
                    <a:lnTo>
                      <a:pt x="0" y="776"/>
                    </a:lnTo>
                    <a:lnTo>
                      <a:pt x="0" y="1199"/>
                    </a:lnTo>
                    <a:lnTo>
                      <a:pt x="70" y="1693"/>
                    </a:lnTo>
                    <a:lnTo>
                      <a:pt x="141" y="1834"/>
                    </a:lnTo>
                    <a:lnTo>
                      <a:pt x="282" y="2045"/>
                    </a:lnTo>
                    <a:lnTo>
                      <a:pt x="423" y="2186"/>
                    </a:lnTo>
                    <a:lnTo>
                      <a:pt x="634" y="2327"/>
                    </a:lnTo>
                    <a:lnTo>
                      <a:pt x="916" y="2397"/>
                    </a:lnTo>
                    <a:lnTo>
                      <a:pt x="1198" y="2397"/>
                    </a:lnTo>
                    <a:lnTo>
                      <a:pt x="1410" y="2327"/>
                    </a:lnTo>
                    <a:lnTo>
                      <a:pt x="1692" y="2256"/>
                    </a:lnTo>
                    <a:lnTo>
                      <a:pt x="1903" y="2115"/>
                    </a:lnTo>
                    <a:lnTo>
                      <a:pt x="2044" y="1974"/>
                    </a:lnTo>
                    <a:lnTo>
                      <a:pt x="2185" y="1834"/>
                    </a:lnTo>
                    <a:lnTo>
                      <a:pt x="2255" y="1622"/>
                    </a:lnTo>
                    <a:lnTo>
                      <a:pt x="2326" y="1129"/>
                    </a:lnTo>
                    <a:lnTo>
                      <a:pt x="2185" y="706"/>
                    </a:lnTo>
                    <a:lnTo>
                      <a:pt x="2115" y="494"/>
                    </a:lnTo>
                    <a:lnTo>
                      <a:pt x="1974" y="353"/>
                    </a:lnTo>
                    <a:lnTo>
                      <a:pt x="1833" y="212"/>
                    </a:lnTo>
                    <a:lnTo>
                      <a:pt x="1621" y="71"/>
                    </a:lnTo>
                    <a:lnTo>
                      <a:pt x="1339"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14" name="Shape 214"/>
              <p:cNvSpPr/>
              <p:nvPr/>
            </p:nvSpPr>
            <p:spPr>
              <a:xfrm>
                <a:off x="3764150" y="2631050"/>
                <a:ext cx="75800" cy="74050"/>
              </a:xfrm>
              <a:custGeom>
                <a:avLst/>
                <a:gdLst/>
                <a:ahLst/>
                <a:cxnLst/>
                <a:rect l="0" t="0" r="0" b="0"/>
                <a:pathLst>
                  <a:path w="3032" h="2962" extrusionOk="0">
                    <a:moveTo>
                      <a:pt x="1199" y="1"/>
                    </a:moveTo>
                    <a:lnTo>
                      <a:pt x="917" y="71"/>
                    </a:lnTo>
                    <a:lnTo>
                      <a:pt x="635" y="212"/>
                    </a:lnTo>
                    <a:lnTo>
                      <a:pt x="424" y="424"/>
                    </a:lnTo>
                    <a:lnTo>
                      <a:pt x="212" y="706"/>
                    </a:lnTo>
                    <a:lnTo>
                      <a:pt x="71" y="988"/>
                    </a:lnTo>
                    <a:lnTo>
                      <a:pt x="1" y="1269"/>
                    </a:lnTo>
                    <a:lnTo>
                      <a:pt x="1" y="1551"/>
                    </a:lnTo>
                    <a:lnTo>
                      <a:pt x="71" y="1763"/>
                    </a:lnTo>
                    <a:lnTo>
                      <a:pt x="142" y="2045"/>
                    </a:lnTo>
                    <a:lnTo>
                      <a:pt x="353" y="2327"/>
                    </a:lnTo>
                    <a:lnTo>
                      <a:pt x="494" y="2538"/>
                    </a:lnTo>
                    <a:lnTo>
                      <a:pt x="706" y="2679"/>
                    </a:lnTo>
                    <a:lnTo>
                      <a:pt x="988" y="2820"/>
                    </a:lnTo>
                    <a:lnTo>
                      <a:pt x="1270" y="2961"/>
                    </a:lnTo>
                    <a:lnTo>
                      <a:pt x="1834" y="2961"/>
                    </a:lnTo>
                    <a:lnTo>
                      <a:pt x="2115" y="2891"/>
                    </a:lnTo>
                    <a:lnTo>
                      <a:pt x="2327" y="2750"/>
                    </a:lnTo>
                    <a:lnTo>
                      <a:pt x="2609" y="2538"/>
                    </a:lnTo>
                    <a:lnTo>
                      <a:pt x="2820" y="2256"/>
                    </a:lnTo>
                    <a:lnTo>
                      <a:pt x="2961" y="1974"/>
                    </a:lnTo>
                    <a:lnTo>
                      <a:pt x="3032" y="1763"/>
                    </a:lnTo>
                    <a:lnTo>
                      <a:pt x="3032" y="1481"/>
                    </a:lnTo>
                    <a:lnTo>
                      <a:pt x="2961" y="1199"/>
                    </a:lnTo>
                    <a:lnTo>
                      <a:pt x="2820" y="917"/>
                    </a:lnTo>
                    <a:lnTo>
                      <a:pt x="2679" y="635"/>
                    </a:lnTo>
                    <a:lnTo>
                      <a:pt x="2468" y="424"/>
                    </a:lnTo>
                    <a:lnTo>
                      <a:pt x="2256" y="283"/>
                    </a:lnTo>
                    <a:lnTo>
                      <a:pt x="2045" y="142"/>
                    </a:lnTo>
                    <a:lnTo>
                      <a:pt x="1763"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15" name="Shape 215"/>
              <p:cNvSpPr/>
              <p:nvPr/>
            </p:nvSpPr>
            <p:spPr>
              <a:xfrm>
                <a:off x="3852275" y="2620475"/>
                <a:ext cx="65200" cy="68750"/>
              </a:xfrm>
              <a:custGeom>
                <a:avLst/>
                <a:gdLst/>
                <a:ahLst/>
                <a:cxnLst/>
                <a:rect l="0" t="0" r="0" b="0"/>
                <a:pathLst>
                  <a:path w="2608" h="2750" extrusionOk="0">
                    <a:moveTo>
                      <a:pt x="1128" y="1"/>
                    </a:moveTo>
                    <a:lnTo>
                      <a:pt x="705" y="142"/>
                    </a:lnTo>
                    <a:lnTo>
                      <a:pt x="493" y="283"/>
                    </a:lnTo>
                    <a:lnTo>
                      <a:pt x="353" y="424"/>
                    </a:lnTo>
                    <a:lnTo>
                      <a:pt x="212" y="635"/>
                    </a:lnTo>
                    <a:lnTo>
                      <a:pt x="71" y="847"/>
                    </a:lnTo>
                    <a:lnTo>
                      <a:pt x="0" y="1129"/>
                    </a:lnTo>
                    <a:lnTo>
                      <a:pt x="71" y="1411"/>
                    </a:lnTo>
                    <a:lnTo>
                      <a:pt x="71" y="1763"/>
                    </a:lnTo>
                    <a:lnTo>
                      <a:pt x="212" y="2045"/>
                    </a:lnTo>
                    <a:lnTo>
                      <a:pt x="353" y="2256"/>
                    </a:lnTo>
                    <a:lnTo>
                      <a:pt x="564" y="2468"/>
                    </a:lnTo>
                    <a:lnTo>
                      <a:pt x="775" y="2609"/>
                    </a:lnTo>
                    <a:lnTo>
                      <a:pt x="987" y="2679"/>
                    </a:lnTo>
                    <a:lnTo>
                      <a:pt x="1269" y="2750"/>
                    </a:lnTo>
                    <a:lnTo>
                      <a:pt x="1692" y="2750"/>
                    </a:lnTo>
                    <a:lnTo>
                      <a:pt x="1974" y="2609"/>
                    </a:lnTo>
                    <a:lnTo>
                      <a:pt x="2115" y="2538"/>
                    </a:lnTo>
                    <a:lnTo>
                      <a:pt x="2326" y="2327"/>
                    </a:lnTo>
                    <a:lnTo>
                      <a:pt x="2467" y="2115"/>
                    </a:lnTo>
                    <a:lnTo>
                      <a:pt x="2538" y="1904"/>
                    </a:lnTo>
                    <a:lnTo>
                      <a:pt x="2608" y="1552"/>
                    </a:lnTo>
                    <a:lnTo>
                      <a:pt x="2608" y="1199"/>
                    </a:lnTo>
                    <a:lnTo>
                      <a:pt x="2538" y="917"/>
                    </a:lnTo>
                    <a:lnTo>
                      <a:pt x="2397" y="635"/>
                    </a:lnTo>
                    <a:lnTo>
                      <a:pt x="2256" y="424"/>
                    </a:lnTo>
                    <a:lnTo>
                      <a:pt x="2044" y="283"/>
                    </a:lnTo>
                    <a:lnTo>
                      <a:pt x="1833" y="142"/>
                    </a:lnTo>
                    <a:lnTo>
                      <a:pt x="1621" y="71"/>
                    </a:lnTo>
                    <a:lnTo>
                      <a:pt x="1128"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16" name="Shape 216"/>
              <p:cNvSpPr/>
              <p:nvPr/>
            </p:nvSpPr>
            <p:spPr>
              <a:xfrm>
                <a:off x="3883975" y="2544725"/>
                <a:ext cx="67000" cy="68725"/>
              </a:xfrm>
              <a:custGeom>
                <a:avLst/>
                <a:gdLst/>
                <a:ahLst/>
                <a:cxnLst/>
                <a:rect l="0" t="0" r="0" b="0"/>
                <a:pathLst>
                  <a:path w="2680" h="2749" extrusionOk="0">
                    <a:moveTo>
                      <a:pt x="1270" y="0"/>
                    </a:moveTo>
                    <a:lnTo>
                      <a:pt x="917" y="71"/>
                    </a:lnTo>
                    <a:lnTo>
                      <a:pt x="706" y="211"/>
                    </a:lnTo>
                    <a:lnTo>
                      <a:pt x="424" y="352"/>
                    </a:lnTo>
                    <a:lnTo>
                      <a:pt x="283" y="564"/>
                    </a:lnTo>
                    <a:lnTo>
                      <a:pt x="142" y="846"/>
                    </a:lnTo>
                    <a:lnTo>
                      <a:pt x="71" y="1057"/>
                    </a:lnTo>
                    <a:lnTo>
                      <a:pt x="1" y="1339"/>
                    </a:lnTo>
                    <a:lnTo>
                      <a:pt x="1" y="1621"/>
                    </a:lnTo>
                    <a:lnTo>
                      <a:pt x="71" y="1833"/>
                    </a:lnTo>
                    <a:lnTo>
                      <a:pt x="142" y="2115"/>
                    </a:lnTo>
                    <a:lnTo>
                      <a:pt x="283" y="2326"/>
                    </a:lnTo>
                    <a:lnTo>
                      <a:pt x="494" y="2467"/>
                    </a:lnTo>
                    <a:lnTo>
                      <a:pt x="706" y="2608"/>
                    </a:lnTo>
                    <a:lnTo>
                      <a:pt x="917" y="2749"/>
                    </a:lnTo>
                    <a:lnTo>
                      <a:pt x="1551" y="2749"/>
                    </a:lnTo>
                    <a:lnTo>
                      <a:pt x="1833" y="2608"/>
                    </a:lnTo>
                    <a:lnTo>
                      <a:pt x="2115" y="2537"/>
                    </a:lnTo>
                    <a:lnTo>
                      <a:pt x="2327" y="2326"/>
                    </a:lnTo>
                    <a:lnTo>
                      <a:pt x="2468" y="2185"/>
                    </a:lnTo>
                    <a:lnTo>
                      <a:pt x="2538" y="1974"/>
                    </a:lnTo>
                    <a:lnTo>
                      <a:pt x="2609" y="1762"/>
                    </a:lnTo>
                    <a:lnTo>
                      <a:pt x="2679" y="1269"/>
                    </a:lnTo>
                    <a:lnTo>
                      <a:pt x="2538" y="846"/>
                    </a:lnTo>
                    <a:lnTo>
                      <a:pt x="2256" y="423"/>
                    </a:lnTo>
                    <a:lnTo>
                      <a:pt x="2045" y="282"/>
                    </a:lnTo>
                    <a:lnTo>
                      <a:pt x="1833" y="141"/>
                    </a:lnTo>
                    <a:lnTo>
                      <a:pt x="1551"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17" name="Shape 217"/>
              <p:cNvSpPr/>
              <p:nvPr/>
            </p:nvSpPr>
            <p:spPr>
              <a:xfrm>
                <a:off x="3876925" y="2454850"/>
                <a:ext cx="56425" cy="61700"/>
              </a:xfrm>
              <a:custGeom>
                <a:avLst/>
                <a:gdLst/>
                <a:ahLst/>
                <a:cxnLst/>
                <a:rect l="0" t="0" r="0" b="0"/>
                <a:pathLst>
                  <a:path w="2257" h="2468" extrusionOk="0">
                    <a:moveTo>
                      <a:pt x="1481" y="0"/>
                    </a:moveTo>
                    <a:lnTo>
                      <a:pt x="1199" y="71"/>
                    </a:lnTo>
                    <a:lnTo>
                      <a:pt x="988" y="141"/>
                    </a:lnTo>
                    <a:lnTo>
                      <a:pt x="706" y="212"/>
                    </a:lnTo>
                    <a:lnTo>
                      <a:pt x="494" y="423"/>
                    </a:lnTo>
                    <a:lnTo>
                      <a:pt x="353" y="635"/>
                    </a:lnTo>
                    <a:lnTo>
                      <a:pt x="142" y="917"/>
                    </a:lnTo>
                    <a:lnTo>
                      <a:pt x="71" y="1128"/>
                    </a:lnTo>
                    <a:lnTo>
                      <a:pt x="1" y="1410"/>
                    </a:lnTo>
                    <a:lnTo>
                      <a:pt x="1" y="1692"/>
                    </a:lnTo>
                    <a:lnTo>
                      <a:pt x="71" y="1903"/>
                    </a:lnTo>
                    <a:lnTo>
                      <a:pt x="283" y="2115"/>
                    </a:lnTo>
                    <a:lnTo>
                      <a:pt x="494" y="2326"/>
                    </a:lnTo>
                    <a:lnTo>
                      <a:pt x="847" y="2397"/>
                    </a:lnTo>
                    <a:lnTo>
                      <a:pt x="1270" y="2467"/>
                    </a:lnTo>
                    <a:lnTo>
                      <a:pt x="1552" y="2326"/>
                    </a:lnTo>
                    <a:lnTo>
                      <a:pt x="1833" y="2185"/>
                    </a:lnTo>
                    <a:lnTo>
                      <a:pt x="2045" y="1903"/>
                    </a:lnTo>
                    <a:lnTo>
                      <a:pt x="2186" y="1621"/>
                    </a:lnTo>
                    <a:lnTo>
                      <a:pt x="2256" y="1269"/>
                    </a:lnTo>
                    <a:lnTo>
                      <a:pt x="2256" y="917"/>
                    </a:lnTo>
                    <a:lnTo>
                      <a:pt x="2186" y="564"/>
                    </a:lnTo>
                    <a:lnTo>
                      <a:pt x="1974" y="282"/>
                    </a:lnTo>
                    <a:lnTo>
                      <a:pt x="1692" y="141"/>
                    </a:lnTo>
                    <a:lnTo>
                      <a:pt x="1481"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18" name="Shape 218"/>
              <p:cNvSpPr/>
              <p:nvPr/>
            </p:nvSpPr>
            <p:spPr>
              <a:xfrm>
                <a:off x="3674300" y="2435450"/>
                <a:ext cx="45825" cy="47625"/>
              </a:xfrm>
              <a:custGeom>
                <a:avLst/>
                <a:gdLst/>
                <a:ahLst/>
                <a:cxnLst/>
                <a:rect l="0" t="0" r="0" b="0"/>
                <a:pathLst>
                  <a:path w="1833" h="1905" extrusionOk="0">
                    <a:moveTo>
                      <a:pt x="1058" y="1"/>
                    </a:moveTo>
                    <a:lnTo>
                      <a:pt x="635" y="71"/>
                    </a:lnTo>
                    <a:lnTo>
                      <a:pt x="423" y="142"/>
                    </a:lnTo>
                    <a:lnTo>
                      <a:pt x="282" y="212"/>
                    </a:lnTo>
                    <a:lnTo>
                      <a:pt x="141" y="353"/>
                    </a:lnTo>
                    <a:lnTo>
                      <a:pt x="71" y="494"/>
                    </a:lnTo>
                    <a:lnTo>
                      <a:pt x="0" y="847"/>
                    </a:lnTo>
                    <a:lnTo>
                      <a:pt x="71" y="1199"/>
                    </a:lnTo>
                    <a:lnTo>
                      <a:pt x="212" y="1552"/>
                    </a:lnTo>
                    <a:lnTo>
                      <a:pt x="494" y="1763"/>
                    </a:lnTo>
                    <a:lnTo>
                      <a:pt x="776" y="1904"/>
                    </a:lnTo>
                    <a:lnTo>
                      <a:pt x="987" y="1904"/>
                    </a:lnTo>
                    <a:lnTo>
                      <a:pt x="1198" y="1834"/>
                    </a:lnTo>
                    <a:lnTo>
                      <a:pt x="1551" y="1622"/>
                    </a:lnTo>
                    <a:lnTo>
                      <a:pt x="1762" y="1340"/>
                    </a:lnTo>
                    <a:lnTo>
                      <a:pt x="1833" y="988"/>
                    </a:lnTo>
                    <a:lnTo>
                      <a:pt x="1762" y="635"/>
                    </a:lnTo>
                    <a:lnTo>
                      <a:pt x="1621" y="353"/>
                    </a:lnTo>
                    <a:lnTo>
                      <a:pt x="1410" y="142"/>
                    </a:lnTo>
                    <a:lnTo>
                      <a:pt x="1058"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19" name="Shape 219"/>
              <p:cNvSpPr/>
              <p:nvPr/>
            </p:nvSpPr>
            <p:spPr>
              <a:xfrm>
                <a:off x="3834650" y="2060125"/>
                <a:ext cx="72275" cy="61700"/>
              </a:xfrm>
              <a:custGeom>
                <a:avLst/>
                <a:gdLst/>
                <a:ahLst/>
                <a:cxnLst/>
                <a:rect l="0" t="0" r="0" b="0"/>
                <a:pathLst>
                  <a:path w="2891" h="2468" extrusionOk="0">
                    <a:moveTo>
                      <a:pt x="846" y="1"/>
                    </a:moveTo>
                    <a:lnTo>
                      <a:pt x="564" y="71"/>
                    </a:lnTo>
                    <a:lnTo>
                      <a:pt x="282" y="353"/>
                    </a:lnTo>
                    <a:lnTo>
                      <a:pt x="141" y="776"/>
                    </a:lnTo>
                    <a:lnTo>
                      <a:pt x="0" y="1340"/>
                    </a:lnTo>
                    <a:lnTo>
                      <a:pt x="71" y="1692"/>
                    </a:lnTo>
                    <a:lnTo>
                      <a:pt x="141" y="1974"/>
                    </a:lnTo>
                    <a:lnTo>
                      <a:pt x="353" y="2186"/>
                    </a:lnTo>
                    <a:lnTo>
                      <a:pt x="564" y="2327"/>
                    </a:lnTo>
                    <a:lnTo>
                      <a:pt x="846" y="2397"/>
                    </a:lnTo>
                    <a:lnTo>
                      <a:pt x="1058" y="2468"/>
                    </a:lnTo>
                    <a:lnTo>
                      <a:pt x="1339" y="2468"/>
                    </a:lnTo>
                    <a:lnTo>
                      <a:pt x="1551" y="2397"/>
                    </a:lnTo>
                    <a:lnTo>
                      <a:pt x="2115" y="2468"/>
                    </a:lnTo>
                    <a:lnTo>
                      <a:pt x="2538" y="2397"/>
                    </a:lnTo>
                    <a:lnTo>
                      <a:pt x="2749" y="2256"/>
                    </a:lnTo>
                    <a:lnTo>
                      <a:pt x="2890" y="1974"/>
                    </a:lnTo>
                    <a:lnTo>
                      <a:pt x="2820" y="1692"/>
                    </a:lnTo>
                    <a:lnTo>
                      <a:pt x="2749" y="1340"/>
                    </a:lnTo>
                    <a:lnTo>
                      <a:pt x="2538" y="988"/>
                    </a:lnTo>
                    <a:lnTo>
                      <a:pt x="2256" y="706"/>
                    </a:lnTo>
                    <a:lnTo>
                      <a:pt x="1903" y="424"/>
                    </a:lnTo>
                    <a:lnTo>
                      <a:pt x="1551" y="212"/>
                    </a:lnTo>
                    <a:lnTo>
                      <a:pt x="1198" y="71"/>
                    </a:lnTo>
                    <a:lnTo>
                      <a:pt x="846"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20" name="Shape 220"/>
              <p:cNvSpPr/>
              <p:nvPr/>
            </p:nvSpPr>
            <p:spPr>
              <a:xfrm>
                <a:off x="3973850" y="1963225"/>
                <a:ext cx="63450" cy="66975"/>
              </a:xfrm>
              <a:custGeom>
                <a:avLst/>
                <a:gdLst/>
                <a:ahLst/>
                <a:cxnLst/>
                <a:rect l="0" t="0" r="0" b="0"/>
                <a:pathLst>
                  <a:path w="2538" h="2679" extrusionOk="0">
                    <a:moveTo>
                      <a:pt x="1340" y="0"/>
                    </a:moveTo>
                    <a:lnTo>
                      <a:pt x="1128" y="71"/>
                    </a:lnTo>
                    <a:lnTo>
                      <a:pt x="846" y="141"/>
                    </a:lnTo>
                    <a:lnTo>
                      <a:pt x="635" y="353"/>
                    </a:lnTo>
                    <a:lnTo>
                      <a:pt x="423" y="564"/>
                    </a:lnTo>
                    <a:lnTo>
                      <a:pt x="212" y="776"/>
                    </a:lnTo>
                    <a:lnTo>
                      <a:pt x="71" y="1057"/>
                    </a:lnTo>
                    <a:lnTo>
                      <a:pt x="0" y="1339"/>
                    </a:lnTo>
                    <a:lnTo>
                      <a:pt x="0" y="1621"/>
                    </a:lnTo>
                    <a:lnTo>
                      <a:pt x="0" y="1903"/>
                    </a:lnTo>
                    <a:lnTo>
                      <a:pt x="141" y="2115"/>
                    </a:lnTo>
                    <a:lnTo>
                      <a:pt x="282" y="2326"/>
                    </a:lnTo>
                    <a:lnTo>
                      <a:pt x="564" y="2538"/>
                    </a:lnTo>
                    <a:lnTo>
                      <a:pt x="776" y="2608"/>
                    </a:lnTo>
                    <a:lnTo>
                      <a:pt x="987" y="2679"/>
                    </a:lnTo>
                    <a:lnTo>
                      <a:pt x="1410" y="2608"/>
                    </a:lnTo>
                    <a:lnTo>
                      <a:pt x="1763" y="2397"/>
                    </a:lnTo>
                    <a:lnTo>
                      <a:pt x="2115" y="2115"/>
                    </a:lnTo>
                    <a:lnTo>
                      <a:pt x="2326" y="1833"/>
                    </a:lnTo>
                    <a:lnTo>
                      <a:pt x="2467" y="1410"/>
                    </a:lnTo>
                    <a:lnTo>
                      <a:pt x="2538" y="987"/>
                    </a:lnTo>
                    <a:lnTo>
                      <a:pt x="2467" y="776"/>
                    </a:lnTo>
                    <a:lnTo>
                      <a:pt x="2397" y="635"/>
                    </a:lnTo>
                    <a:lnTo>
                      <a:pt x="2185" y="282"/>
                    </a:lnTo>
                    <a:lnTo>
                      <a:pt x="1904" y="141"/>
                    </a:lnTo>
                    <a:lnTo>
                      <a:pt x="1622"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21" name="Shape 221"/>
              <p:cNvSpPr/>
              <p:nvPr/>
            </p:nvSpPr>
            <p:spPr>
              <a:xfrm>
                <a:off x="3942125" y="1933250"/>
                <a:ext cx="51125" cy="42325"/>
              </a:xfrm>
              <a:custGeom>
                <a:avLst/>
                <a:gdLst/>
                <a:ahLst/>
                <a:cxnLst/>
                <a:rect l="0" t="0" r="0" b="0"/>
                <a:pathLst>
                  <a:path w="2045" h="1693" extrusionOk="0">
                    <a:moveTo>
                      <a:pt x="847" y="1"/>
                    </a:moveTo>
                    <a:lnTo>
                      <a:pt x="635" y="71"/>
                    </a:lnTo>
                    <a:lnTo>
                      <a:pt x="353" y="212"/>
                    </a:lnTo>
                    <a:lnTo>
                      <a:pt x="142" y="283"/>
                    </a:lnTo>
                    <a:lnTo>
                      <a:pt x="1" y="494"/>
                    </a:lnTo>
                    <a:lnTo>
                      <a:pt x="1" y="706"/>
                    </a:lnTo>
                    <a:lnTo>
                      <a:pt x="1" y="917"/>
                    </a:lnTo>
                    <a:lnTo>
                      <a:pt x="142" y="1199"/>
                    </a:lnTo>
                    <a:lnTo>
                      <a:pt x="424" y="1481"/>
                    </a:lnTo>
                    <a:lnTo>
                      <a:pt x="565" y="1622"/>
                    </a:lnTo>
                    <a:lnTo>
                      <a:pt x="776" y="1693"/>
                    </a:lnTo>
                    <a:lnTo>
                      <a:pt x="1199" y="1693"/>
                    </a:lnTo>
                    <a:lnTo>
                      <a:pt x="1551" y="1481"/>
                    </a:lnTo>
                    <a:lnTo>
                      <a:pt x="1833" y="1199"/>
                    </a:lnTo>
                    <a:lnTo>
                      <a:pt x="1974" y="917"/>
                    </a:lnTo>
                    <a:lnTo>
                      <a:pt x="2045" y="635"/>
                    </a:lnTo>
                    <a:lnTo>
                      <a:pt x="1974" y="424"/>
                    </a:lnTo>
                    <a:lnTo>
                      <a:pt x="1833" y="212"/>
                    </a:lnTo>
                    <a:lnTo>
                      <a:pt x="1622" y="142"/>
                    </a:lnTo>
                    <a:lnTo>
                      <a:pt x="1410" y="71"/>
                    </a:lnTo>
                    <a:lnTo>
                      <a:pt x="1129"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22" name="Shape 222"/>
              <p:cNvSpPr/>
              <p:nvPr/>
            </p:nvSpPr>
            <p:spPr>
              <a:xfrm>
                <a:off x="3353600" y="2167625"/>
                <a:ext cx="51125" cy="51125"/>
              </a:xfrm>
              <a:custGeom>
                <a:avLst/>
                <a:gdLst/>
                <a:ahLst/>
                <a:cxnLst/>
                <a:rect l="0" t="0" r="0" b="0"/>
                <a:pathLst>
                  <a:path w="2045" h="2045" extrusionOk="0">
                    <a:moveTo>
                      <a:pt x="846" y="0"/>
                    </a:moveTo>
                    <a:lnTo>
                      <a:pt x="635" y="71"/>
                    </a:lnTo>
                    <a:lnTo>
                      <a:pt x="494" y="141"/>
                    </a:lnTo>
                    <a:lnTo>
                      <a:pt x="282" y="353"/>
                    </a:lnTo>
                    <a:lnTo>
                      <a:pt x="141" y="494"/>
                    </a:lnTo>
                    <a:lnTo>
                      <a:pt x="71" y="705"/>
                    </a:lnTo>
                    <a:lnTo>
                      <a:pt x="0" y="917"/>
                    </a:lnTo>
                    <a:lnTo>
                      <a:pt x="0" y="1058"/>
                    </a:lnTo>
                    <a:lnTo>
                      <a:pt x="141" y="1410"/>
                    </a:lnTo>
                    <a:lnTo>
                      <a:pt x="353" y="1762"/>
                    </a:lnTo>
                    <a:lnTo>
                      <a:pt x="705" y="1974"/>
                    </a:lnTo>
                    <a:lnTo>
                      <a:pt x="1058" y="2044"/>
                    </a:lnTo>
                    <a:lnTo>
                      <a:pt x="1269" y="2044"/>
                    </a:lnTo>
                    <a:lnTo>
                      <a:pt x="1410" y="1974"/>
                    </a:lnTo>
                    <a:lnTo>
                      <a:pt x="1621" y="1833"/>
                    </a:lnTo>
                    <a:lnTo>
                      <a:pt x="1762" y="1692"/>
                    </a:lnTo>
                    <a:lnTo>
                      <a:pt x="1903" y="1551"/>
                    </a:lnTo>
                    <a:lnTo>
                      <a:pt x="2044" y="1340"/>
                    </a:lnTo>
                    <a:lnTo>
                      <a:pt x="2044" y="1128"/>
                    </a:lnTo>
                    <a:lnTo>
                      <a:pt x="2044" y="987"/>
                    </a:lnTo>
                    <a:lnTo>
                      <a:pt x="1974" y="635"/>
                    </a:lnTo>
                    <a:lnTo>
                      <a:pt x="1692" y="282"/>
                    </a:lnTo>
                    <a:lnTo>
                      <a:pt x="1410" y="71"/>
                    </a:lnTo>
                    <a:lnTo>
                      <a:pt x="1058"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23" name="Shape 223"/>
              <p:cNvSpPr/>
              <p:nvPr/>
            </p:nvSpPr>
            <p:spPr>
              <a:xfrm>
                <a:off x="3411750" y="2151775"/>
                <a:ext cx="31725" cy="24675"/>
              </a:xfrm>
              <a:custGeom>
                <a:avLst/>
                <a:gdLst/>
                <a:ahLst/>
                <a:cxnLst/>
                <a:rect l="0" t="0" r="0" b="0"/>
                <a:pathLst>
                  <a:path w="1269" h="987" extrusionOk="0">
                    <a:moveTo>
                      <a:pt x="705" y="0"/>
                    </a:moveTo>
                    <a:lnTo>
                      <a:pt x="423" y="71"/>
                    </a:lnTo>
                    <a:lnTo>
                      <a:pt x="141" y="282"/>
                    </a:lnTo>
                    <a:lnTo>
                      <a:pt x="71" y="352"/>
                    </a:lnTo>
                    <a:lnTo>
                      <a:pt x="0" y="493"/>
                    </a:lnTo>
                    <a:lnTo>
                      <a:pt x="71" y="564"/>
                    </a:lnTo>
                    <a:lnTo>
                      <a:pt x="141" y="705"/>
                    </a:lnTo>
                    <a:lnTo>
                      <a:pt x="282" y="846"/>
                    </a:lnTo>
                    <a:lnTo>
                      <a:pt x="564" y="916"/>
                    </a:lnTo>
                    <a:lnTo>
                      <a:pt x="776" y="987"/>
                    </a:lnTo>
                    <a:lnTo>
                      <a:pt x="987" y="987"/>
                    </a:lnTo>
                    <a:lnTo>
                      <a:pt x="1057" y="916"/>
                    </a:lnTo>
                    <a:lnTo>
                      <a:pt x="1128" y="775"/>
                    </a:lnTo>
                    <a:lnTo>
                      <a:pt x="1128" y="493"/>
                    </a:lnTo>
                    <a:lnTo>
                      <a:pt x="1198" y="282"/>
                    </a:lnTo>
                    <a:lnTo>
                      <a:pt x="1269" y="141"/>
                    </a:lnTo>
                    <a:lnTo>
                      <a:pt x="1198" y="71"/>
                    </a:lnTo>
                    <a:lnTo>
                      <a:pt x="1128"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24" name="Shape 224"/>
              <p:cNvSpPr/>
              <p:nvPr/>
            </p:nvSpPr>
            <p:spPr>
              <a:xfrm>
                <a:off x="3112200" y="1920925"/>
                <a:ext cx="54625" cy="54650"/>
              </a:xfrm>
              <a:custGeom>
                <a:avLst/>
                <a:gdLst/>
                <a:ahLst/>
                <a:cxnLst/>
                <a:rect l="0" t="0" r="0" b="0"/>
                <a:pathLst>
                  <a:path w="2185" h="2186" extrusionOk="0">
                    <a:moveTo>
                      <a:pt x="987" y="1"/>
                    </a:moveTo>
                    <a:lnTo>
                      <a:pt x="634" y="71"/>
                    </a:lnTo>
                    <a:lnTo>
                      <a:pt x="352" y="283"/>
                    </a:lnTo>
                    <a:lnTo>
                      <a:pt x="141" y="564"/>
                    </a:lnTo>
                    <a:lnTo>
                      <a:pt x="0" y="846"/>
                    </a:lnTo>
                    <a:lnTo>
                      <a:pt x="0" y="1199"/>
                    </a:lnTo>
                    <a:lnTo>
                      <a:pt x="70" y="1551"/>
                    </a:lnTo>
                    <a:lnTo>
                      <a:pt x="352" y="1833"/>
                    </a:lnTo>
                    <a:lnTo>
                      <a:pt x="634" y="2045"/>
                    </a:lnTo>
                    <a:lnTo>
                      <a:pt x="846" y="2115"/>
                    </a:lnTo>
                    <a:lnTo>
                      <a:pt x="1128" y="2186"/>
                    </a:lnTo>
                    <a:lnTo>
                      <a:pt x="1339" y="2115"/>
                    </a:lnTo>
                    <a:lnTo>
                      <a:pt x="1551" y="2045"/>
                    </a:lnTo>
                    <a:lnTo>
                      <a:pt x="1762" y="1904"/>
                    </a:lnTo>
                    <a:lnTo>
                      <a:pt x="1903" y="1763"/>
                    </a:lnTo>
                    <a:lnTo>
                      <a:pt x="2044" y="1551"/>
                    </a:lnTo>
                    <a:lnTo>
                      <a:pt x="2115" y="1340"/>
                    </a:lnTo>
                    <a:lnTo>
                      <a:pt x="2185" y="1128"/>
                    </a:lnTo>
                    <a:lnTo>
                      <a:pt x="2185" y="846"/>
                    </a:lnTo>
                    <a:lnTo>
                      <a:pt x="2185" y="635"/>
                    </a:lnTo>
                    <a:lnTo>
                      <a:pt x="2044" y="423"/>
                    </a:lnTo>
                    <a:lnTo>
                      <a:pt x="1903" y="283"/>
                    </a:lnTo>
                    <a:lnTo>
                      <a:pt x="1692" y="71"/>
                    </a:lnTo>
                    <a:lnTo>
                      <a:pt x="1410"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25" name="Shape 225"/>
              <p:cNvSpPr/>
              <p:nvPr/>
            </p:nvSpPr>
            <p:spPr>
              <a:xfrm>
                <a:off x="3150950" y="1836350"/>
                <a:ext cx="75800" cy="70500"/>
              </a:xfrm>
              <a:custGeom>
                <a:avLst/>
                <a:gdLst/>
                <a:ahLst/>
                <a:cxnLst/>
                <a:rect l="0" t="0" r="0" b="0"/>
                <a:pathLst>
                  <a:path w="3032" h="2820" extrusionOk="0">
                    <a:moveTo>
                      <a:pt x="1692" y="0"/>
                    </a:moveTo>
                    <a:lnTo>
                      <a:pt x="1410" y="71"/>
                    </a:lnTo>
                    <a:lnTo>
                      <a:pt x="1128" y="141"/>
                    </a:lnTo>
                    <a:lnTo>
                      <a:pt x="705" y="353"/>
                    </a:lnTo>
                    <a:lnTo>
                      <a:pt x="283" y="705"/>
                    </a:lnTo>
                    <a:lnTo>
                      <a:pt x="142" y="917"/>
                    </a:lnTo>
                    <a:lnTo>
                      <a:pt x="71" y="1199"/>
                    </a:lnTo>
                    <a:lnTo>
                      <a:pt x="1" y="1410"/>
                    </a:lnTo>
                    <a:lnTo>
                      <a:pt x="1" y="1692"/>
                    </a:lnTo>
                    <a:lnTo>
                      <a:pt x="71" y="1974"/>
                    </a:lnTo>
                    <a:lnTo>
                      <a:pt x="212" y="2256"/>
                    </a:lnTo>
                    <a:lnTo>
                      <a:pt x="424" y="2467"/>
                    </a:lnTo>
                    <a:lnTo>
                      <a:pt x="705" y="2679"/>
                    </a:lnTo>
                    <a:lnTo>
                      <a:pt x="987" y="2749"/>
                    </a:lnTo>
                    <a:lnTo>
                      <a:pt x="1269" y="2820"/>
                    </a:lnTo>
                    <a:lnTo>
                      <a:pt x="1551" y="2749"/>
                    </a:lnTo>
                    <a:lnTo>
                      <a:pt x="1833" y="2679"/>
                    </a:lnTo>
                    <a:lnTo>
                      <a:pt x="2115" y="2608"/>
                    </a:lnTo>
                    <a:lnTo>
                      <a:pt x="2397" y="2397"/>
                    </a:lnTo>
                    <a:lnTo>
                      <a:pt x="2609" y="2256"/>
                    </a:lnTo>
                    <a:lnTo>
                      <a:pt x="2820" y="2044"/>
                    </a:lnTo>
                    <a:lnTo>
                      <a:pt x="2961" y="1762"/>
                    </a:lnTo>
                    <a:lnTo>
                      <a:pt x="3031" y="1551"/>
                    </a:lnTo>
                    <a:lnTo>
                      <a:pt x="3031" y="1269"/>
                    </a:lnTo>
                    <a:lnTo>
                      <a:pt x="2961" y="987"/>
                    </a:lnTo>
                    <a:lnTo>
                      <a:pt x="2820" y="705"/>
                    </a:lnTo>
                    <a:lnTo>
                      <a:pt x="2609" y="423"/>
                    </a:lnTo>
                    <a:lnTo>
                      <a:pt x="2397" y="282"/>
                    </a:lnTo>
                    <a:lnTo>
                      <a:pt x="2186" y="141"/>
                    </a:lnTo>
                    <a:lnTo>
                      <a:pt x="1904" y="71"/>
                    </a:lnTo>
                    <a:lnTo>
                      <a:pt x="1692"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26" name="Shape 226"/>
              <p:cNvSpPr/>
              <p:nvPr/>
            </p:nvSpPr>
            <p:spPr>
              <a:xfrm>
                <a:off x="3182675" y="1952650"/>
                <a:ext cx="40550" cy="38775"/>
              </a:xfrm>
              <a:custGeom>
                <a:avLst/>
                <a:gdLst/>
                <a:ahLst/>
                <a:cxnLst/>
                <a:rect l="0" t="0" r="0" b="0"/>
                <a:pathLst>
                  <a:path w="1622" h="1551" extrusionOk="0">
                    <a:moveTo>
                      <a:pt x="423" y="0"/>
                    </a:moveTo>
                    <a:lnTo>
                      <a:pt x="141" y="212"/>
                    </a:lnTo>
                    <a:lnTo>
                      <a:pt x="71" y="353"/>
                    </a:lnTo>
                    <a:lnTo>
                      <a:pt x="0" y="494"/>
                    </a:lnTo>
                    <a:lnTo>
                      <a:pt x="0" y="705"/>
                    </a:lnTo>
                    <a:lnTo>
                      <a:pt x="0" y="917"/>
                    </a:lnTo>
                    <a:lnTo>
                      <a:pt x="141" y="1199"/>
                    </a:lnTo>
                    <a:lnTo>
                      <a:pt x="282" y="1410"/>
                    </a:lnTo>
                    <a:lnTo>
                      <a:pt x="564" y="1480"/>
                    </a:lnTo>
                    <a:lnTo>
                      <a:pt x="776" y="1551"/>
                    </a:lnTo>
                    <a:lnTo>
                      <a:pt x="1058" y="1551"/>
                    </a:lnTo>
                    <a:lnTo>
                      <a:pt x="1269" y="1410"/>
                    </a:lnTo>
                    <a:lnTo>
                      <a:pt x="1410" y="1269"/>
                    </a:lnTo>
                    <a:lnTo>
                      <a:pt x="1551" y="987"/>
                    </a:lnTo>
                    <a:lnTo>
                      <a:pt x="1621" y="776"/>
                    </a:lnTo>
                    <a:lnTo>
                      <a:pt x="1551" y="564"/>
                    </a:lnTo>
                    <a:lnTo>
                      <a:pt x="1551" y="353"/>
                    </a:lnTo>
                    <a:lnTo>
                      <a:pt x="1410" y="212"/>
                    </a:lnTo>
                    <a:lnTo>
                      <a:pt x="1128"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27" name="Shape 227"/>
              <p:cNvSpPr/>
              <p:nvPr/>
            </p:nvSpPr>
            <p:spPr>
              <a:xfrm>
                <a:off x="3709525" y="1667175"/>
                <a:ext cx="58175" cy="59950"/>
              </a:xfrm>
              <a:custGeom>
                <a:avLst/>
                <a:gdLst/>
                <a:ahLst/>
                <a:cxnLst/>
                <a:rect l="0" t="0" r="0" b="0"/>
                <a:pathLst>
                  <a:path w="2327" h="2398" extrusionOk="0">
                    <a:moveTo>
                      <a:pt x="1199" y="1"/>
                    </a:moveTo>
                    <a:lnTo>
                      <a:pt x="847" y="71"/>
                    </a:lnTo>
                    <a:lnTo>
                      <a:pt x="565" y="142"/>
                    </a:lnTo>
                    <a:lnTo>
                      <a:pt x="353" y="283"/>
                    </a:lnTo>
                    <a:lnTo>
                      <a:pt x="212" y="494"/>
                    </a:lnTo>
                    <a:lnTo>
                      <a:pt x="71" y="776"/>
                    </a:lnTo>
                    <a:lnTo>
                      <a:pt x="71" y="988"/>
                    </a:lnTo>
                    <a:lnTo>
                      <a:pt x="1" y="1270"/>
                    </a:lnTo>
                    <a:lnTo>
                      <a:pt x="71" y="1481"/>
                    </a:lnTo>
                    <a:lnTo>
                      <a:pt x="142" y="1763"/>
                    </a:lnTo>
                    <a:lnTo>
                      <a:pt x="283" y="1974"/>
                    </a:lnTo>
                    <a:lnTo>
                      <a:pt x="424" y="2186"/>
                    </a:lnTo>
                    <a:lnTo>
                      <a:pt x="635" y="2327"/>
                    </a:lnTo>
                    <a:lnTo>
                      <a:pt x="847" y="2397"/>
                    </a:lnTo>
                    <a:lnTo>
                      <a:pt x="1129" y="2397"/>
                    </a:lnTo>
                    <a:lnTo>
                      <a:pt x="1481" y="2327"/>
                    </a:lnTo>
                    <a:lnTo>
                      <a:pt x="1763" y="2186"/>
                    </a:lnTo>
                    <a:lnTo>
                      <a:pt x="2045" y="1904"/>
                    </a:lnTo>
                    <a:lnTo>
                      <a:pt x="2256" y="1551"/>
                    </a:lnTo>
                    <a:lnTo>
                      <a:pt x="2327" y="1199"/>
                    </a:lnTo>
                    <a:lnTo>
                      <a:pt x="2327" y="776"/>
                    </a:lnTo>
                    <a:lnTo>
                      <a:pt x="2256" y="494"/>
                    </a:lnTo>
                    <a:lnTo>
                      <a:pt x="1974" y="212"/>
                    </a:lnTo>
                    <a:lnTo>
                      <a:pt x="1763" y="142"/>
                    </a:lnTo>
                    <a:lnTo>
                      <a:pt x="1552" y="71"/>
                    </a:lnTo>
                    <a:lnTo>
                      <a:pt x="1199"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28" name="Shape 228"/>
              <p:cNvSpPr/>
              <p:nvPr/>
            </p:nvSpPr>
            <p:spPr>
              <a:xfrm>
                <a:off x="3767675" y="1591400"/>
                <a:ext cx="52900" cy="52900"/>
              </a:xfrm>
              <a:custGeom>
                <a:avLst/>
                <a:gdLst/>
                <a:ahLst/>
                <a:cxnLst/>
                <a:rect l="0" t="0" r="0" b="0"/>
                <a:pathLst>
                  <a:path w="2116" h="2116" extrusionOk="0">
                    <a:moveTo>
                      <a:pt x="1270" y="1"/>
                    </a:moveTo>
                    <a:lnTo>
                      <a:pt x="988" y="71"/>
                    </a:lnTo>
                    <a:lnTo>
                      <a:pt x="706" y="142"/>
                    </a:lnTo>
                    <a:lnTo>
                      <a:pt x="353" y="353"/>
                    </a:lnTo>
                    <a:lnTo>
                      <a:pt x="142" y="635"/>
                    </a:lnTo>
                    <a:lnTo>
                      <a:pt x="1" y="988"/>
                    </a:lnTo>
                    <a:lnTo>
                      <a:pt x="1" y="1270"/>
                    </a:lnTo>
                    <a:lnTo>
                      <a:pt x="71" y="1622"/>
                    </a:lnTo>
                    <a:lnTo>
                      <a:pt x="283" y="1904"/>
                    </a:lnTo>
                    <a:lnTo>
                      <a:pt x="565" y="2045"/>
                    </a:lnTo>
                    <a:lnTo>
                      <a:pt x="988" y="2116"/>
                    </a:lnTo>
                    <a:lnTo>
                      <a:pt x="1270" y="2116"/>
                    </a:lnTo>
                    <a:lnTo>
                      <a:pt x="1552" y="2045"/>
                    </a:lnTo>
                    <a:lnTo>
                      <a:pt x="1763" y="1904"/>
                    </a:lnTo>
                    <a:lnTo>
                      <a:pt x="1904" y="1763"/>
                    </a:lnTo>
                    <a:lnTo>
                      <a:pt x="2045" y="1552"/>
                    </a:lnTo>
                    <a:lnTo>
                      <a:pt x="2115" y="1340"/>
                    </a:lnTo>
                    <a:lnTo>
                      <a:pt x="2115" y="917"/>
                    </a:lnTo>
                    <a:lnTo>
                      <a:pt x="2045" y="706"/>
                    </a:lnTo>
                    <a:lnTo>
                      <a:pt x="1974" y="494"/>
                    </a:lnTo>
                    <a:lnTo>
                      <a:pt x="1833" y="283"/>
                    </a:lnTo>
                    <a:lnTo>
                      <a:pt x="1693" y="142"/>
                    </a:lnTo>
                    <a:lnTo>
                      <a:pt x="1481" y="71"/>
                    </a:lnTo>
                    <a:lnTo>
                      <a:pt x="1270"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29" name="Shape 229"/>
              <p:cNvSpPr/>
              <p:nvPr/>
            </p:nvSpPr>
            <p:spPr>
              <a:xfrm>
                <a:off x="3813500" y="1635475"/>
                <a:ext cx="35275" cy="40550"/>
              </a:xfrm>
              <a:custGeom>
                <a:avLst/>
                <a:gdLst/>
                <a:ahLst/>
                <a:cxnLst/>
                <a:rect l="0" t="0" r="0" b="0"/>
                <a:pathLst>
                  <a:path w="1411" h="1622" extrusionOk="0">
                    <a:moveTo>
                      <a:pt x="564" y="0"/>
                    </a:moveTo>
                    <a:lnTo>
                      <a:pt x="423" y="71"/>
                    </a:lnTo>
                    <a:lnTo>
                      <a:pt x="212" y="353"/>
                    </a:lnTo>
                    <a:lnTo>
                      <a:pt x="71" y="775"/>
                    </a:lnTo>
                    <a:lnTo>
                      <a:pt x="0" y="1198"/>
                    </a:lnTo>
                    <a:lnTo>
                      <a:pt x="71" y="1339"/>
                    </a:lnTo>
                    <a:lnTo>
                      <a:pt x="141" y="1480"/>
                    </a:lnTo>
                    <a:lnTo>
                      <a:pt x="282" y="1551"/>
                    </a:lnTo>
                    <a:lnTo>
                      <a:pt x="494" y="1621"/>
                    </a:lnTo>
                    <a:lnTo>
                      <a:pt x="705" y="1551"/>
                    </a:lnTo>
                    <a:lnTo>
                      <a:pt x="1058" y="1410"/>
                    </a:lnTo>
                    <a:lnTo>
                      <a:pt x="1269" y="1269"/>
                    </a:lnTo>
                    <a:lnTo>
                      <a:pt x="1340" y="1128"/>
                    </a:lnTo>
                    <a:lnTo>
                      <a:pt x="1410" y="916"/>
                    </a:lnTo>
                    <a:lnTo>
                      <a:pt x="1410" y="775"/>
                    </a:lnTo>
                    <a:lnTo>
                      <a:pt x="1199" y="493"/>
                    </a:lnTo>
                    <a:lnTo>
                      <a:pt x="987" y="212"/>
                    </a:lnTo>
                    <a:lnTo>
                      <a:pt x="846" y="71"/>
                    </a:lnTo>
                    <a:lnTo>
                      <a:pt x="705"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30" name="Shape 230"/>
              <p:cNvSpPr/>
              <p:nvPr/>
            </p:nvSpPr>
            <p:spPr>
              <a:xfrm>
                <a:off x="3774725" y="1668950"/>
                <a:ext cx="51125" cy="45825"/>
              </a:xfrm>
              <a:custGeom>
                <a:avLst/>
                <a:gdLst/>
                <a:ahLst/>
                <a:cxnLst/>
                <a:rect l="0" t="0" r="0" b="0"/>
                <a:pathLst>
                  <a:path w="2045" h="1833" extrusionOk="0">
                    <a:moveTo>
                      <a:pt x="776" y="0"/>
                    </a:moveTo>
                    <a:lnTo>
                      <a:pt x="424" y="141"/>
                    </a:lnTo>
                    <a:lnTo>
                      <a:pt x="283" y="212"/>
                    </a:lnTo>
                    <a:lnTo>
                      <a:pt x="142" y="353"/>
                    </a:lnTo>
                    <a:lnTo>
                      <a:pt x="71" y="564"/>
                    </a:lnTo>
                    <a:lnTo>
                      <a:pt x="1" y="705"/>
                    </a:lnTo>
                    <a:lnTo>
                      <a:pt x="1" y="987"/>
                    </a:lnTo>
                    <a:lnTo>
                      <a:pt x="71" y="1199"/>
                    </a:lnTo>
                    <a:lnTo>
                      <a:pt x="283" y="1480"/>
                    </a:lnTo>
                    <a:lnTo>
                      <a:pt x="565" y="1692"/>
                    </a:lnTo>
                    <a:lnTo>
                      <a:pt x="917" y="1833"/>
                    </a:lnTo>
                    <a:lnTo>
                      <a:pt x="1551" y="1833"/>
                    </a:lnTo>
                    <a:lnTo>
                      <a:pt x="1833" y="1621"/>
                    </a:lnTo>
                    <a:lnTo>
                      <a:pt x="1904" y="1480"/>
                    </a:lnTo>
                    <a:lnTo>
                      <a:pt x="1974" y="1340"/>
                    </a:lnTo>
                    <a:lnTo>
                      <a:pt x="2045" y="917"/>
                    </a:lnTo>
                    <a:lnTo>
                      <a:pt x="1974" y="635"/>
                    </a:lnTo>
                    <a:lnTo>
                      <a:pt x="1904" y="423"/>
                    </a:lnTo>
                    <a:lnTo>
                      <a:pt x="1763" y="282"/>
                    </a:lnTo>
                    <a:lnTo>
                      <a:pt x="1551" y="141"/>
                    </a:lnTo>
                    <a:lnTo>
                      <a:pt x="1199"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grpSp>
        <p:sp>
          <p:nvSpPr>
            <p:cNvPr id="231" name="Shape 231"/>
            <p:cNvSpPr/>
            <p:nvPr/>
          </p:nvSpPr>
          <p:spPr>
            <a:xfrm>
              <a:off x="1177875" y="2516525"/>
              <a:ext cx="652000" cy="1566525"/>
            </a:xfrm>
            <a:custGeom>
              <a:avLst/>
              <a:gdLst/>
              <a:ahLst/>
              <a:cxnLst/>
              <a:rect l="0" t="0" r="0" b="0"/>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grpSp>
          <p:nvGrpSpPr>
            <p:cNvPr id="232" name="Shape 232"/>
            <p:cNvGrpSpPr/>
            <p:nvPr/>
          </p:nvGrpSpPr>
          <p:grpSpPr>
            <a:xfrm>
              <a:off x="1583150" y="1350000"/>
              <a:ext cx="216775" cy="269625"/>
              <a:chOff x="3876925" y="1350000"/>
              <a:chExt cx="216775" cy="269625"/>
            </a:xfrm>
          </p:grpSpPr>
          <p:sp>
            <p:nvSpPr>
              <p:cNvPr id="233" name="Shape 233"/>
              <p:cNvSpPr/>
              <p:nvPr/>
            </p:nvSpPr>
            <p:spPr>
              <a:xfrm>
                <a:off x="3876925" y="1350000"/>
                <a:ext cx="216775" cy="269625"/>
              </a:xfrm>
              <a:custGeom>
                <a:avLst/>
                <a:gdLst/>
                <a:ahLst/>
                <a:cxnLst/>
                <a:rect l="0" t="0" r="0" b="0"/>
                <a:pathLst>
                  <a:path w="8671" h="10785" extrusionOk="0">
                    <a:moveTo>
                      <a:pt x="6908" y="1622"/>
                    </a:moveTo>
                    <a:lnTo>
                      <a:pt x="7120" y="1763"/>
                    </a:lnTo>
                    <a:lnTo>
                      <a:pt x="7190" y="1904"/>
                    </a:lnTo>
                    <a:lnTo>
                      <a:pt x="7190" y="2045"/>
                    </a:lnTo>
                    <a:lnTo>
                      <a:pt x="7120" y="2256"/>
                    </a:lnTo>
                    <a:lnTo>
                      <a:pt x="6908" y="2679"/>
                    </a:lnTo>
                    <a:lnTo>
                      <a:pt x="6556" y="3172"/>
                    </a:lnTo>
                    <a:lnTo>
                      <a:pt x="5781" y="4089"/>
                    </a:lnTo>
                    <a:lnTo>
                      <a:pt x="5287" y="4512"/>
                    </a:lnTo>
                    <a:lnTo>
                      <a:pt x="5287" y="4018"/>
                    </a:lnTo>
                    <a:lnTo>
                      <a:pt x="5358" y="3525"/>
                    </a:lnTo>
                    <a:lnTo>
                      <a:pt x="5499" y="3031"/>
                    </a:lnTo>
                    <a:lnTo>
                      <a:pt x="5710" y="2538"/>
                    </a:lnTo>
                    <a:lnTo>
                      <a:pt x="5922" y="2327"/>
                    </a:lnTo>
                    <a:lnTo>
                      <a:pt x="6274" y="1974"/>
                    </a:lnTo>
                    <a:lnTo>
                      <a:pt x="6626" y="1692"/>
                    </a:lnTo>
                    <a:lnTo>
                      <a:pt x="6767" y="1622"/>
                    </a:lnTo>
                    <a:close/>
                    <a:moveTo>
                      <a:pt x="3596" y="2186"/>
                    </a:moveTo>
                    <a:lnTo>
                      <a:pt x="3666" y="2256"/>
                    </a:lnTo>
                    <a:lnTo>
                      <a:pt x="3807" y="2538"/>
                    </a:lnTo>
                    <a:lnTo>
                      <a:pt x="3877" y="2890"/>
                    </a:lnTo>
                    <a:lnTo>
                      <a:pt x="3948" y="3313"/>
                    </a:lnTo>
                    <a:lnTo>
                      <a:pt x="4018" y="4230"/>
                    </a:lnTo>
                    <a:lnTo>
                      <a:pt x="4018" y="4794"/>
                    </a:lnTo>
                    <a:lnTo>
                      <a:pt x="3737" y="4441"/>
                    </a:lnTo>
                    <a:lnTo>
                      <a:pt x="3525" y="4018"/>
                    </a:lnTo>
                    <a:lnTo>
                      <a:pt x="3314" y="3595"/>
                    </a:lnTo>
                    <a:lnTo>
                      <a:pt x="3102" y="3172"/>
                    </a:lnTo>
                    <a:lnTo>
                      <a:pt x="3102" y="2750"/>
                    </a:lnTo>
                    <a:lnTo>
                      <a:pt x="3102" y="2538"/>
                    </a:lnTo>
                    <a:lnTo>
                      <a:pt x="3173" y="2397"/>
                    </a:lnTo>
                    <a:lnTo>
                      <a:pt x="3314" y="2256"/>
                    </a:lnTo>
                    <a:lnTo>
                      <a:pt x="3455" y="2186"/>
                    </a:lnTo>
                    <a:close/>
                    <a:moveTo>
                      <a:pt x="1199" y="4512"/>
                    </a:moveTo>
                    <a:lnTo>
                      <a:pt x="1622" y="4653"/>
                    </a:lnTo>
                    <a:lnTo>
                      <a:pt x="2115" y="4794"/>
                    </a:lnTo>
                    <a:lnTo>
                      <a:pt x="2538" y="5076"/>
                    </a:lnTo>
                    <a:lnTo>
                      <a:pt x="3173" y="5428"/>
                    </a:lnTo>
                    <a:lnTo>
                      <a:pt x="2679" y="5639"/>
                    </a:lnTo>
                    <a:lnTo>
                      <a:pt x="2186" y="5710"/>
                    </a:lnTo>
                    <a:lnTo>
                      <a:pt x="1904" y="5639"/>
                    </a:lnTo>
                    <a:lnTo>
                      <a:pt x="1622" y="5569"/>
                    </a:lnTo>
                    <a:lnTo>
                      <a:pt x="1411" y="5428"/>
                    </a:lnTo>
                    <a:lnTo>
                      <a:pt x="1199" y="5216"/>
                    </a:lnTo>
                    <a:lnTo>
                      <a:pt x="917" y="4794"/>
                    </a:lnTo>
                    <a:lnTo>
                      <a:pt x="917" y="4653"/>
                    </a:lnTo>
                    <a:lnTo>
                      <a:pt x="988" y="4582"/>
                    </a:lnTo>
                    <a:lnTo>
                      <a:pt x="1058" y="4512"/>
                    </a:lnTo>
                    <a:close/>
                    <a:moveTo>
                      <a:pt x="3666" y="6485"/>
                    </a:moveTo>
                    <a:lnTo>
                      <a:pt x="3807" y="7120"/>
                    </a:lnTo>
                    <a:lnTo>
                      <a:pt x="3807" y="7754"/>
                    </a:lnTo>
                    <a:lnTo>
                      <a:pt x="3807" y="8388"/>
                    </a:lnTo>
                    <a:lnTo>
                      <a:pt x="3666" y="9093"/>
                    </a:lnTo>
                    <a:lnTo>
                      <a:pt x="3525" y="9305"/>
                    </a:lnTo>
                    <a:lnTo>
                      <a:pt x="3314" y="9516"/>
                    </a:lnTo>
                    <a:lnTo>
                      <a:pt x="2961" y="9516"/>
                    </a:lnTo>
                    <a:lnTo>
                      <a:pt x="2820" y="9375"/>
                    </a:lnTo>
                    <a:lnTo>
                      <a:pt x="2750" y="9234"/>
                    </a:lnTo>
                    <a:lnTo>
                      <a:pt x="2538" y="8670"/>
                    </a:lnTo>
                    <a:lnTo>
                      <a:pt x="2538" y="8036"/>
                    </a:lnTo>
                    <a:lnTo>
                      <a:pt x="2609" y="7754"/>
                    </a:lnTo>
                    <a:lnTo>
                      <a:pt x="2679" y="7401"/>
                    </a:lnTo>
                    <a:lnTo>
                      <a:pt x="2891" y="7120"/>
                    </a:lnTo>
                    <a:lnTo>
                      <a:pt x="3102" y="6838"/>
                    </a:lnTo>
                    <a:lnTo>
                      <a:pt x="3384" y="6626"/>
                    </a:lnTo>
                    <a:lnTo>
                      <a:pt x="3666" y="6485"/>
                    </a:lnTo>
                    <a:close/>
                    <a:moveTo>
                      <a:pt x="7261" y="1"/>
                    </a:moveTo>
                    <a:lnTo>
                      <a:pt x="6767" y="71"/>
                    </a:lnTo>
                    <a:lnTo>
                      <a:pt x="6274" y="283"/>
                    </a:lnTo>
                    <a:lnTo>
                      <a:pt x="5781" y="565"/>
                    </a:lnTo>
                    <a:lnTo>
                      <a:pt x="5358" y="917"/>
                    </a:lnTo>
                    <a:lnTo>
                      <a:pt x="5005" y="1269"/>
                    </a:lnTo>
                    <a:lnTo>
                      <a:pt x="4723" y="1692"/>
                    </a:lnTo>
                    <a:lnTo>
                      <a:pt x="4582" y="1340"/>
                    </a:lnTo>
                    <a:lnTo>
                      <a:pt x="4441" y="1128"/>
                    </a:lnTo>
                    <a:lnTo>
                      <a:pt x="4230" y="917"/>
                    </a:lnTo>
                    <a:lnTo>
                      <a:pt x="4018" y="846"/>
                    </a:lnTo>
                    <a:lnTo>
                      <a:pt x="3525" y="846"/>
                    </a:lnTo>
                    <a:lnTo>
                      <a:pt x="3314" y="987"/>
                    </a:lnTo>
                    <a:lnTo>
                      <a:pt x="3102" y="1128"/>
                    </a:lnTo>
                    <a:lnTo>
                      <a:pt x="2679" y="1551"/>
                    </a:lnTo>
                    <a:lnTo>
                      <a:pt x="2327" y="2045"/>
                    </a:lnTo>
                    <a:lnTo>
                      <a:pt x="2115" y="2609"/>
                    </a:lnTo>
                    <a:lnTo>
                      <a:pt x="2045" y="2890"/>
                    </a:lnTo>
                    <a:lnTo>
                      <a:pt x="2045"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552" y="7542"/>
                    </a:lnTo>
                    <a:lnTo>
                      <a:pt x="1481" y="8036"/>
                    </a:lnTo>
                    <a:lnTo>
                      <a:pt x="1411" y="8459"/>
                    </a:lnTo>
                    <a:lnTo>
                      <a:pt x="1340" y="8882"/>
                    </a:lnTo>
                    <a:lnTo>
                      <a:pt x="1411" y="9375"/>
                    </a:lnTo>
                    <a:lnTo>
                      <a:pt x="1552" y="9798"/>
                    </a:ln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7966" y="283"/>
                    </a:lnTo>
                    <a:lnTo>
                      <a:pt x="7754" y="142"/>
                    </a:lnTo>
                    <a:lnTo>
                      <a:pt x="7472" y="71"/>
                    </a:lnTo>
                    <a:lnTo>
                      <a:pt x="7261" y="1"/>
                    </a:lnTo>
                    <a:close/>
                  </a:path>
                </a:pathLst>
              </a:custGeom>
              <a:solidFill>
                <a:srgbClr val="F7CA0F"/>
              </a:solidFill>
              <a:ln>
                <a:noFill/>
              </a:ln>
            </p:spPr>
            <p:txBody>
              <a:bodyPr lIns="91425" tIns="91425" rIns="91425" bIns="91425" anchor="ctr" anchorCtr="0">
                <a:noAutofit/>
              </a:bodyPr>
              <a:lstStyle/>
              <a:p>
                <a:pPr lvl="0">
                  <a:spcBef>
                    <a:spcPts val="0"/>
                  </a:spcBef>
                  <a:buNone/>
                </a:pPr>
                <a:endParaRPr/>
              </a:p>
            </p:txBody>
          </p:sp>
          <p:sp>
            <p:nvSpPr>
              <p:cNvPr id="234" name="Shape 234"/>
              <p:cNvSpPr/>
              <p:nvPr/>
            </p:nvSpPr>
            <p:spPr>
              <a:xfrm>
                <a:off x="3876925" y="1350000"/>
                <a:ext cx="216775" cy="269625"/>
              </a:xfrm>
              <a:custGeom>
                <a:avLst/>
                <a:gdLst/>
                <a:ahLst/>
                <a:cxnLst/>
                <a:rect l="0" t="0" r="0" b="0"/>
                <a:pathLst>
                  <a:path w="8671" h="10785" fill="none" extrusionOk="0">
                    <a:moveTo>
                      <a:pt x="1763" y="10150"/>
                    </a:move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8177" y="424"/>
                    </a:lnTo>
                    <a:lnTo>
                      <a:pt x="7966" y="283"/>
                    </a:lnTo>
                    <a:lnTo>
                      <a:pt x="7754" y="142"/>
                    </a:lnTo>
                    <a:lnTo>
                      <a:pt x="7472" y="71"/>
                    </a:lnTo>
                    <a:lnTo>
                      <a:pt x="7261" y="1"/>
                    </a:lnTo>
                    <a:lnTo>
                      <a:pt x="6767" y="71"/>
                    </a:lnTo>
                    <a:lnTo>
                      <a:pt x="6274" y="283"/>
                    </a:lnTo>
                    <a:lnTo>
                      <a:pt x="5781" y="565"/>
                    </a:lnTo>
                    <a:lnTo>
                      <a:pt x="5358" y="917"/>
                    </a:lnTo>
                    <a:lnTo>
                      <a:pt x="5005" y="1269"/>
                    </a:lnTo>
                    <a:lnTo>
                      <a:pt x="4723" y="1692"/>
                    </a:lnTo>
                    <a:lnTo>
                      <a:pt x="4723" y="1692"/>
                    </a:lnTo>
                    <a:lnTo>
                      <a:pt x="4582" y="1340"/>
                    </a:lnTo>
                    <a:lnTo>
                      <a:pt x="4441" y="1128"/>
                    </a:lnTo>
                    <a:lnTo>
                      <a:pt x="4230" y="917"/>
                    </a:lnTo>
                    <a:lnTo>
                      <a:pt x="4018" y="846"/>
                    </a:lnTo>
                    <a:lnTo>
                      <a:pt x="3807" y="846"/>
                    </a:lnTo>
                    <a:lnTo>
                      <a:pt x="3525" y="846"/>
                    </a:lnTo>
                    <a:lnTo>
                      <a:pt x="3314" y="987"/>
                    </a:lnTo>
                    <a:lnTo>
                      <a:pt x="3102" y="1128"/>
                    </a:lnTo>
                    <a:lnTo>
                      <a:pt x="2679" y="1551"/>
                    </a:lnTo>
                    <a:lnTo>
                      <a:pt x="2327" y="2045"/>
                    </a:lnTo>
                    <a:lnTo>
                      <a:pt x="2115" y="2609"/>
                    </a:lnTo>
                    <a:lnTo>
                      <a:pt x="2045" y="2890"/>
                    </a:lnTo>
                    <a:lnTo>
                      <a:pt x="2045" y="3172"/>
                    </a:lnTo>
                    <a:lnTo>
                      <a:pt x="2045" y="3172"/>
                    </a:lnTo>
                    <a:lnTo>
                      <a:pt x="1622"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974" y="6767"/>
                    </a:lnTo>
                    <a:lnTo>
                      <a:pt x="1552" y="7542"/>
                    </a:lnTo>
                    <a:lnTo>
                      <a:pt x="1481" y="8036"/>
                    </a:lnTo>
                    <a:lnTo>
                      <a:pt x="1411" y="8459"/>
                    </a:lnTo>
                    <a:lnTo>
                      <a:pt x="1340" y="8882"/>
                    </a:lnTo>
                    <a:lnTo>
                      <a:pt x="1411" y="9375"/>
                    </a:lnTo>
                    <a:lnTo>
                      <a:pt x="1552" y="9798"/>
                    </a:lnTo>
                    <a:lnTo>
                      <a:pt x="1763" y="10150"/>
                    </a:lnTo>
                    <a:lnTo>
                      <a:pt x="1763" y="10150"/>
                    </a:lnTo>
                  </a:path>
                </a:pathLst>
              </a:custGeom>
              <a:noFill/>
              <a:ln>
                <a:noFill/>
              </a:ln>
            </p:spPr>
            <p:txBody>
              <a:bodyPr lIns="91425" tIns="91425" rIns="91425" bIns="91425" anchor="ctr" anchorCtr="0">
                <a:noAutofit/>
              </a:bodyPr>
              <a:lstStyle/>
              <a:p>
                <a:pPr lvl="0">
                  <a:spcBef>
                    <a:spcPts val="0"/>
                  </a:spcBef>
                  <a:buNone/>
                </a:pPr>
                <a:endParaRPr/>
              </a:p>
            </p:txBody>
          </p:sp>
          <p:sp>
            <p:nvSpPr>
              <p:cNvPr id="235" name="Shape 235"/>
              <p:cNvSpPr/>
              <p:nvPr/>
            </p:nvSpPr>
            <p:spPr>
              <a:xfrm>
                <a:off x="3940375" y="1512125"/>
                <a:ext cx="31725" cy="75800"/>
              </a:xfrm>
              <a:custGeom>
                <a:avLst/>
                <a:gdLst/>
                <a:ahLst/>
                <a:cxnLst/>
                <a:rect l="0" t="0" r="0" b="0"/>
                <a:pathLst>
                  <a:path w="1269" h="3032" fill="none" extrusionOk="0">
                    <a:moveTo>
                      <a:pt x="1128" y="2608"/>
                    </a:moveTo>
                    <a:lnTo>
                      <a:pt x="1128" y="2608"/>
                    </a:lnTo>
                    <a:lnTo>
                      <a:pt x="987" y="2820"/>
                    </a:lnTo>
                    <a:lnTo>
                      <a:pt x="776" y="3031"/>
                    </a:lnTo>
                    <a:lnTo>
                      <a:pt x="635" y="3031"/>
                    </a:lnTo>
                    <a:lnTo>
                      <a:pt x="423" y="3031"/>
                    </a:lnTo>
                    <a:lnTo>
                      <a:pt x="282" y="2890"/>
                    </a:lnTo>
                    <a:lnTo>
                      <a:pt x="212" y="2749"/>
                    </a:lnTo>
                    <a:lnTo>
                      <a:pt x="0" y="2185"/>
                    </a:lnTo>
                    <a:lnTo>
                      <a:pt x="0" y="1551"/>
                    </a:lnTo>
                    <a:lnTo>
                      <a:pt x="71" y="1269"/>
                    </a:lnTo>
                    <a:lnTo>
                      <a:pt x="141" y="916"/>
                    </a:lnTo>
                    <a:lnTo>
                      <a:pt x="353" y="635"/>
                    </a:lnTo>
                    <a:lnTo>
                      <a:pt x="564" y="353"/>
                    </a:lnTo>
                    <a:lnTo>
                      <a:pt x="846" y="141"/>
                    </a:lnTo>
                    <a:lnTo>
                      <a:pt x="1128" y="0"/>
                    </a:lnTo>
                    <a:lnTo>
                      <a:pt x="1128" y="0"/>
                    </a:lnTo>
                    <a:lnTo>
                      <a:pt x="1269" y="635"/>
                    </a:lnTo>
                    <a:lnTo>
                      <a:pt x="1269" y="1269"/>
                    </a:lnTo>
                    <a:lnTo>
                      <a:pt x="1269" y="1903"/>
                    </a:lnTo>
                    <a:lnTo>
                      <a:pt x="1128" y="2608"/>
                    </a:lnTo>
                    <a:lnTo>
                      <a:pt x="1128" y="2608"/>
                    </a:lnTo>
                  </a:path>
                </a:pathLst>
              </a:custGeom>
              <a:noFill/>
              <a:ln>
                <a:noFill/>
              </a:ln>
            </p:spPr>
            <p:txBody>
              <a:bodyPr lIns="91425" tIns="91425" rIns="91425" bIns="91425" anchor="ctr" anchorCtr="0">
                <a:noAutofit/>
              </a:bodyPr>
              <a:lstStyle/>
              <a:p>
                <a:pPr lvl="0">
                  <a:spcBef>
                    <a:spcPts val="0"/>
                  </a:spcBef>
                  <a:buNone/>
                </a:pPr>
                <a:endParaRPr/>
              </a:p>
            </p:txBody>
          </p:sp>
          <p:sp>
            <p:nvSpPr>
              <p:cNvPr id="236" name="Shape 236"/>
              <p:cNvSpPr/>
              <p:nvPr/>
            </p:nvSpPr>
            <p:spPr>
              <a:xfrm>
                <a:off x="3954475" y="1404625"/>
                <a:ext cx="22925" cy="65225"/>
              </a:xfrm>
              <a:custGeom>
                <a:avLst/>
                <a:gdLst/>
                <a:ahLst/>
                <a:cxnLst/>
                <a:rect l="0" t="0" r="0" b="0"/>
                <a:pathLst>
                  <a:path w="917" h="2609" fill="none" extrusionOk="0">
                    <a:moveTo>
                      <a:pt x="353" y="1"/>
                    </a:moveTo>
                    <a:lnTo>
                      <a:pt x="353" y="1"/>
                    </a:lnTo>
                    <a:lnTo>
                      <a:pt x="494" y="1"/>
                    </a:lnTo>
                    <a:lnTo>
                      <a:pt x="564" y="71"/>
                    </a:lnTo>
                    <a:lnTo>
                      <a:pt x="705" y="353"/>
                    </a:lnTo>
                    <a:lnTo>
                      <a:pt x="775" y="705"/>
                    </a:lnTo>
                    <a:lnTo>
                      <a:pt x="846" y="1128"/>
                    </a:lnTo>
                    <a:lnTo>
                      <a:pt x="916" y="2045"/>
                    </a:lnTo>
                    <a:lnTo>
                      <a:pt x="916" y="2609"/>
                    </a:lnTo>
                    <a:lnTo>
                      <a:pt x="916" y="2609"/>
                    </a:lnTo>
                    <a:lnTo>
                      <a:pt x="635" y="2256"/>
                    </a:lnTo>
                    <a:lnTo>
                      <a:pt x="423" y="1833"/>
                    </a:lnTo>
                    <a:lnTo>
                      <a:pt x="212" y="1410"/>
                    </a:lnTo>
                    <a:lnTo>
                      <a:pt x="0" y="987"/>
                    </a:lnTo>
                    <a:lnTo>
                      <a:pt x="0" y="565"/>
                    </a:lnTo>
                    <a:lnTo>
                      <a:pt x="0" y="353"/>
                    </a:lnTo>
                    <a:lnTo>
                      <a:pt x="71" y="212"/>
                    </a:lnTo>
                    <a:lnTo>
                      <a:pt x="212" y="71"/>
                    </a:lnTo>
                    <a:lnTo>
                      <a:pt x="353" y="1"/>
                    </a:lnTo>
                    <a:lnTo>
                      <a:pt x="353" y="1"/>
                    </a:lnTo>
                  </a:path>
                </a:pathLst>
              </a:custGeom>
              <a:noFill/>
              <a:ln>
                <a:noFill/>
              </a:ln>
            </p:spPr>
            <p:txBody>
              <a:bodyPr lIns="91425" tIns="91425" rIns="91425" bIns="91425" anchor="ctr" anchorCtr="0">
                <a:noAutofit/>
              </a:bodyPr>
              <a:lstStyle/>
              <a:p>
                <a:pPr lvl="0">
                  <a:spcBef>
                    <a:spcPts val="0"/>
                  </a:spcBef>
                  <a:buNone/>
                </a:pPr>
                <a:endParaRPr/>
              </a:p>
            </p:txBody>
          </p:sp>
          <p:sp>
            <p:nvSpPr>
              <p:cNvPr id="237" name="Shape 237"/>
              <p:cNvSpPr/>
              <p:nvPr/>
            </p:nvSpPr>
            <p:spPr>
              <a:xfrm>
                <a:off x="3899850" y="1462775"/>
                <a:ext cx="56400" cy="29975"/>
              </a:xfrm>
              <a:custGeom>
                <a:avLst/>
                <a:gdLst/>
                <a:ahLst/>
                <a:cxnLst/>
                <a:rect l="0" t="0" r="0" b="0"/>
                <a:pathLst>
                  <a:path w="2256" h="1199" fill="none" extrusionOk="0">
                    <a:moveTo>
                      <a:pt x="282" y="705"/>
                    </a:moveTo>
                    <a:lnTo>
                      <a:pt x="282" y="705"/>
                    </a:lnTo>
                    <a:lnTo>
                      <a:pt x="0" y="283"/>
                    </a:lnTo>
                    <a:lnTo>
                      <a:pt x="0" y="142"/>
                    </a:lnTo>
                    <a:lnTo>
                      <a:pt x="71" y="71"/>
                    </a:lnTo>
                    <a:lnTo>
                      <a:pt x="141" y="1"/>
                    </a:lnTo>
                    <a:lnTo>
                      <a:pt x="282" y="1"/>
                    </a:lnTo>
                    <a:lnTo>
                      <a:pt x="705" y="142"/>
                    </a:lnTo>
                    <a:lnTo>
                      <a:pt x="1198" y="283"/>
                    </a:lnTo>
                    <a:lnTo>
                      <a:pt x="1621" y="565"/>
                    </a:lnTo>
                    <a:lnTo>
                      <a:pt x="2256" y="917"/>
                    </a:lnTo>
                    <a:lnTo>
                      <a:pt x="2256" y="917"/>
                    </a:lnTo>
                    <a:lnTo>
                      <a:pt x="1762" y="1128"/>
                    </a:lnTo>
                    <a:lnTo>
                      <a:pt x="1269" y="1199"/>
                    </a:lnTo>
                    <a:lnTo>
                      <a:pt x="987" y="1128"/>
                    </a:lnTo>
                    <a:lnTo>
                      <a:pt x="705" y="1058"/>
                    </a:lnTo>
                    <a:lnTo>
                      <a:pt x="494" y="917"/>
                    </a:lnTo>
                    <a:lnTo>
                      <a:pt x="282" y="705"/>
                    </a:lnTo>
                    <a:lnTo>
                      <a:pt x="282" y="705"/>
                    </a:lnTo>
                  </a:path>
                </a:pathLst>
              </a:custGeom>
              <a:noFill/>
              <a:ln>
                <a:noFill/>
              </a:ln>
            </p:spPr>
            <p:txBody>
              <a:bodyPr lIns="91425" tIns="91425" rIns="91425" bIns="91425" anchor="ctr" anchorCtr="0">
                <a:noAutofit/>
              </a:bodyPr>
              <a:lstStyle/>
              <a:p>
                <a:pPr lvl="0">
                  <a:spcBef>
                    <a:spcPts val="0"/>
                  </a:spcBef>
                  <a:buNone/>
                </a:pPr>
                <a:endParaRPr/>
              </a:p>
            </p:txBody>
          </p:sp>
        </p:grpSp>
        <p:sp>
          <p:nvSpPr>
            <p:cNvPr id="238" name="Shape 238"/>
            <p:cNvSpPr/>
            <p:nvPr/>
          </p:nvSpPr>
          <p:spPr>
            <a:xfrm>
              <a:off x="1086250" y="2701550"/>
              <a:ext cx="237900" cy="313675"/>
            </a:xfrm>
            <a:custGeom>
              <a:avLst/>
              <a:gdLst/>
              <a:ahLst/>
              <a:cxnLst/>
              <a:rect l="0" t="0" r="0" b="0"/>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239" name="Shape 239"/>
            <p:cNvSpPr/>
            <p:nvPr/>
          </p:nvSpPr>
          <p:spPr>
            <a:xfrm>
              <a:off x="924150" y="1106825"/>
              <a:ext cx="244950" cy="345400"/>
            </a:xfrm>
            <a:custGeom>
              <a:avLst/>
              <a:gdLst/>
              <a:ahLst/>
              <a:cxnLst/>
              <a:rect l="0" t="0" r="0" b="0"/>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EDDC7A"/>
            </a:solidFill>
            <a:ln>
              <a:noFill/>
            </a:ln>
          </p:spPr>
          <p:txBody>
            <a:bodyPr lIns="91425" tIns="91425" rIns="91425" bIns="91425" anchor="ctr" anchorCtr="0">
              <a:noAutofit/>
            </a:bodyPr>
            <a:lstStyle/>
            <a:p>
              <a:pPr lvl="0">
                <a:spcBef>
                  <a:spcPts val="0"/>
                </a:spcBef>
                <a:buNone/>
              </a:pPr>
              <a:endParaRPr/>
            </a:p>
          </p:txBody>
        </p:sp>
        <p:sp>
          <p:nvSpPr>
            <p:cNvPr id="240" name="Shape 240"/>
            <p:cNvSpPr/>
            <p:nvPr/>
          </p:nvSpPr>
          <p:spPr>
            <a:xfrm>
              <a:off x="1750550" y="2135900"/>
              <a:ext cx="260825" cy="227350"/>
            </a:xfrm>
            <a:custGeom>
              <a:avLst/>
              <a:gdLst/>
              <a:ahLst/>
              <a:cxnLst/>
              <a:rect l="0" t="0" r="0" b="0"/>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DDAC6C"/>
            </a:solidFill>
            <a:ln>
              <a:noFill/>
            </a:ln>
          </p:spPr>
          <p:txBody>
            <a:bodyPr lIns="91425" tIns="91425" rIns="91425" bIns="91425" anchor="ctr" anchorCtr="0">
              <a:noAutofit/>
            </a:bodyPr>
            <a:lstStyle/>
            <a:p>
              <a:pPr lvl="0">
                <a:spcBef>
                  <a:spcPts val="0"/>
                </a:spcBef>
                <a:buNone/>
              </a:pPr>
              <a:endParaRPr/>
            </a:p>
          </p:txBody>
        </p:sp>
        <p:sp>
          <p:nvSpPr>
            <p:cNvPr id="241" name="Shape 241"/>
            <p:cNvSpPr/>
            <p:nvPr/>
          </p:nvSpPr>
          <p:spPr>
            <a:xfrm>
              <a:off x="1133825" y="238125"/>
              <a:ext cx="246725" cy="246700"/>
            </a:xfrm>
            <a:custGeom>
              <a:avLst/>
              <a:gdLst/>
              <a:ahLst/>
              <a:cxnLst/>
              <a:rect l="0" t="0" r="0" b="0"/>
              <a:pathLst>
                <a:path w="9869" h="9868" extrusionOk="0">
                  <a:moveTo>
                    <a:pt x="4652" y="564"/>
                  </a:moveTo>
                  <a:lnTo>
                    <a:pt x="4934" y="634"/>
                  </a:lnTo>
                  <a:lnTo>
                    <a:pt x="5216" y="775"/>
                  </a:lnTo>
                  <a:lnTo>
                    <a:pt x="5428" y="987"/>
                  </a:lnTo>
                  <a:lnTo>
                    <a:pt x="5569" y="1198"/>
                  </a:lnTo>
                  <a:lnTo>
                    <a:pt x="5639" y="1480"/>
                  </a:lnTo>
                  <a:lnTo>
                    <a:pt x="5639" y="1762"/>
                  </a:lnTo>
                  <a:lnTo>
                    <a:pt x="5639" y="2044"/>
                  </a:lnTo>
                  <a:lnTo>
                    <a:pt x="5428" y="2608"/>
                  </a:lnTo>
                  <a:lnTo>
                    <a:pt x="4934" y="3736"/>
                  </a:lnTo>
                  <a:lnTo>
                    <a:pt x="4793" y="4229"/>
                  </a:lnTo>
                  <a:lnTo>
                    <a:pt x="4723" y="4370"/>
                  </a:lnTo>
                  <a:lnTo>
                    <a:pt x="4793" y="4511"/>
                  </a:lnTo>
                  <a:lnTo>
                    <a:pt x="3807" y="3877"/>
                  </a:lnTo>
                  <a:lnTo>
                    <a:pt x="2961" y="3172"/>
                  </a:lnTo>
                  <a:lnTo>
                    <a:pt x="2749" y="2960"/>
                  </a:lnTo>
                  <a:lnTo>
                    <a:pt x="2608" y="2749"/>
                  </a:lnTo>
                  <a:lnTo>
                    <a:pt x="2538" y="2467"/>
                  </a:lnTo>
                  <a:lnTo>
                    <a:pt x="2538" y="2255"/>
                  </a:lnTo>
                  <a:lnTo>
                    <a:pt x="2608" y="1974"/>
                  </a:lnTo>
                  <a:lnTo>
                    <a:pt x="2679" y="1762"/>
                  </a:lnTo>
                  <a:lnTo>
                    <a:pt x="2961" y="1339"/>
                  </a:lnTo>
                  <a:lnTo>
                    <a:pt x="3384" y="916"/>
                  </a:lnTo>
                  <a:lnTo>
                    <a:pt x="3877" y="705"/>
                  </a:lnTo>
                  <a:lnTo>
                    <a:pt x="4371" y="564"/>
                  </a:lnTo>
                  <a:close/>
                  <a:moveTo>
                    <a:pt x="8106" y="2749"/>
                  </a:moveTo>
                  <a:lnTo>
                    <a:pt x="8318" y="2819"/>
                  </a:lnTo>
                  <a:lnTo>
                    <a:pt x="8529" y="2890"/>
                  </a:lnTo>
                  <a:lnTo>
                    <a:pt x="8670" y="2960"/>
                  </a:lnTo>
                  <a:lnTo>
                    <a:pt x="8811" y="3172"/>
                  </a:lnTo>
                  <a:lnTo>
                    <a:pt x="8952" y="3454"/>
                  </a:lnTo>
                  <a:lnTo>
                    <a:pt x="9022" y="3806"/>
                  </a:lnTo>
                  <a:lnTo>
                    <a:pt x="9093" y="4300"/>
                  </a:lnTo>
                  <a:lnTo>
                    <a:pt x="9022" y="4652"/>
                  </a:lnTo>
                  <a:lnTo>
                    <a:pt x="8882" y="5004"/>
                  </a:lnTo>
                  <a:lnTo>
                    <a:pt x="8741" y="5216"/>
                  </a:lnTo>
                  <a:lnTo>
                    <a:pt x="8459" y="5357"/>
                  </a:lnTo>
                  <a:lnTo>
                    <a:pt x="8177" y="5498"/>
                  </a:lnTo>
                  <a:lnTo>
                    <a:pt x="7190" y="5498"/>
                  </a:lnTo>
                  <a:lnTo>
                    <a:pt x="6837" y="5357"/>
                  </a:lnTo>
                  <a:lnTo>
                    <a:pt x="6556" y="5286"/>
                  </a:lnTo>
                  <a:lnTo>
                    <a:pt x="6274" y="5075"/>
                  </a:lnTo>
                  <a:lnTo>
                    <a:pt x="6133" y="4863"/>
                  </a:lnTo>
                  <a:lnTo>
                    <a:pt x="5992" y="4652"/>
                  </a:lnTo>
                  <a:lnTo>
                    <a:pt x="5921" y="4441"/>
                  </a:lnTo>
                  <a:lnTo>
                    <a:pt x="5992" y="4159"/>
                  </a:lnTo>
                  <a:lnTo>
                    <a:pt x="6767" y="3454"/>
                  </a:lnTo>
                  <a:lnTo>
                    <a:pt x="7260" y="3101"/>
                  </a:lnTo>
                  <a:lnTo>
                    <a:pt x="7683" y="2890"/>
                  </a:lnTo>
                  <a:lnTo>
                    <a:pt x="8106" y="2749"/>
                  </a:lnTo>
                  <a:close/>
                  <a:moveTo>
                    <a:pt x="3384" y="5357"/>
                  </a:moveTo>
                  <a:lnTo>
                    <a:pt x="4300" y="5427"/>
                  </a:lnTo>
                  <a:lnTo>
                    <a:pt x="4089" y="6273"/>
                  </a:lnTo>
                  <a:lnTo>
                    <a:pt x="3948" y="6837"/>
                  </a:lnTo>
                  <a:lnTo>
                    <a:pt x="3736" y="7401"/>
                  </a:lnTo>
                  <a:lnTo>
                    <a:pt x="3454" y="7965"/>
                  </a:lnTo>
                  <a:lnTo>
                    <a:pt x="3102" y="8388"/>
                  </a:lnTo>
                  <a:lnTo>
                    <a:pt x="2961" y="8599"/>
                  </a:lnTo>
                  <a:lnTo>
                    <a:pt x="2749" y="8740"/>
                  </a:lnTo>
                  <a:lnTo>
                    <a:pt x="2538" y="8811"/>
                  </a:lnTo>
                  <a:lnTo>
                    <a:pt x="2327" y="8811"/>
                  </a:lnTo>
                  <a:lnTo>
                    <a:pt x="1904" y="8740"/>
                  </a:lnTo>
                  <a:lnTo>
                    <a:pt x="1551" y="8599"/>
                  </a:lnTo>
                  <a:lnTo>
                    <a:pt x="1340" y="8317"/>
                  </a:lnTo>
                  <a:lnTo>
                    <a:pt x="1128" y="8035"/>
                  </a:lnTo>
                  <a:lnTo>
                    <a:pt x="1058" y="7683"/>
                  </a:lnTo>
                  <a:lnTo>
                    <a:pt x="987" y="7260"/>
                  </a:lnTo>
                  <a:lnTo>
                    <a:pt x="987" y="6907"/>
                  </a:lnTo>
                  <a:lnTo>
                    <a:pt x="1058" y="6485"/>
                  </a:lnTo>
                  <a:lnTo>
                    <a:pt x="1128" y="6203"/>
                  </a:lnTo>
                  <a:lnTo>
                    <a:pt x="1269" y="6062"/>
                  </a:lnTo>
                  <a:lnTo>
                    <a:pt x="1410" y="5850"/>
                  </a:lnTo>
                  <a:lnTo>
                    <a:pt x="1551" y="5709"/>
                  </a:lnTo>
                  <a:lnTo>
                    <a:pt x="1974" y="5498"/>
                  </a:lnTo>
                  <a:lnTo>
                    <a:pt x="2397" y="5427"/>
                  </a:lnTo>
                  <a:lnTo>
                    <a:pt x="2890" y="5357"/>
                  </a:lnTo>
                  <a:close/>
                  <a:moveTo>
                    <a:pt x="5992" y="5780"/>
                  </a:moveTo>
                  <a:lnTo>
                    <a:pt x="6203" y="5850"/>
                  </a:lnTo>
                  <a:lnTo>
                    <a:pt x="6485" y="5991"/>
                  </a:lnTo>
                  <a:lnTo>
                    <a:pt x="7331" y="6414"/>
                  </a:lnTo>
                  <a:lnTo>
                    <a:pt x="8036" y="6907"/>
                  </a:lnTo>
                  <a:lnTo>
                    <a:pt x="8318" y="7119"/>
                  </a:lnTo>
                  <a:lnTo>
                    <a:pt x="8388" y="7330"/>
                  </a:lnTo>
                  <a:lnTo>
                    <a:pt x="8388" y="7471"/>
                  </a:lnTo>
                  <a:lnTo>
                    <a:pt x="8318" y="7683"/>
                  </a:lnTo>
                  <a:lnTo>
                    <a:pt x="8106" y="7965"/>
                  </a:lnTo>
                  <a:lnTo>
                    <a:pt x="7895" y="8176"/>
                  </a:lnTo>
                  <a:lnTo>
                    <a:pt x="7260" y="8599"/>
                  </a:lnTo>
                  <a:lnTo>
                    <a:pt x="6908" y="8740"/>
                  </a:lnTo>
                  <a:lnTo>
                    <a:pt x="6556" y="8881"/>
                  </a:lnTo>
                  <a:lnTo>
                    <a:pt x="6203" y="8952"/>
                  </a:lnTo>
                  <a:lnTo>
                    <a:pt x="5498" y="8952"/>
                  </a:lnTo>
                  <a:lnTo>
                    <a:pt x="5216" y="8811"/>
                  </a:lnTo>
                  <a:lnTo>
                    <a:pt x="5005" y="8529"/>
                  </a:lnTo>
                  <a:lnTo>
                    <a:pt x="4864" y="8247"/>
                  </a:lnTo>
                  <a:lnTo>
                    <a:pt x="4793" y="7753"/>
                  </a:lnTo>
                  <a:lnTo>
                    <a:pt x="4723" y="7189"/>
                  </a:lnTo>
                  <a:lnTo>
                    <a:pt x="4864" y="6696"/>
                  </a:lnTo>
                  <a:lnTo>
                    <a:pt x="4934" y="6344"/>
                  </a:lnTo>
                  <a:lnTo>
                    <a:pt x="5005" y="5991"/>
                  </a:lnTo>
                  <a:lnTo>
                    <a:pt x="5075" y="5850"/>
                  </a:lnTo>
                  <a:lnTo>
                    <a:pt x="5287" y="5780"/>
                  </a:lnTo>
                  <a:close/>
                  <a:moveTo>
                    <a:pt x="4723" y="0"/>
                  </a:moveTo>
                  <a:lnTo>
                    <a:pt x="4089" y="70"/>
                  </a:lnTo>
                  <a:lnTo>
                    <a:pt x="3384" y="352"/>
                  </a:lnTo>
                  <a:lnTo>
                    <a:pt x="2820" y="705"/>
                  </a:lnTo>
                  <a:lnTo>
                    <a:pt x="2256" y="1198"/>
                  </a:lnTo>
                  <a:lnTo>
                    <a:pt x="1904" y="1762"/>
                  </a:lnTo>
                  <a:lnTo>
                    <a:pt x="1763" y="2044"/>
                  </a:lnTo>
                  <a:lnTo>
                    <a:pt x="1622" y="2326"/>
                  </a:lnTo>
                  <a:lnTo>
                    <a:pt x="1622" y="2678"/>
                  </a:lnTo>
                  <a:lnTo>
                    <a:pt x="1622" y="2960"/>
                  </a:lnTo>
                  <a:lnTo>
                    <a:pt x="1763" y="3242"/>
                  </a:lnTo>
                  <a:lnTo>
                    <a:pt x="1904" y="3524"/>
                  </a:lnTo>
                  <a:lnTo>
                    <a:pt x="2115" y="3806"/>
                  </a:lnTo>
                  <a:lnTo>
                    <a:pt x="2467" y="4088"/>
                  </a:lnTo>
                  <a:lnTo>
                    <a:pt x="2890" y="4300"/>
                  </a:lnTo>
                  <a:lnTo>
                    <a:pt x="3384" y="4511"/>
                  </a:lnTo>
                  <a:lnTo>
                    <a:pt x="4018" y="4722"/>
                  </a:lnTo>
                  <a:lnTo>
                    <a:pt x="4723" y="4863"/>
                  </a:lnTo>
                  <a:lnTo>
                    <a:pt x="4582" y="5004"/>
                  </a:lnTo>
                  <a:lnTo>
                    <a:pt x="4371" y="5075"/>
                  </a:lnTo>
                  <a:lnTo>
                    <a:pt x="3877" y="5075"/>
                  </a:lnTo>
                  <a:lnTo>
                    <a:pt x="2538" y="4863"/>
                  </a:lnTo>
                  <a:lnTo>
                    <a:pt x="1833" y="4793"/>
                  </a:lnTo>
                  <a:lnTo>
                    <a:pt x="1481" y="4863"/>
                  </a:lnTo>
                  <a:lnTo>
                    <a:pt x="1128" y="5004"/>
                  </a:lnTo>
                  <a:lnTo>
                    <a:pt x="846" y="5145"/>
                  </a:lnTo>
                  <a:lnTo>
                    <a:pt x="564" y="5427"/>
                  </a:lnTo>
                  <a:lnTo>
                    <a:pt x="283" y="5780"/>
                  </a:lnTo>
                  <a:lnTo>
                    <a:pt x="142" y="6273"/>
                  </a:lnTo>
                  <a:lnTo>
                    <a:pt x="71" y="6626"/>
                  </a:lnTo>
                  <a:lnTo>
                    <a:pt x="1" y="7048"/>
                  </a:lnTo>
                  <a:lnTo>
                    <a:pt x="71" y="7401"/>
                  </a:lnTo>
                  <a:lnTo>
                    <a:pt x="142" y="7753"/>
                  </a:lnTo>
                  <a:lnTo>
                    <a:pt x="212" y="8176"/>
                  </a:lnTo>
                  <a:lnTo>
                    <a:pt x="423" y="8529"/>
                  </a:lnTo>
                  <a:lnTo>
                    <a:pt x="564" y="8811"/>
                  </a:lnTo>
                  <a:lnTo>
                    <a:pt x="846" y="9163"/>
                  </a:lnTo>
                  <a:lnTo>
                    <a:pt x="1058" y="9374"/>
                  </a:lnTo>
                  <a:lnTo>
                    <a:pt x="1340" y="9586"/>
                  </a:lnTo>
                  <a:lnTo>
                    <a:pt x="1692" y="9727"/>
                  </a:lnTo>
                  <a:lnTo>
                    <a:pt x="1974" y="9868"/>
                  </a:lnTo>
                  <a:lnTo>
                    <a:pt x="2327" y="9868"/>
                  </a:lnTo>
                  <a:lnTo>
                    <a:pt x="2679" y="9797"/>
                  </a:lnTo>
                  <a:lnTo>
                    <a:pt x="3102" y="9656"/>
                  </a:lnTo>
                  <a:lnTo>
                    <a:pt x="3454" y="9374"/>
                  </a:lnTo>
                  <a:lnTo>
                    <a:pt x="4089" y="8670"/>
                  </a:lnTo>
                  <a:lnTo>
                    <a:pt x="4089" y="8952"/>
                  </a:lnTo>
                  <a:lnTo>
                    <a:pt x="4159" y="9163"/>
                  </a:lnTo>
                  <a:lnTo>
                    <a:pt x="4300" y="9304"/>
                  </a:lnTo>
                  <a:lnTo>
                    <a:pt x="4371" y="9445"/>
                  </a:lnTo>
                  <a:lnTo>
                    <a:pt x="4793" y="9656"/>
                  </a:lnTo>
                  <a:lnTo>
                    <a:pt x="5216" y="9797"/>
                  </a:lnTo>
                  <a:lnTo>
                    <a:pt x="5780" y="9797"/>
                  </a:lnTo>
                  <a:lnTo>
                    <a:pt x="6344" y="9656"/>
                  </a:lnTo>
                  <a:lnTo>
                    <a:pt x="6908" y="9515"/>
                  </a:lnTo>
                  <a:lnTo>
                    <a:pt x="7472" y="9304"/>
                  </a:lnTo>
                  <a:lnTo>
                    <a:pt x="8036" y="9022"/>
                  </a:lnTo>
                  <a:lnTo>
                    <a:pt x="8529" y="8670"/>
                  </a:lnTo>
                  <a:lnTo>
                    <a:pt x="8882" y="8317"/>
                  </a:lnTo>
                  <a:lnTo>
                    <a:pt x="9163" y="7894"/>
                  </a:lnTo>
                  <a:lnTo>
                    <a:pt x="9304" y="7542"/>
                  </a:lnTo>
                  <a:lnTo>
                    <a:pt x="9304" y="7330"/>
                  </a:lnTo>
                  <a:lnTo>
                    <a:pt x="9234" y="7119"/>
                  </a:lnTo>
                  <a:lnTo>
                    <a:pt x="9163" y="6907"/>
                  </a:lnTo>
                  <a:lnTo>
                    <a:pt x="9022" y="6696"/>
                  </a:lnTo>
                  <a:lnTo>
                    <a:pt x="8811" y="6485"/>
                  </a:lnTo>
                  <a:lnTo>
                    <a:pt x="8529" y="6344"/>
                  </a:lnTo>
                  <a:lnTo>
                    <a:pt x="9022" y="6132"/>
                  </a:lnTo>
                  <a:lnTo>
                    <a:pt x="9375" y="5780"/>
                  </a:lnTo>
                  <a:lnTo>
                    <a:pt x="9586" y="5427"/>
                  </a:lnTo>
                  <a:lnTo>
                    <a:pt x="9798" y="5004"/>
                  </a:lnTo>
                  <a:lnTo>
                    <a:pt x="9868" y="4511"/>
                  </a:lnTo>
                  <a:lnTo>
                    <a:pt x="9868" y="4018"/>
                  </a:lnTo>
                  <a:lnTo>
                    <a:pt x="9727" y="3595"/>
                  </a:lnTo>
                  <a:lnTo>
                    <a:pt x="9586" y="3101"/>
                  </a:lnTo>
                  <a:lnTo>
                    <a:pt x="9375" y="2678"/>
                  </a:lnTo>
                  <a:lnTo>
                    <a:pt x="9093" y="2396"/>
                  </a:lnTo>
                  <a:lnTo>
                    <a:pt x="8741" y="2115"/>
                  </a:lnTo>
                  <a:lnTo>
                    <a:pt x="8318" y="1974"/>
                  </a:lnTo>
                  <a:lnTo>
                    <a:pt x="7895" y="1903"/>
                  </a:lnTo>
                  <a:lnTo>
                    <a:pt x="7401" y="2044"/>
                  </a:lnTo>
                  <a:lnTo>
                    <a:pt x="6908" y="2255"/>
                  </a:lnTo>
                  <a:lnTo>
                    <a:pt x="6344" y="2749"/>
                  </a:lnTo>
                  <a:lnTo>
                    <a:pt x="6415" y="2115"/>
                  </a:lnTo>
                  <a:lnTo>
                    <a:pt x="6415" y="1621"/>
                  </a:lnTo>
                  <a:lnTo>
                    <a:pt x="6344" y="1198"/>
                  </a:lnTo>
                  <a:lnTo>
                    <a:pt x="6203" y="846"/>
                  </a:lnTo>
                  <a:lnTo>
                    <a:pt x="6062" y="564"/>
                  </a:lnTo>
                  <a:lnTo>
                    <a:pt x="5851" y="352"/>
                  </a:lnTo>
                  <a:lnTo>
                    <a:pt x="5569" y="141"/>
                  </a:lnTo>
                  <a:lnTo>
                    <a:pt x="5357" y="70"/>
                  </a:lnTo>
                  <a:lnTo>
                    <a:pt x="5005" y="0"/>
                  </a:lnTo>
                  <a:close/>
                </a:path>
              </a:pathLst>
            </a:custGeom>
            <a:solidFill>
              <a:srgbClr val="F7B228"/>
            </a:solidFill>
            <a:ln>
              <a:noFill/>
            </a:ln>
          </p:spPr>
          <p:txBody>
            <a:bodyPr lIns="91425" tIns="91425" rIns="91425" bIns="91425" anchor="ctr" anchorCtr="0">
              <a:noAutofit/>
            </a:bodyPr>
            <a:lstStyle/>
            <a:p>
              <a:pPr lvl="0">
                <a:spcBef>
                  <a:spcPts val="0"/>
                </a:spcBef>
                <a:buNone/>
              </a:pPr>
              <a:endParaRPr/>
            </a:p>
          </p:txBody>
        </p:sp>
        <p:grpSp>
          <p:nvGrpSpPr>
            <p:cNvPr id="242" name="Shape 242"/>
            <p:cNvGrpSpPr/>
            <p:nvPr/>
          </p:nvGrpSpPr>
          <p:grpSpPr>
            <a:xfrm>
              <a:off x="1863325" y="2900650"/>
              <a:ext cx="206200" cy="244975"/>
              <a:chOff x="4157100" y="2900650"/>
              <a:chExt cx="206200" cy="244975"/>
            </a:xfrm>
          </p:grpSpPr>
          <p:sp>
            <p:nvSpPr>
              <p:cNvPr id="243" name="Shape 243"/>
              <p:cNvSpPr/>
              <p:nvPr/>
            </p:nvSpPr>
            <p:spPr>
              <a:xfrm>
                <a:off x="4157100" y="3031050"/>
                <a:ext cx="51125" cy="114575"/>
              </a:xfrm>
              <a:custGeom>
                <a:avLst/>
                <a:gdLst/>
                <a:ahLst/>
                <a:cxnLst/>
                <a:rect l="0" t="0" r="0" b="0"/>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44" name="Shape 244"/>
              <p:cNvSpPr/>
              <p:nvPr/>
            </p:nvSpPr>
            <p:spPr>
              <a:xfrm>
                <a:off x="4169450" y="2900650"/>
                <a:ext cx="88125" cy="104000"/>
              </a:xfrm>
              <a:custGeom>
                <a:avLst/>
                <a:gdLst/>
                <a:ahLst/>
                <a:cxnLst/>
                <a:rect l="0" t="0" r="0" b="0"/>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45" name="Shape 245"/>
              <p:cNvSpPr/>
              <p:nvPr/>
            </p:nvSpPr>
            <p:spPr>
              <a:xfrm>
                <a:off x="4217025" y="3024000"/>
                <a:ext cx="146275" cy="104000"/>
              </a:xfrm>
              <a:custGeom>
                <a:avLst/>
                <a:gdLst/>
                <a:ahLst/>
                <a:cxnLst/>
                <a:rect l="0" t="0" r="0" b="0"/>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grpSp>
        <p:grpSp>
          <p:nvGrpSpPr>
            <p:cNvPr id="246" name="Shape 246"/>
            <p:cNvGrpSpPr/>
            <p:nvPr/>
          </p:nvGrpSpPr>
          <p:grpSpPr>
            <a:xfrm>
              <a:off x="1923250" y="773800"/>
              <a:ext cx="290750" cy="361250"/>
              <a:chOff x="4217025" y="773800"/>
              <a:chExt cx="290750" cy="361250"/>
            </a:xfrm>
          </p:grpSpPr>
          <p:sp>
            <p:nvSpPr>
              <p:cNvPr id="247" name="Shape 247"/>
              <p:cNvSpPr/>
              <p:nvPr/>
            </p:nvSpPr>
            <p:spPr>
              <a:xfrm>
                <a:off x="4231125" y="773800"/>
                <a:ext cx="56400" cy="135700"/>
              </a:xfrm>
              <a:custGeom>
                <a:avLst/>
                <a:gdLst/>
                <a:ahLst/>
                <a:cxnLst/>
                <a:rect l="0" t="0" r="0" b="0"/>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sp>
            <p:nvSpPr>
              <p:cNvPr id="248" name="Shape 248"/>
              <p:cNvSpPr/>
              <p:nvPr/>
            </p:nvSpPr>
            <p:spPr>
              <a:xfrm>
                <a:off x="4291025" y="858375"/>
                <a:ext cx="216750" cy="109275"/>
              </a:xfrm>
              <a:custGeom>
                <a:avLst/>
                <a:gdLst/>
                <a:ahLst/>
                <a:cxnLst/>
                <a:rect l="0" t="0" r="0" b="0"/>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sp>
            <p:nvSpPr>
              <p:cNvPr id="249" name="Shape 249"/>
              <p:cNvSpPr/>
              <p:nvPr/>
            </p:nvSpPr>
            <p:spPr>
              <a:xfrm>
                <a:off x="4217025" y="1004625"/>
                <a:ext cx="68750" cy="130425"/>
              </a:xfrm>
              <a:custGeom>
                <a:avLst/>
                <a:gdLst/>
                <a:ahLst/>
                <a:cxnLst/>
                <a:rect l="0" t="0" r="0" b="0"/>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grpSp>
        <p:grpSp>
          <p:nvGrpSpPr>
            <p:cNvPr id="250" name="Shape 250"/>
            <p:cNvGrpSpPr/>
            <p:nvPr/>
          </p:nvGrpSpPr>
          <p:grpSpPr>
            <a:xfrm>
              <a:off x="959375" y="2320925"/>
              <a:ext cx="149800" cy="299575"/>
              <a:chOff x="3253150" y="2320925"/>
              <a:chExt cx="149800" cy="299575"/>
            </a:xfrm>
          </p:grpSpPr>
          <p:sp>
            <p:nvSpPr>
              <p:cNvPr id="251" name="Shape 251"/>
              <p:cNvSpPr/>
              <p:nvPr/>
            </p:nvSpPr>
            <p:spPr>
              <a:xfrm>
                <a:off x="3290150" y="2476000"/>
                <a:ext cx="112800" cy="144500"/>
              </a:xfrm>
              <a:custGeom>
                <a:avLst/>
                <a:gdLst/>
                <a:ahLst/>
                <a:cxnLst/>
                <a:rect l="0" t="0" r="0" b="0"/>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F7B228"/>
              </a:solidFill>
              <a:ln>
                <a:noFill/>
              </a:ln>
            </p:spPr>
            <p:txBody>
              <a:bodyPr lIns="91425" tIns="91425" rIns="91425" bIns="91425" anchor="ctr" anchorCtr="0">
                <a:noAutofit/>
              </a:bodyPr>
              <a:lstStyle/>
              <a:p>
                <a:pPr lvl="0">
                  <a:spcBef>
                    <a:spcPts val="0"/>
                  </a:spcBef>
                  <a:buNone/>
                </a:pPr>
                <a:endParaRPr/>
              </a:p>
            </p:txBody>
          </p:sp>
          <p:sp>
            <p:nvSpPr>
              <p:cNvPr id="252" name="Shape 252"/>
              <p:cNvSpPr/>
              <p:nvPr/>
            </p:nvSpPr>
            <p:spPr>
              <a:xfrm>
                <a:off x="3253150" y="2320925"/>
                <a:ext cx="100475" cy="130425"/>
              </a:xfrm>
              <a:custGeom>
                <a:avLst/>
                <a:gdLst/>
                <a:ahLst/>
                <a:cxnLst/>
                <a:rect l="0" t="0" r="0" b="0"/>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F7B228"/>
              </a:solidFill>
              <a:ln>
                <a:noFill/>
              </a:ln>
            </p:spPr>
            <p:txBody>
              <a:bodyPr lIns="91425" tIns="91425" rIns="91425" bIns="91425" anchor="ctr" anchorCtr="0">
                <a:noAutofit/>
              </a:bodyPr>
              <a:lstStyle/>
              <a:p>
                <a:pPr lvl="0">
                  <a:spcBef>
                    <a:spcPts val="0"/>
                  </a:spcBef>
                  <a:buNone/>
                </a:pPr>
                <a:endParaRPr/>
              </a:p>
            </p:txBody>
          </p:sp>
        </p:grpSp>
        <p:grpSp>
          <p:nvGrpSpPr>
            <p:cNvPr id="253" name="Shape 253"/>
            <p:cNvGrpSpPr/>
            <p:nvPr/>
          </p:nvGrpSpPr>
          <p:grpSpPr>
            <a:xfrm>
              <a:off x="1193750" y="3986125"/>
              <a:ext cx="766525" cy="1452000"/>
              <a:chOff x="3487525" y="3986125"/>
              <a:chExt cx="766525" cy="1452000"/>
            </a:xfrm>
          </p:grpSpPr>
          <p:sp>
            <p:nvSpPr>
              <p:cNvPr id="254" name="Shape 254"/>
              <p:cNvSpPr/>
              <p:nvPr/>
            </p:nvSpPr>
            <p:spPr>
              <a:xfrm>
                <a:off x="3506900" y="3986125"/>
                <a:ext cx="747150" cy="1452000"/>
              </a:xfrm>
              <a:custGeom>
                <a:avLst/>
                <a:gdLst/>
                <a:ahLst/>
                <a:cxnLst/>
                <a:rect l="0" t="0" r="0" b="0"/>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8EBC71"/>
              </a:solidFill>
              <a:ln>
                <a:noFill/>
              </a:ln>
            </p:spPr>
            <p:txBody>
              <a:bodyPr lIns="91425" tIns="91425" rIns="91425" bIns="91425" anchor="ctr" anchorCtr="0">
                <a:noAutofit/>
              </a:bodyPr>
              <a:lstStyle/>
              <a:p>
                <a:pPr lvl="0">
                  <a:spcBef>
                    <a:spcPts val="0"/>
                  </a:spcBef>
                  <a:buNone/>
                </a:pPr>
                <a:endParaRPr/>
              </a:p>
            </p:txBody>
          </p:sp>
          <p:sp>
            <p:nvSpPr>
              <p:cNvPr id="255" name="Shape 255"/>
              <p:cNvSpPr/>
              <p:nvPr/>
            </p:nvSpPr>
            <p:spPr>
              <a:xfrm>
                <a:off x="3501600" y="4357925"/>
                <a:ext cx="151575" cy="297825"/>
              </a:xfrm>
              <a:custGeom>
                <a:avLst/>
                <a:gdLst/>
                <a:ahLst/>
                <a:cxnLst/>
                <a:rect l="0" t="0" r="0" b="0"/>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8EBC71"/>
              </a:solidFill>
              <a:ln>
                <a:noFill/>
              </a:ln>
            </p:spPr>
            <p:txBody>
              <a:bodyPr lIns="91425" tIns="91425" rIns="91425" bIns="91425" anchor="ctr" anchorCtr="0">
                <a:noAutofit/>
              </a:bodyPr>
              <a:lstStyle/>
              <a:p>
                <a:pPr lvl="0">
                  <a:spcBef>
                    <a:spcPts val="0"/>
                  </a:spcBef>
                  <a:buNone/>
                </a:pPr>
                <a:endParaRPr/>
              </a:p>
            </p:txBody>
          </p:sp>
          <p:sp>
            <p:nvSpPr>
              <p:cNvPr id="256" name="Shape 256"/>
              <p:cNvSpPr/>
              <p:nvPr/>
            </p:nvSpPr>
            <p:spPr>
              <a:xfrm>
                <a:off x="3487525" y="4421350"/>
                <a:ext cx="82825" cy="112800"/>
              </a:xfrm>
              <a:custGeom>
                <a:avLst/>
                <a:gdLst/>
                <a:ahLst/>
                <a:cxnLst/>
                <a:rect l="0" t="0" r="0" b="0"/>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8EBC71"/>
              </a:solidFill>
              <a:ln>
                <a:noFill/>
              </a:ln>
            </p:spPr>
            <p:txBody>
              <a:bodyPr lIns="91425" tIns="91425" rIns="91425" bIns="91425" anchor="ctr" anchorCtr="0">
                <a:noAutofit/>
              </a:bodyPr>
              <a:lstStyle/>
              <a:p>
                <a:pPr lvl="0">
                  <a:spcBef>
                    <a:spcPts val="0"/>
                  </a:spcBef>
                  <a:buNone/>
                </a:pPr>
                <a:endParaRPr/>
              </a:p>
            </p:txBody>
          </p:sp>
          <p:sp>
            <p:nvSpPr>
              <p:cNvPr id="257" name="Shape 257"/>
              <p:cNvSpPr/>
              <p:nvPr/>
            </p:nvSpPr>
            <p:spPr>
              <a:xfrm>
                <a:off x="3621425" y="4657475"/>
                <a:ext cx="89900" cy="84625"/>
              </a:xfrm>
              <a:custGeom>
                <a:avLst/>
                <a:gdLst/>
                <a:ahLst/>
                <a:cxnLst/>
                <a:rect l="0" t="0" r="0" b="0"/>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8EBC71"/>
              </a:solidFill>
              <a:ln>
                <a:noFill/>
              </a:ln>
            </p:spPr>
            <p:txBody>
              <a:bodyPr lIns="91425" tIns="91425" rIns="91425" bIns="91425" anchor="ctr" anchorCtr="0">
                <a:noAutofit/>
              </a:bodyPr>
              <a:lstStyle/>
              <a:p>
                <a:pPr lvl="0">
                  <a:spcBef>
                    <a:spcPts val="0"/>
                  </a:spcBef>
                  <a:buNone/>
                </a:pPr>
                <a:endParaRPr/>
              </a:p>
            </p:txBody>
          </p:sp>
        </p:grpSp>
        <p:sp>
          <p:nvSpPr>
            <p:cNvPr id="258" name="Shape 258"/>
            <p:cNvSpPr/>
            <p:nvPr/>
          </p:nvSpPr>
          <p:spPr>
            <a:xfrm>
              <a:off x="1660700" y="3957925"/>
              <a:ext cx="244950" cy="246725"/>
            </a:xfrm>
            <a:custGeom>
              <a:avLst/>
              <a:gdLst/>
              <a:ahLst/>
              <a:cxnLst/>
              <a:rect l="0" t="0" r="0" b="0"/>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EDDC7A"/>
            </a:solidFill>
            <a:ln>
              <a:noFill/>
            </a:ln>
          </p:spPr>
          <p:txBody>
            <a:bodyPr lIns="91425" tIns="91425" rIns="91425" bIns="91425" anchor="ctr" anchorCtr="0">
              <a:noAutofit/>
            </a:bodyPr>
            <a:lstStyle/>
            <a:p>
              <a:pPr lvl="0">
                <a:spcBef>
                  <a:spcPts val="0"/>
                </a:spcBef>
                <a:buNone/>
              </a:pPr>
              <a:endParaRPr/>
            </a:p>
          </p:txBody>
        </p:sp>
        <p:sp>
          <p:nvSpPr>
            <p:cNvPr id="259" name="Shape 259"/>
            <p:cNvSpPr/>
            <p:nvPr/>
          </p:nvSpPr>
          <p:spPr>
            <a:xfrm>
              <a:off x="971725" y="3707700"/>
              <a:ext cx="220275" cy="341875"/>
            </a:xfrm>
            <a:custGeom>
              <a:avLst/>
              <a:gdLst/>
              <a:ahLst/>
              <a:cxnLst/>
              <a:rect l="0" t="0" r="0" b="0"/>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F7CA0F"/>
            </a:solidFill>
            <a:ln>
              <a:noFill/>
            </a:ln>
          </p:spPr>
          <p:txBody>
            <a:bodyPr lIns="91425" tIns="91425" rIns="91425" bIns="91425" anchor="ctr" anchorCtr="0">
              <a:noAutofit/>
            </a:bodyPr>
            <a:lstStyle/>
            <a:p>
              <a:pPr lvl="0">
                <a:spcBef>
                  <a:spcPts val="0"/>
                </a:spcBef>
                <a:buNone/>
              </a:pPr>
              <a:endParaRPr/>
            </a:p>
          </p:txBody>
        </p:sp>
        <p:sp>
          <p:nvSpPr>
            <p:cNvPr id="260" name="Shape 260"/>
            <p:cNvSpPr/>
            <p:nvPr/>
          </p:nvSpPr>
          <p:spPr>
            <a:xfrm>
              <a:off x="2016625" y="4890075"/>
              <a:ext cx="119850" cy="586800"/>
            </a:xfrm>
            <a:custGeom>
              <a:avLst/>
              <a:gdLst/>
              <a:ahLst/>
              <a:cxnLst/>
              <a:rect l="0" t="0" r="0" b="0"/>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grpSp>
          <p:nvGrpSpPr>
            <p:cNvPr id="261" name="Shape 261"/>
            <p:cNvGrpSpPr/>
            <p:nvPr/>
          </p:nvGrpSpPr>
          <p:grpSpPr>
            <a:xfrm>
              <a:off x="1216650" y="5036325"/>
              <a:ext cx="169175" cy="269650"/>
              <a:chOff x="3510425" y="5036325"/>
              <a:chExt cx="169175" cy="269650"/>
            </a:xfrm>
          </p:grpSpPr>
          <p:sp>
            <p:nvSpPr>
              <p:cNvPr id="262" name="Shape 262"/>
              <p:cNvSpPr/>
              <p:nvPr/>
            </p:nvSpPr>
            <p:spPr>
              <a:xfrm>
                <a:off x="3510425" y="5105050"/>
                <a:ext cx="86350" cy="77575"/>
              </a:xfrm>
              <a:custGeom>
                <a:avLst/>
                <a:gdLst/>
                <a:ahLst/>
                <a:cxnLst/>
                <a:rect l="0" t="0" r="0" b="0"/>
                <a:pathLst>
                  <a:path w="3454" h="3103" extrusionOk="0">
                    <a:moveTo>
                      <a:pt x="2185" y="1"/>
                    </a:moveTo>
                    <a:lnTo>
                      <a:pt x="1762" y="142"/>
                    </a:lnTo>
                    <a:lnTo>
                      <a:pt x="1269" y="424"/>
                    </a:lnTo>
                    <a:lnTo>
                      <a:pt x="846" y="706"/>
                    </a:lnTo>
                    <a:lnTo>
                      <a:pt x="494" y="1129"/>
                    </a:lnTo>
                    <a:lnTo>
                      <a:pt x="212" y="1551"/>
                    </a:lnTo>
                    <a:lnTo>
                      <a:pt x="71" y="1904"/>
                    </a:lnTo>
                    <a:lnTo>
                      <a:pt x="0" y="2327"/>
                    </a:lnTo>
                    <a:lnTo>
                      <a:pt x="71" y="2468"/>
                    </a:lnTo>
                    <a:lnTo>
                      <a:pt x="141" y="2679"/>
                    </a:lnTo>
                    <a:lnTo>
                      <a:pt x="282" y="2820"/>
                    </a:lnTo>
                    <a:lnTo>
                      <a:pt x="494" y="2891"/>
                    </a:lnTo>
                    <a:lnTo>
                      <a:pt x="705" y="3032"/>
                    </a:lnTo>
                    <a:lnTo>
                      <a:pt x="1058" y="3102"/>
                    </a:lnTo>
                    <a:lnTo>
                      <a:pt x="2256" y="3102"/>
                    </a:lnTo>
                    <a:lnTo>
                      <a:pt x="2538" y="2961"/>
                    </a:lnTo>
                    <a:lnTo>
                      <a:pt x="2820" y="2750"/>
                    </a:lnTo>
                    <a:lnTo>
                      <a:pt x="3031" y="2468"/>
                    </a:lnTo>
                    <a:lnTo>
                      <a:pt x="3313" y="1974"/>
                    </a:lnTo>
                    <a:lnTo>
                      <a:pt x="3454" y="1622"/>
                    </a:lnTo>
                    <a:lnTo>
                      <a:pt x="3384" y="917"/>
                    </a:lnTo>
                    <a:lnTo>
                      <a:pt x="3313" y="635"/>
                    </a:lnTo>
                    <a:lnTo>
                      <a:pt x="3243" y="424"/>
                    </a:lnTo>
                    <a:lnTo>
                      <a:pt x="3102" y="212"/>
                    </a:lnTo>
                    <a:lnTo>
                      <a:pt x="2961" y="142"/>
                    </a:lnTo>
                    <a:lnTo>
                      <a:pt x="2820" y="1"/>
                    </a:lnTo>
                    <a:close/>
                  </a:path>
                </a:pathLst>
              </a:custGeom>
              <a:solidFill>
                <a:srgbClr val="DDAC6C"/>
              </a:solidFill>
              <a:ln>
                <a:noFill/>
              </a:ln>
            </p:spPr>
            <p:txBody>
              <a:bodyPr lIns="91425" tIns="91425" rIns="91425" bIns="91425" anchor="ctr" anchorCtr="0">
                <a:noAutofit/>
              </a:bodyPr>
              <a:lstStyle/>
              <a:p>
                <a:pPr lvl="0">
                  <a:spcBef>
                    <a:spcPts val="0"/>
                  </a:spcBef>
                  <a:buNone/>
                </a:pPr>
                <a:endParaRPr/>
              </a:p>
            </p:txBody>
          </p:sp>
          <p:sp>
            <p:nvSpPr>
              <p:cNvPr id="263" name="Shape 263"/>
              <p:cNvSpPr/>
              <p:nvPr/>
            </p:nvSpPr>
            <p:spPr>
              <a:xfrm>
                <a:off x="3602050" y="5157925"/>
                <a:ext cx="66975" cy="63450"/>
              </a:xfrm>
              <a:custGeom>
                <a:avLst/>
                <a:gdLst/>
                <a:ahLst/>
                <a:cxnLst/>
                <a:rect l="0" t="0" r="0" b="0"/>
                <a:pathLst>
                  <a:path w="2679" h="2538" extrusionOk="0">
                    <a:moveTo>
                      <a:pt x="1269" y="0"/>
                    </a:moveTo>
                    <a:lnTo>
                      <a:pt x="846" y="71"/>
                    </a:lnTo>
                    <a:lnTo>
                      <a:pt x="423" y="353"/>
                    </a:lnTo>
                    <a:lnTo>
                      <a:pt x="141" y="705"/>
                    </a:lnTo>
                    <a:lnTo>
                      <a:pt x="71" y="917"/>
                    </a:lnTo>
                    <a:lnTo>
                      <a:pt x="0" y="1128"/>
                    </a:lnTo>
                    <a:lnTo>
                      <a:pt x="0" y="1410"/>
                    </a:lnTo>
                    <a:lnTo>
                      <a:pt x="71" y="1692"/>
                    </a:lnTo>
                    <a:lnTo>
                      <a:pt x="212" y="1974"/>
                    </a:lnTo>
                    <a:lnTo>
                      <a:pt x="353" y="2185"/>
                    </a:lnTo>
                    <a:lnTo>
                      <a:pt x="564" y="2397"/>
                    </a:lnTo>
                    <a:lnTo>
                      <a:pt x="846" y="2467"/>
                    </a:lnTo>
                    <a:lnTo>
                      <a:pt x="1058" y="2538"/>
                    </a:lnTo>
                    <a:lnTo>
                      <a:pt x="1551" y="2538"/>
                    </a:lnTo>
                    <a:lnTo>
                      <a:pt x="1833" y="2467"/>
                    </a:lnTo>
                    <a:lnTo>
                      <a:pt x="2044" y="2326"/>
                    </a:lnTo>
                    <a:lnTo>
                      <a:pt x="2256" y="2185"/>
                    </a:lnTo>
                    <a:lnTo>
                      <a:pt x="2397" y="1974"/>
                    </a:lnTo>
                    <a:lnTo>
                      <a:pt x="2538" y="1762"/>
                    </a:lnTo>
                    <a:lnTo>
                      <a:pt x="2608" y="1481"/>
                    </a:lnTo>
                    <a:lnTo>
                      <a:pt x="2679" y="1199"/>
                    </a:lnTo>
                    <a:lnTo>
                      <a:pt x="2608" y="917"/>
                    </a:lnTo>
                    <a:lnTo>
                      <a:pt x="2467" y="564"/>
                    </a:lnTo>
                    <a:lnTo>
                      <a:pt x="2326" y="353"/>
                    </a:lnTo>
                    <a:lnTo>
                      <a:pt x="2115" y="212"/>
                    </a:lnTo>
                    <a:lnTo>
                      <a:pt x="1904" y="71"/>
                    </a:lnTo>
                    <a:lnTo>
                      <a:pt x="1692" y="0"/>
                    </a:lnTo>
                    <a:close/>
                  </a:path>
                </a:pathLst>
              </a:custGeom>
              <a:solidFill>
                <a:srgbClr val="DDAC6C"/>
              </a:solidFill>
              <a:ln>
                <a:noFill/>
              </a:ln>
            </p:spPr>
            <p:txBody>
              <a:bodyPr lIns="91425" tIns="91425" rIns="91425" bIns="91425" anchor="ctr" anchorCtr="0">
                <a:noAutofit/>
              </a:bodyPr>
              <a:lstStyle/>
              <a:p>
                <a:pPr lvl="0">
                  <a:spcBef>
                    <a:spcPts val="0"/>
                  </a:spcBef>
                  <a:buNone/>
                </a:pPr>
                <a:endParaRPr/>
              </a:p>
            </p:txBody>
          </p:sp>
          <p:sp>
            <p:nvSpPr>
              <p:cNvPr id="264" name="Shape 264"/>
              <p:cNvSpPr/>
              <p:nvPr/>
            </p:nvSpPr>
            <p:spPr>
              <a:xfrm>
                <a:off x="3538625" y="5221350"/>
                <a:ext cx="82825" cy="84625"/>
              </a:xfrm>
              <a:custGeom>
                <a:avLst/>
                <a:gdLst/>
                <a:ahLst/>
                <a:cxnLst/>
                <a:rect l="0" t="0" r="0" b="0"/>
                <a:pathLst>
                  <a:path w="3313" h="3385" extrusionOk="0">
                    <a:moveTo>
                      <a:pt x="1621" y="1"/>
                    </a:moveTo>
                    <a:lnTo>
                      <a:pt x="1269" y="71"/>
                    </a:lnTo>
                    <a:lnTo>
                      <a:pt x="987" y="212"/>
                    </a:lnTo>
                    <a:lnTo>
                      <a:pt x="775" y="424"/>
                    </a:lnTo>
                    <a:lnTo>
                      <a:pt x="493" y="635"/>
                    </a:lnTo>
                    <a:lnTo>
                      <a:pt x="352" y="847"/>
                    </a:lnTo>
                    <a:lnTo>
                      <a:pt x="141" y="1129"/>
                    </a:lnTo>
                    <a:lnTo>
                      <a:pt x="71" y="1410"/>
                    </a:lnTo>
                    <a:lnTo>
                      <a:pt x="0" y="1763"/>
                    </a:lnTo>
                    <a:lnTo>
                      <a:pt x="0" y="2045"/>
                    </a:lnTo>
                    <a:lnTo>
                      <a:pt x="71" y="2327"/>
                    </a:lnTo>
                    <a:lnTo>
                      <a:pt x="211" y="2679"/>
                    </a:lnTo>
                    <a:lnTo>
                      <a:pt x="423" y="2891"/>
                    </a:lnTo>
                    <a:lnTo>
                      <a:pt x="705" y="3173"/>
                    </a:lnTo>
                    <a:lnTo>
                      <a:pt x="987" y="3314"/>
                    </a:lnTo>
                    <a:lnTo>
                      <a:pt x="1339" y="3384"/>
                    </a:lnTo>
                    <a:lnTo>
                      <a:pt x="1974" y="3384"/>
                    </a:lnTo>
                    <a:lnTo>
                      <a:pt x="2256" y="3243"/>
                    </a:lnTo>
                    <a:lnTo>
                      <a:pt x="2537" y="3032"/>
                    </a:lnTo>
                    <a:lnTo>
                      <a:pt x="2749" y="2820"/>
                    </a:lnTo>
                    <a:lnTo>
                      <a:pt x="2960" y="2538"/>
                    </a:lnTo>
                    <a:lnTo>
                      <a:pt x="3172" y="2256"/>
                    </a:lnTo>
                    <a:lnTo>
                      <a:pt x="3242" y="1974"/>
                    </a:lnTo>
                    <a:lnTo>
                      <a:pt x="3313" y="1692"/>
                    </a:lnTo>
                    <a:lnTo>
                      <a:pt x="3313" y="1340"/>
                    </a:lnTo>
                    <a:lnTo>
                      <a:pt x="3313" y="1058"/>
                    </a:lnTo>
                    <a:lnTo>
                      <a:pt x="3172" y="776"/>
                    </a:lnTo>
                    <a:lnTo>
                      <a:pt x="2960" y="494"/>
                    </a:lnTo>
                    <a:lnTo>
                      <a:pt x="2608" y="283"/>
                    </a:lnTo>
                    <a:lnTo>
                      <a:pt x="2256" y="142"/>
                    </a:lnTo>
                    <a:lnTo>
                      <a:pt x="1974" y="1"/>
                    </a:lnTo>
                    <a:close/>
                  </a:path>
                </a:pathLst>
              </a:custGeom>
              <a:solidFill>
                <a:srgbClr val="DDAC6C"/>
              </a:solidFill>
              <a:ln>
                <a:noFill/>
              </a:ln>
            </p:spPr>
            <p:txBody>
              <a:bodyPr lIns="91425" tIns="91425" rIns="91425" bIns="91425" anchor="ctr" anchorCtr="0">
                <a:noAutofit/>
              </a:bodyPr>
              <a:lstStyle/>
              <a:p>
                <a:pPr lvl="0">
                  <a:spcBef>
                    <a:spcPts val="0"/>
                  </a:spcBef>
                  <a:buNone/>
                </a:pPr>
                <a:endParaRPr/>
              </a:p>
            </p:txBody>
          </p:sp>
          <p:sp>
            <p:nvSpPr>
              <p:cNvPr id="265" name="Shape 265"/>
              <p:cNvSpPr/>
              <p:nvPr/>
            </p:nvSpPr>
            <p:spPr>
              <a:xfrm>
                <a:off x="3640825" y="5036325"/>
                <a:ext cx="38775" cy="42325"/>
              </a:xfrm>
              <a:custGeom>
                <a:avLst/>
                <a:gdLst/>
                <a:ahLst/>
                <a:cxnLst/>
                <a:rect l="0" t="0" r="0" b="0"/>
                <a:pathLst>
                  <a:path w="1551" h="1693" extrusionOk="0">
                    <a:moveTo>
                      <a:pt x="493" y="1"/>
                    </a:moveTo>
                    <a:lnTo>
                      <a:pt x="282" y="71"/>
                    </a:lnTo>
                    <a:lnTo>
                      <a:pt x="141" y="142"/>
                    </a:lnTo>
                    <a:lnTo>
                      <a:pt x="71" y="283"/>
                    </a:lnTo>
                    <a:lnTo>
                      <a:pt x="0" y="635"/>
                    </a:lnTo>
                    <a:lnTo>
                      <a:pt x="0" y="988"/>
                    </a:lnTo>
                    <a:lnTo>
                      <a:pt x="141" y="1270"/>
                    </a:lnTo>
                    <a:lnTo>
                      <a:pt x="353" y="1552"/>
                    </a:lnTo>
                    <a:lnTo>
                      <a:pt x="564" y="1693"/>
                    </a:lnTo>
                    <a:lnTo>
                      <a:pt x="705" y="1693"/>
                    </a:lnTo>
                    <a:lnTo>
                      <a:pt x="775" y="1622"/>
                    </a:lnTo>
                    <a:lnTo>
                      <a:pt x="987" y="1481"/>
                    </a:lnTo>
                    <a:lnTo>
                      <a:pt x="1269" y="1199"/>
                    </a:lnTo>
                    <a:lnTo>
                      <a:pt x="1410" y="917"/>
                    </a:lnTo>
                    <a:lnTo>
                      <a:pt x="1551" y="635"/>
                    </a:lnTo>
                    <a:lnTo>
                      <a:pt x="1551" y="353"/>
                    </a:lnTo>
                    <a:lnTo>
                      <a:pt x="1410" y="142"/>
                    </a:lnTo>
                    <a:lnTo>
                      <a:pt x="1198" y="1"/>
                    </a:lnTo>
                    <a:close/>
                  </a:path>
                </a:pathLst>
              </a:custGeom>
              <a:solidFill>
                <a:srgbClr val="DDAC6C"/>
              </a:solidFill>
              <a:ln>
                <a:noFill/>
              </a:ln>
            </p:spPr>
            <p:txBody>
              <a:bodyPr lIns="91425" tIns="91425" rIns="91425" bIns="91425" anchor="ctr" anchorCtr="0">
                <a:noAutofit/>
              </a:bodyPr>
              <a:lstStyle/>
              <a:p>
                <a:pPr lvl="0">
                  <a:spcBef>
                    <a:spcPts val="0"/>
                  </a:spcBef>
                  <a:buNone/>
                </a:pPr>
                <a:endParaRPr/>
              </a:p>
            </p:txBody>
          </p:sp>
        </p:grpSp>
      </p:grpSp>
      <p:grpSp>
        <p:nvGrpSpPr>
          <p:cNvPr id="266" name="Shape 266"/>
          <p:cNvGrpSpPr/>
          <p:nvPr/>
        </p:nvGrpSpPr>
        <p:grpSpPr>
          <a:xfrm rot="-9319279">
            <a:off x="452001" y="791962"/>
            <a:ext cx="291913" cy="362695"/>
            <a:chOff x="4217025" y="773800"/>
            <a:chExt cx="290750" cy="361250"/>
          </a:xfrm>
        </p:grpSpPr>
        <p:sp>
          <p:nvSpPr>
            <p:cNvPr id="267" name="Shape 267"/>
            <p:cNvSpPr/>
            <p:nvPr/>
          </p:nvSpPr>
          <p:spPr>
            <a:xfrm>
              <a:off x="4231125" y="773800"/>
              <a:ext cx="56400" cy="135700"/>
            </a:xfrm>
            <a:custGeom>
              <a:avLst/>
              <a:gdLst/>
              <a:ahLst/>
              <a:cxnLst/>
              <a:rect l="0" t="0" r="0" b="0"/>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sp>
          <p:nvSpPr>
            <p:cNvPr id="268" name="Shape 268"/>
            <p:cNvSpPr/>
            <p:nvPr/>
          </p:nvSpPr>
          <p:spPr>
            <a:xfrm>
              <a:off x="4291025" y="858375"/>
              <a:ext cx="216750" cy="109275"/>
            </a:xfrm>
            <a:custGeom>
              <a:avLst/>
              <a:gdLst/>
              <a:ahLst/>
              <a:cxnLst/>
              <a:rect l="0" t="0" r="0" b="0"/>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sp>
          <p:nvSpPr>
            <p:cNvPr id="269" name="Shape 269"/>
            <p:cNvSpPr/>
            <p:nvPr/>
          </p:nvSpPr>
          <p:spPr>
            <a:xfrm>
              <a:off x="4217025" y="1004625"/>
              <a:ext cx="68750" cy="130425"/>
            </a:xfrm>
            <a:custGeom>
              <a:avLst/>
              <a:gdLst/>
              <a:ahLst/>
              <a:cxnLst/>
              <a:rect l="0" t="0" r="0" b="0"/>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628975" y="586975"/>
            <a:ext cx="6009600" cy="8574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2" name="Shape 272"/>
          <p:cNvSpPr txBox="1">
            <a:spLocks noGrp="1"/>
          </p:cNvSpPr>
          <p:nvPr>
            <p:ph type="body" idx="1"/>
          </p:nvPr>
        </p:nvSpPr>
        <p:spPr>
          <a:xfrm>
            <a:off x="628975" y="1581150"/>
            <a:ext cx="2916900" cy="3003300"/>
          </a:xfrm>
          <a:prstGeom prst="rect">
            <a:avLst/>
          </a:prstGeom>
        </p:spPr>
        <p:txBody>
          <a:bodyPr lIns="91425" tIns="91425" rIns="91425" bIns="91425" anchor="t" anchorCtr="0"/>
          <a:lstStyle>
            <a:lvl1pPr lvl="0">
              <a:spcBef>
                <a:spcPts val="0"/>
              </a:spcBef>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a:endParaRPr/>
          </a:p>
        </p:txBody>
      </p:sp>
      <p:sp>
        <p:nvSpPr>
          <p:cNvPr id="273" name="Shape 273"/>
          <p:cNvSpPr txBox="1">
            <a:spLocks noGrp="1"/>
          </p:cNvSpPr>
          <p:nvPr>
            <p:ph type="body" idx="2"/>
          </p:nvPr>
        </p:nvSpPr>
        <p:spPr>
          <a:xfrm>
            <a:off x="3721633" y="1581150"/>
            <a:ext cx="2916899" cy="3003300"/>
          </a:xfrm>
          <a:prstGeom prst="rect">
            <a:avLst/>
          </a:prstGeom>
        </p:spPr>
        <p:txBody>
          <a:bodyPr lIns="91425" tIns="91425" rIns="91425" bIns="91425" anchor="t" anchorCtr="0"/>
          <a:lstStyle>
            <a:lvl1pPr lvl="0">
              <a:spcBef>
                <a:spcPts val="0"/>
              </a:spcBef>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a:endParaRPr/>
          </a:p>
        </p:txBody>
      </p:sp>
      <p:grpSp>
        <p:nvGrpSpPr>
          <p:cNvPr id="274" name="Shape 274"/>
          <p:cNvGrpSpPr/>
          <p:nvPr/>
        </p:nvGrpSpPr>
        <p:grpSpPr>
          <a:xfrm>
            <a:off x="7108241" y="-58105"/>
            <a:ext cx="1401157" cy="5259704"/>
            <a:chOff x="818425" y="238125"/>
            <a:chExt cx="1395575" cy="5238750"/>
          </a:xfrm>
        </p:grpSpPr>
        <p:sp>
          <p:nvSpPr>
            <p:cNvPr id="275" name="Shape 275"/>
            <p:cNvSpPr/>
            <p:nvPr/>
          </p:nvSpPr>
          <p:spPr>
            <a:xfrm>
              <a:off x="1253650" y="245150"/>
              <a:ext cx="731300" cy="1178875"/>
            </a:xfrm>
            <a:custGeom>
              <a:avLst/>
              <a:gdLst/>
              <a:ahLst/>
              <a:cxnLst/>
              <a:rect l="0" t="0" r="0" b="0"/>
              <a:pathLst>
                <a:path w="29252" h="47155" extrusionOk="0">
                  <a:moveTo>
                    <a:pt x="17692" y="8600"/>
                  </a:moveTo>
                  <a:lnTo>
                    <a:pt x="14872" y="9305"/>
                  </a:lnTo>
                  <a:lnTo>
                    <a:pt x="11771" y="10080"/>
                  </a:lnTo>
                  <a:lnTo>
                    <a:pt x="8811" y="10856"/>
                  </a:lnTo>
                  <a:lnTo>
                    <a:pt x="7542" y="11278"/>
                  </a:lnTo>
                  <a:lnTo>
                    <a:pt x="6485" y="11631"/>
                  </a:lnTo>
                  <a:lnTo>
                    <a:pt x="9234" y="10503"/>
                  </a:lnTo>
                  <a:lnTo>
                    <a:pt x="10573" y="10010"/>
                  </a:lnTo>
                  <a:lnTo>
                    <a:pt x="11983" y="9587"/>
                  </a:lnTo>
                  <a:lnTo>
                    <a:pt x="13392" y="9164"/>
                  </a:lnTo>
                  <a:lnTo>
                    <a:pt x="14802" y="8882"/>
                  </a:lnTo>
                  <a:lnTo>
                    <a:pt x="16282" y="8671"/>
                  </a:lnTo>
                  <a:lnTo>
                    <a:pt x="17692" y="8600"/>
                  </a:lnTo>
                  <a:close/>
                  <a:moveTo>
                    <a:pt x="20652" y="3102"/>
                  </a:moveTo>
                  <a:lnTo>
                    <a:pt x="20934" y="3173"/>
                  </a:lnTo>
                  <a:lnTo>
                    <a:pt x="21709" y="3455"/>
                  </a:lnTo>
                  <a:lnTo>
                    <a:pt x="22414" y="3807"/>
                  </a:lnTo>
                  <a:lnTo>
                    <a:pt x="23049" y="4160"/>
                  </a:lnTo>
                  <a:lnTo>
                    <a:pt x="23683" y="4582"/>
                  </a:lnTo>
                  <a:lnTo>
                    <a:pt x="24247" y="5076"/>
                  </a:lnTo>
                  <a:lnTo>
                    <a:pt x="24740" y="5569"/>
                  </a:lnTo>
                  <a:lnTo>
                    <a:pt x="25234" y="6133"/>
                  </a:lnTo>
                  <a:lnTo>
                    <a:pt x="25656" y="6697"/>
                  </a:lnTo>
                  <a:lnTo>
                    <a:pt x="26079" y="7331"/>
                  </a:lnTo>
                  <a:lnTo>
                    <a:pt x="26432" y="7966"/>
                  </a:lnTo>
                  <a:lnTo>
                    <a:pt x="26714" y="8671"/>
                  </a:lnTo>
                  <a:lnTo>
                    <a:pt x="26996" y="9305"/>
                  </a:lnTo>
                  <a:lnTo>
                    <a:pt x="27278" y="10080"/>
                  </a:lnTo>
                  <a:lnTo>
                    <a:pt x="27489" y="10856"/>
                  </a:lnTo>
                  <a:lnTo>
                    <a:pt x="27771" y="12406"/>
                  </a:lnTo>
                  <a:lnTo>
                    <a:pt x="27348" y="11631"/>
                  </a:lnTo>
                  <a:lnTo>
                    <a:pt x="26996" y="10856"/>
                  </a:lnTo>
                  <a:lnTo>
                    <a:pt x="26502" y="10151"/>
                  </a:lnTo>
                  <a:lnTo>
                    <a:pt x="26009" y="9516"/>
                  </a:lnTo>
                  <a:lnTo>
                    <a:pt x="25022" y="8177"/>
                  </a:lnTo>
                  <a:lnTo>
                    <a:pt x="23894" y="6908"/>
                  </a:lnTo>
                  <a:lnTo>
                    <a:pt x="22837" y="5851"/>
                  </a:lnTo>
                  <a:lnTo>
                    <a:pt x="21850" y="4723"/>
                  </a:lnTo>
                  <a:lnTo>
                    <a:pt x="21427" y="4300"/>
                  </a:lnTo>
                  <a:lnTo>
                    <a:pt x="20864" y="3666"/>
                  </a:lnTo>
                  <a:lnTo>
                    <a:pt x="20652" y="3384"/>
                  </a:lnTo>
                  <a:lnTo>
                    <a:pt x="20511" y="3173"/>
                  </a:lnTo>
                  <a:lnTo>
                    <a:pt x="20582" y="3102"/>
                  </a:lnTo>
                  <a:close/>
                  <a:moveTo>
                    <a:pt x="18185" y="9516"/>
                  </a:moveTo>
                  <a:lnTo>
                    <a:pt x="17480" y="10151"/>
                  </a:lnTo>
                  <a:lnTo>
                    <a:pt x="16776" y="10715"/>
                  </a:lnTo>
                  <a:lnTo>
                    <a:pt x="15930" y="11208"/>
                  </a:lnTo>
                  <a:lnTo>
                    <a:pt x="15084" y="11560"/>
                  </a:lnTo>
                  <a:lnTo>
                    <a:pt x="14238" y="11913"/>
                  </a:lnTo>
                  <a:lnTo>
                    <a:pt x="13322" y="12124"/>
                  </a:lnTo>
                  <a:lnTo>
                    <a:pt x="12406" y="12336"/>
                  </a:lnTo>
                  <a:lnTo>
                    <a:pt x="11489" y="12477"/>
                  </a:lnTo>
                  <a:lnTo>
                    <a:pt x="9586" y="12688"/>
                  </a:lnTo>
                  <a:lnTo>
                    <a:pt x="7754" y="12759"/>
                  </a:lnTo>
                  <a:lnTo>
                    <a:pt x="5851" y="12759"/>
                  </a:lnTo>
                  <a:lnTo>
                    <a:pt x="4018" y="12829"/>
                  </a:lnTo>
                  <a:lnTo>
                    <a:pt x="4582" y="12547"/>
                  </a:lnTo>
                  <a:lnTo>
                    <a:pt x="5287" y="12336"/>
                  </a:lnTo>
                  <a:lnTo>
                    <a:pt x="6062" y="12195"/>
                  </a:lnTo>
                  <a:lnTo>
                    <a:pt x="6978" y="12054"/>
                  </a:lnTo>
                  <a:lnTo>
                    <a:pt x="8670" y="11913"/>
                  </a:lnTo>
                  <a:lnTo>
                    <a:pt x="9445" y="11842"/>
                  </a:lnTo>
                  <a:lnTo>
                    <a:pt x="10150" y="11701"/>
                  </a:lnTo>
                  <a:lnTo>
                    <a:pt x="12124" y="11278"/>
                  </a:lnTo>
                  <a:lnTo>
                    <a:pt x="14168" y="10715"/>
                  </a:lnTo>
                  <a:lnTo>
                    <a:pt x="16212" y="10151"/>
                  </a:lnTo>
                  <a:lnTo>
                    <a:pt x="18185" y="9516"/>
                  </a:lnTo>
                  <a:close/>
                  <a:moveTo>
                    <a:pt x="20511" y="3948"/>
                  </a:moveTo>
                  <a:lnTo>
                    <a:pt x="20864" y="4512"/>
                  </a:lnTo>
                  <a:lnTo>
                    <a:pt x="21216" y="5146"/>
                  </a:lnTo>
                  <a:lnTo>
                    <a:pt x="22062" y="6204"/>
                  </a:lnTo>
                  <a:lnTo>
                    <a:pt x="23824" y="8248"/>
                  </a:lnTo>
                  <a:lnTo>
                    <a:pt x="24881" y="9587"/>
                  </a:lnTo>
                  <a:lnTo>
                    <a:pt x="25797" y="10996"/>
                  </a:lnTo>
                  <a:lnTo>
                    <a:pt x="26220" y="11701"/>
                  </a:lnTo>
                  <a:lnTo>
                    <a:pt x="26573" y="12477"/>
                  </a:lnTo>
                  <a:lnTo>
                    <a:pt x="26925" y="13252"/>
                  </a:lnTo>
                  <a:lnTo>
                    <a:pt x="27207" y="14027"/>
                  </a:lnTo>
                  <a:lnTo>
                    <a:pt x="25022" y="11701"/>
                  </a:lnTo>
                  <a:lnTo>
                    <a:pt x="24035" y="10574"/>
                  </a:lnTo>
                  <a:lnTo>
                    <a:pt x="23119" y="9375"/>
                  </a:lnTo>
                  <a:lnTo>
                    <a:pt x="22344" y="8177"/>
                  </a:lnTo>
                  <a:lnTo>
                    <a:pt x="21568" y="6908"/>
                  </a:lnTo>
                  <a:lnTo>
                    <a:pt x="21286" y="6204"/>
                  </a:lnTo>
                  <a:lnTo>
                    <a:pt x="21005" y="5499"/>
                  </a:lnTo>
                  <a:lnTo>
                    <a:pt x="20723" y="4723"/>
                  </a:lnTo>
                  <a:lnTo>
                    <a:pt x="20511" y="3948"/>
                  </a:lnTo>
                  <a:close/>
                  <a:moveTo>
                    <a:pt x="12194" y="25657"/>
                  </a:moveTo>
                  <a:lnTo>
                    <a:pt x="9375" y="26855"/>
                  </a:lnTo>
                  <a:lnTo>
                    <a:pt x="6485" y="28195"/>
                  </a:lnTo>
                  <a:lnTo>
                    <a:pt x="4441" y="29181"/>
                  </a:lnTo>
                  <a:lnTo>
                    <a:pt x="2467" y="30098"/>
                  </a:lnTo>
                  <a:lnTo>
                    <a:pt x="3525" y="29252"/>
                  </a:lnTo>
                  <a:lnTo>
                    <a:pt x="4582" y="28406"/>
                  </a:lnTo>
                  <a:lnTo>
                    <a:pt x="5780" y="27701"/>
                  </a:lnTo>
                  <a:lnTo>
                    <a:pt x="6978" y="26996"/>
                  </a:lnTo>
                  <a:lnTo>
                    <a:pt x="8177" y="26503"/>
                  </a:lnTo>
                  <a:lnTo>
                    <a:pt x="9516" y="26080"/>
                  </a:lnTo>
                  <a:lnTo>
                    <a:pt x="10855" y="25798"/>
                  </a:lnTo>
                  <a:lnTo>
                    <a:pt x="12194" y="25657"/>
                  </a:lnTo>
                  <a:close/>
                  <a:moveTo>
                    <a:pt x="12194" y="26855"/>
                  </a:moveTo>
                  <a:lnTo>
                    <a:pt x="11207" y="27701"/>
                  </a:lnTo>
                  <a:lnTo>
                    <a:pt x="10221" y="28477"/>
                  </a:lnTo>
                  <a:lnTo>
                    <a:pt x="9234" y="29181"/>
                  </a:lnTo>
                  <a:lnTo>
                    <a:pt x="8106" y="29816"/>
                  </a:lnTo>
                  <a:lnTo>
                    <a:pt x="7260" y="30239"/>
                  </a:lnTo>
                  <a:lnTo>
                    <a:pt x="6414" y="30591"/>
                  </a:lnTo>
                  <a:lnTo>
                    <a:pt x="5498" y="30873"/>
                  </a:lnTo>
                  <a:lnTo>
                    <a:pt x="4582" y="31155"/>
                  </a:lnTo>
                  <a:lnTo>
                    <a:pt x="3666" y="31296"/>
                  </a:lnTo>
                  <a:lnTo>
                    <a:pt x="2679" y="31437"/>
                  </a:lnTo>
                  <a:lnTo>
                    <a:pt x="1763" y="31578"/>
                  </a:lnTo>
                  <a:lnTo>
                    <a:pt x="846" y="31578"/>
                  </a:lnTo>
                  <a:lnTo>
                    <a:pt x="1269" y="31296"/>
                  </a:lnTo>
                  <a:lnTo>
                    <a:pt x="1833" y="31014"/>
                  </a:lnTo>
                  <a:lnTo>
                    <a:pt x="3172" y="30521"/>
                  </a:lnTo>
                  <a:lnTo>
                    <a:pt x="4652" y="30027"/>
                  </a:lnTo>
                  <a:lnTo>
                    <a:pt x="5780" y="29675"/>
                  </a:lnTo>
                  <a:lnTo>
                    <a:pt x="9022" y="28265"/>
                  </a:lnTo>
                  <a:lnTo>
                    <a:pt x="12194" y="26855"/>
                  </a:lnTo>
                  <a:close/>
                  <a:moveTo>
                    <a:pt x="17762" y="20300"/>
                  </a:moveTo>
                  <a:lnTo>
                    <a:pt x="18608" y="21851"/>
                  </a:lnTo>
                  <a:lnTo>
                    <a:pt x="19383" y="23402"/>
                  </a:lnTo>
                  <a:lnTo>
                    <a:pt x="20018" y="25023"/>
                  </a:lnTo>
                  <a:lnTo>
                    <a:pt x="20652" y="26644"/>
                  </a:lnTo>
                  <a:lnTo>
                    <a:pt x="21780" y="29886"/>
                  </a:lnTo>
                  <a:lnTo>
                    <a:pt x="22485" y="31507"/>
                  </a:lnTo>
                  <a:lnTo>
                    <a:pt x="23190" y="33129"/>
                  </a:lnTo>
                  <a:lnTo>
                    <a:pt x="22414" y="32565"/>
                  </a:lnTo>
                  <a:lnTo>
                    <a:pt x="21639" y="31930"/>
                  </a:lnTo>
                  <a:lnTo>
                    <a:pt x="21005" y="31296"/>
                  </a:lnTo>
                  <a:lnTo>
                    <a:pt x="20370" y="30662"/>
                  </a:lnTo>
                  <a:lnTo>
                    <a:pt x="19806" y="29957"/>
                  </a:lnTo>
                  <a:lnTo>
                    <a:pt x="19313" y="29322"/>
                  </a:lnTo>
                  <a:lnTo>
                    <a:pt x="18890" y="28547"/>
                  </a:lnTo>
                  <a:lnTo>
                    <a:pt x="18467" y="27842"/>
                  </a:lnTo>
                  <a:lnTo>
                    <a:pt x="18115" y="26996"/>
                  </a:lnTo>
                  <a:lnTo>
                    <a:pt x="17833" y="26221"/>
                  </a:lnTo>
                  <a:lnTo>
                    <a:pt x="17621" y="25375"/>
                  </a:lnTo>
                  <a:lnTo>
                    <a:pt x="17480" y="24529"/>
                  </a:lnTo>
                  <a:lnTo>
                    <a:pt x="17410" y="23613"/>
                  </a:lnTo>
                  <a:lnTo>
                    <a:pt x="17339" y="22697"/>
                  </a:lnTo>
                  <a:lnTo>
                    <a:pt x="17339" y="21710"/>
                  </a:lnTo>
                  <a:lnTo>
                    <a:pt x="17480" y="20723"/>
                  </a:lnTo>
                  <a:lnTo>
                    <a:pt x="17480" y="21569"/>
                  </a:lnTo>
                  <a:lnTo>
                    <a:pt x="17480" y="22415"/>
                  </a:lnTo>
                  <a:lnTo>
                    <a:pt x="17551" y="23190"/>
                  </a:lnTo>
                  <a:lnTo>
                    <a:pt x="17692" y="24036"/>
                  </a:lnTo>
                  <a:lnTo>
                    <a:pt x="18115" y="25587"/>
                  </a:lnTo>
                  <a:lnTo>
                    <a:pt x="18608" y="27137"/>
                  </a:lnTo>
                  <a:lnTo>
                    <a:pt x="19172" y="28618"/>
                  </a:lnTo>
                  <a:lnTo>
                    <a:pt x="19524" y="29393"/>
                  </a:lnTo>
                  <a:lnTo>
                    <a:pt x="19736" y="29675"/>
                  </a:lnTo>
                  <a:lnTo>
                    <a:pt x="19877" y="29745"/>
                  </a:lnTo>
                  <a:lnTo>
                    <a:pt x="20159" y="29816"/>
                  </a:lnTo>
                  <a:lnTo>
                    <a:pt x="20511" y="29886"/>
                  </a:lnTo>
                  <a:lnTo>
                    <a:pt x="20652" y="29886"/>
                  </a:lnTo>
                  <a:lnTo>
                    <a:pt x="20723" y="29745"/>
                  </a:lnTo>
                  <a:lnTo>
                    <a:pt x="20793" y="29604"/>
                  </a:lnTo>
                  <a:lnTo>
                    <a:pt x="20723" y="29393"/>
                  </a:lnTo>
                  <a:lnTo>
                    <a:pt x="19806" y="27137"/>
                  </a:lnTo>
                  <a:lnTo>
                    <a:pt x="19031" y="24882"/>
                  </a:lnTo>
                  <a:lnTo>
                    <a:pt x="18397" y="22626"/>
                  </a:lnTo>
                  <a:lnTo>
                    <a:pt x="17762" y="20300"/>
                  </a:lnTo>
                  <a:close/>
                  <a:moveTo>
                    <a:pt x="10503" y="36723"/>
                  </a:moveTo>
                  <a:lnTo>
                    <a:pt x="10080" y="37569"/>
                  </a:lnTo>
                  <a:lnTo>
                    <a:pt x="9516" y="38697"/>
                  </a:lnTo>
                  <a:lnTo>
                    <a:pt x="9304" y="39261"/>
                  </a:lnTo>
                  <a:lnTo>
                    <a:pt x="9163" y="39825"/>
                  </a:lnTo>
                  <a:lnTo>
                    <a:pt x="9093" y="40036"/>
                  </a:lnTo>
                  <a:lnTo>
                    <a:pt x="9163" y="40248"/>
                  </a:lnTo>
                  <a:lnTo>
                    <a:pt x="9234" y="40388"/>
                  </a:lnTo>
                  <a:lnTo>
                    <a:pt x="9304" y="40529"/>
                  </a:lnTo>
                  <a:lnTo>
                    <a:pt x="9516" y="40600"/>
                  </a:lnTo>
                  <a:lnTo>
                    <a:pt x="9657" y="40529"/>
                  </a:lnTo>
                  <a:lnTo>
                    <a:pt x="9868" y="40459"/>
                  </a:lnTo>
                  <a:lnTo>
                    <a:pt x="10009" y="40248"/>
                  </a:lnTo>
                  <a:lnTo>
                    <a:pt x="10362" y="39754"/>
                  </a:lnTo>
                  <a:lnTo>
                    <a:pt x="10714" y="39120"/>
                  </a:lnTo>
                  <a:lnTo>
                    <a:pt x="11278" y="37851"/>
                  </a:lnTo>
                  <a:lnTo>
                    <a:pt x="11630" y="37005"/>
                  </a:lnTo>
                  <a:lnTo>
                    <a:pt x="12053" y="37569"/>
                  </a:lnTo>
                  <a:lnTo>
                    <a:pt x="12406" y="38274"/>
                  </a:lnTo>
                  <a:lnTo>
                    <a:pt x="12547" y="38626"/>
                  </a:lnTo>
                  <a:lnTo>
                    <a:pt x="12617" y="38979"/>
                  </a:lnTo>
                  <a:lnTo>
                    <a:pt x="12617" y="39331"/>
                  </a:lnTo>
                  <a:lnTo>
                    <a:pt x="12617" y="39684"/>
                  </a:lnTo>
                  <a:lnTo>
                    <a:pt x="12476" y="40248"/>
                  </a:lnTo>
                  <a:lnTo>
                    <a:pt x="12265" y="40741"/>
                  </a:lnTo>
                  <a:lnTo>
                    <a:pt x="11983" y="41305"/>
                  </a:lnTo>
                  <a:lnTo>
                    <a:pt x="11630" y="41869"/>
                  </a:lnTo>
                  <a:lnTo>
                    <a:pt x="11207" y="42433"/>
                  </a:lnTo>
                  <a:lnTo>
                    <a:pt x="10714" y="42996"/>
                  </a:lnTo>
                  <a:lnTo>
                    <a:pt x="9657" y="44054"/>
                  </a:lnTo>
                  <a:lnTo>
                    <a:pt x="8458" y="45040"/>
                  </a:lnTo>
                  <a:lnTo>
                    <a:pt x="7824" y="45463"/>
                  </a:lnTo>
                  <a:lnTo>
                    <a:pt x="7260" y="45816"/>
                  </a:lnTo>
                  <a:lnTo>
                    <a:pt x="6626" y="46098"/>
                  </a:lnTo>
                  <a:lnTo>
                    <a:pt x="6062" y="46380"/>
                  </a:lnTo>
                  <a:lnTo>
                    <a:pt x="5498" y="46521"/>
                  </a:lnTo>
                  <a:lnTo>
                    <a:pt x="5005" y="46591"/>
                  </a:lnTo>
                  <a:lnTo>
                    <a:pt x="5287" y="45181"/>
                  </a:lnTo>
                  <a:lnTo>
                    <a:pt x="5639" y="43772"/>
                  </a:lnTo>
                  <a:lnTo>
                    <a:pt x="6062" y="42292"/>
                  </a:lnTo>
                  <a:lnTo>
                    <a:pt x="6626" y="40952"/>
                  </a:lnTo>
                  <a:lnTo>
                    <a:pt x="6978" y="40248"/>
                  </a:lnTo>
                  <a:lnTo>
                    <a:pt x="7331" y="39613"/>
                  </a:lnTo>
                  <a:lnTo>
                    <a:pt x="7754" y="39049"/>
                  </a:lnTo>
                  <a:lnTo>
                    <a:pt x="8177" y="38485"/>
                  </a:lnTo>
                  <a:lnTo>
                    <a:pt x="8670" y="37992"/>
                  </a:lnTo>
                  <a:lnTo>
                    <a:pt x="9234" y="37499"/>
                  </a:lnTo>
                  <a:lnTo>
                    <a:pt x="9868" y="37076"/>
                  </a:lnTo>
                  <a:lnTo>
                    <a:pt x="10503" y="36723"/>
                  </a:lnTo>
                  <a:close/>
                  <a:moveTo>
                    <a:pt x="19947" y="1"/>
                  </a:moveTo>
                  <a:lnTo>
                    <a:pt x="19877" y="706"/>
                  </a:lnTo>
                  <a:lnTo>
                    <a:pt x="19806" y="1552"/>
                  </a:lnTo>
                  <a:lnTo>
                    <a:pt x="19665" y="3455"/>
                  </a:lnTo>
                  <a:lnTo>
                    <a:pt x="19595" y="4441"/>
                  </a:lnTo>
                  <a:lnTo>
                    <a:pt x="19454" y="5358"/>
                  </a:lnTo>
                  <a:lnTo>
                    <a:pt x="19242" y="6133"/>
                  </a:lnTo>
                  <a:lnTo>
                    <a:pt x="19102" y="6485"/>
                  </a:lnTo>
                  <a:lnTo>
                    <a:pt x="18961" y="6767"/>
                  </a:lnTo>
                  <a:lnTo>
                    <a:pt x="18679" y="7120"/>
                  </a:lnTo>
                  <a:lnTo>
                    <a:pt x="18397" y="7331"/>
                  </a:lnTo>
                  <a:lnTo>
                    <a:pt x="18115" y="7472"/>
                  </a:lnTo>
                  <a:lnTo>
                    <a:pt x="17833" y="7543"/>
                  </a:lnTo>
                  <a:lnTo>
                    <a:pt x="16071" y="7543"/>
                  </a:lnTo>
                  <a:lnTo>
                    <a:pt x="15225" y="7613"/>
                  </a:lnTo>
                  <a:lnTo>
                    <a:pt x="14379" y="7754"/>
                  </a:lnTo>
                  <a:lnTo>
                    <a:pt x="12687" y="8177"/>
                  </a:lnTo>
                  <a:lnTo>
                    <a:pt x="10362" y="8882"/>
                  </a:lnTo>
                  <a:lnTo>
                    <a:pt x="8881" y="9305"/>
                  </a:lnTo>
                  <a:lnTo>
                    <a:pt x="7472" y="9869"/>
                  </a:lnTo>
                  <a:lnTo>
                    <a:pt x="6062" y="10503"/>
                  </a:lnTo>
                  <a:lnTo>
                    <a:pt x="5357" y="10856"/>
                  </a:lnTo>
                  <a:lnTo>
                    <a:pt x="4793" y="11208"/>
                  </a:lnTo>
                  <a:lnTo>
                    <a:pt x="4229" y="11631"/>
                  </a:lnTo>
                  <a:lnTo>
                    <a:pt x="3736" y="12054"/>
                  </a:lnTo>
                  <a:lnTo>
                    <a:pt x="3313" y="12477"/>
                  </a:lnTo>
                  <a:lnTo>
                    <a:pt x="3031" y="12900"/>
                  </a:lnTo>
                  <a:lnTo>
                    <a:pt x="2820" y="12970"/>
                  </a:lnTo>
                  <a:lnTo>
                    <a:pt x="2749" y="13182"/>
                  </a:lnTo>
                  <a:lnTo>
                    <a:pt x="2820" y="13675"/>
                  </a:lnTo>
                  <a:lnTo>
                    <a:pt x="3031" y="13604"/>
                  </a:lnTo>
                  <a:lnTo>
                    <a:pt x="5921" y="13604"/>
                  </a:lnTo>
                  <a:lnTo>
                    <a:pt x="9586" y="13675"/>
                  </a:lnTo>
                  <a:lnTo>
                    <a:pt x="10714" y="13604"/>
                  </a:lnTo>
                  <a:lnTo>
                    <a:pt x="11912" y="13463"/>
                  </a:lnTo>
                  <a:lnTo>
                    <a:pt x="13110" y="13252"/>
                  </a:lnTo>
                  <a:lnTo>
                    <a:pt x="14238" y="12970"/>
                  </a:lnTo>
                  <a:lnTo>
                    <a:pt x="15366" y="12618"/>
                  </a:lnTo>
                  <a:lnTo>
                    <a:pt x="16494" y="12124"/>
                  </a:lnTo>
                  <a:lnTo>
                    <a:pt x="17480" y="11490"/>
                  </a:lnTo>
                  <a:lnTo>
                    <a:pt x="17974" y="11137"/>
                  </a:lnTo>
                  <a:lnTo>
                    <a:pt x="18397" y="10785"/>
                  </a:lnTo>
                  <a:lnTo>
                    <a:pt x="17974" y="14098"/>
                  </a:lnTo>
                  <a:lnTo>
                    <a:pt x="17621" y="16212"/>
                  </a:lnTo>
                  <a:lnTo>
                    <a:pt x="17269" y="18327"/>
                  </a:lnTo>
                  <a:lnTo>
                    <a:pt x="16776" y="20441"/>
                  </a:lnTo>
                  <a:lnTo>
                    <a:pt x="16494" y="21428"/>
                  </a:lnTo>
                  <a:lnTo>
                    <a:pt x="16212" y="22274"/>
                  </a:lnTo>
                  <a:lnTo>
                    <a:pt x="15859" y="23120"/>
                  </a:lnTo>
                  <a:lnTo>
                    <a:pt x="15436" y="23825"/>
                  </a:lnTo>
                  <a:lnTo>
                    <a:pt x="15013" y="24389"/>
                  </a:lnTo>
                  <a:lnTo>
                    <a:pt x="14591" y="24811"/>
                  </a:lnTo>
                  <a:lnTo>
                    <a:pt x="14309" y="24952"/>
                  </a:lnTo>
                  <a:lnTo>
                    <a:pt x="14027" y="25093"/>
                  </a:lnTo>
                  <a:lnTo>
                    <a:pt x="13322" y="25234"/>
                  </a:lnTo>
                  <a:lnTo>
                    <a:pt x="12617" y="25305"/>
                  </a:lnTo>
                  <a:lnTo>
                    <a:pt x="10150" y="25305"/>
                  </a:lnTo>
                  <a:lnTo>
                    <a:pt x="9375" y="25375"/>
                  </a:lnTo>
                  <a:lnTo>
                    <a:pt x="8670" y="25516"/>
                  </a:lnTo>
                  <a:lnTo>
                    <a:pt x="7824" y="25798"/>
                  </a:lnTo>
                  <a:lnTo>
                    <a:pt x="6978" y="26151"/>
                  </a:lnTo>
                  <a:lnTo>
                    <a:pt x="6203" y="26503"/>
                  </a:lnTo>
                  <a:lnTo>
                    <a:pt x="5428" y="26926"/>
                  </a:lnTo>
                  <a:lnTo>
                    <a:pt x="4652" y="27349"/>
                  </a:lnTo>
                  <a:lnTo>
                    <a:pt x="3948" y="27842"/>
                  </a:lnTo>
                  <a:lnTo>
                    <a:pt x="2538" y="28970"/>
                  </a:lnTo>
                  <a:lnTo>
                    <a:pt x="1481" y="29816"/>
                  </a:lnTo>
                  <a:lnTo>
                    <a:pt x="705" y="30521"/>
                  </a:lnTo>
                  <a:lnTo>
                    <a:pt x="212" y="31085"/>
                  </a:lnTo>
                  <a:lnTo>
                    <a:pt x="71" y="31366"/>
                  </a:lnTo>
                  <a:lnTo>
                    <a:pt x="0" y="31507"/>
                  </a:lnTo>
                  <a:lnTo>
                    <a:pt x="0" y="31648"/>
                  </a:lnTo>
                  <a:lnTo>
                    <a:pt x="141" y="31789"/>
                  </a:lnTo>
                  <a:lnTo>
                    <a:pt x="353" y="31930"/>
                  </a:lnTo>
                  <a:lnTo>
                    <a:pt x="635" y="32001"/>
                  </a:lnTo>
                  <a:lnTo>
                    <a:pt x="1622" y="32071"/>
                  </a:lnTo>
                  <a:lnTo>
                    <a:pt x="2961" y="32001"/>
                  </a:lnTo>
                  <a:lnTo>
                    <a:pt x="3807" y="31930"/>
                  </a:lnTo>
                  <a:lnTo>
                    <a:pt x="4652" y="31860"/>
                  </a:lnTo>
                  <a:lnTo>
                    <a:pt x="5498" y="31648"/>
                  </a:lnTo>
                  <a:lnTo>
                    <a:pt x="6273" y="31437"/>
                  </a:lnTo>
                  <a:lnTo>
                    <a:pt x="7049" y="31226"/>
                  </a:lnTo>
                  <a:lnTo>
                    <a:pt x="7824" y="30873"/>
                  </a:lnTo>
                  <a:lnTo>
                    <a:pt x="9304" y="30168"/>
                  </a:lnTo>
                  <a:lnTo>
                    <a:pt x="10784" y="29322"/>
                  </a:lnTo>
                  <a:lnTo>
                    <a:pt x="12124" y="28336"/>
                  </a:lnTo>
                  <a:lnTo>
                    <a:pt x="13392" y="27278"/>
                  </a:lnTo>
                  <a:lnTo>
                    <a:pt x="14661" y="26151"/>
                  </a:lnTo>
                  <a:lnTo>
                    <a:pt x="13956" y="28265"/>
                  </a:lnTo>
                  <a:lnTo>
                    <a:pt x="13322" y="30450"/>
                  </a:lnTo>
                  <a:lnTo>
                    <a:pt x="12899" y="31507"/>
                  </a:lnTo>
                  <a:lnTo>
                    <a:pt x="12476" y="32565"/>
                  </a:lnTo>
                  <a:lnTo>
                    <a:pt x="12053" y="33551"/>
                  </a:lnTo>
                  <a:lnTo>
                    <a:pt x="11489" y="34468"/>
                  </a:lnTo>
                  <a:lnTo>
                    <a:pt x="11137" y="35032"/>
                  </a:lnTo>
                  <a:lnTo>
                    <a:pt x="10714" y="35455"/>
                  </a:lnTo>
                  <a:lnTo>
                    <a:pt x="10221" y="35877"/>
                  </a:lnTo>
                  <a:lnTo>
                    <a:pt x="9727" y="36159"/>
                  </a:lnTo>
                  <a:lnTo>
                    <a:pt x="8740" y="36864"/>
                  </a:lnTo>
                  <a:lnTo>
                    <a:pt x="8247" y="37287"/>
                  </a:lnTo>
                  <a:lnTo>
                    <a:pt x="7683" y="37781"/>
                  </a:lnTo>
                  <a:lnTo>
                    <a:pt x="7331" y="38133"/>
                  </a:lnTo>
                  <a:lnTo>
                    <a:pt x="6978" y="38697"/>
                  </a:lnTo>
                  <a:lnTo>
                    <a:pt x="6133" y="40107"/>
                  </a:lnTo>
                  <a:lnTo>
                    <a:pt x="5216" y="41798"/>
                  </a:lnTo>
                  <a:lnTo>
                    <a:pt x="4864" y="42644"/>
                  </a:lnTo>
                  <a:lnTo>
                    <a:pt x="4511" y="43490"/>
                  </a:lnTo>
                  <a:lnTo>
                    <a:pt x="4300" y="44336"/>
                  </a:lnTo>
                  <a:lnTo>
                    <a:pt x="4159" y="45111"/>
                  </a:lnTo>
                  <a:lnTo>
                    <a:pt x="4159" y="45816"/>
                  </a:lnTo>
                  <a:lnTo>
                    <a:pt x="4159" y="46098"/>
                  </a:lnTo>
                  <a:lnTo>
                    <a:pt x="4229" y="46380"/>
                  </a:lnTo>
                  <a:lnTo>
                    <a:pt x="4370" y="46591"/>
                  </a:lnTo>
                  <a:lnTo>
                    <a:pt x="4511" y="46803"/>
                  </a:lnTo>
                  <a:lnTo>
                    <a:pt x="4723" y="46944"/>
                  </a:lnTo>
                  <a:lnTo>
                    <a:pt x="4934" y="47084"/>
                  </a:lnTo>
                  <a:lnTo>
                    <a:pt x="5216" y="47155"/>
                  </a:lnTo>
                  <a:lnTo>
                    <a:pt x="5992" y="47155"/>
                  </a:lnTo>
                  <a:lnTo>
                    <a:pt x="6414" y="47014"/>
                  </a:lnTo>
                  <a:lnTo>
                    <a:pt x="7049" y="46803"/>
                  </a:lnTo>
                  <a:lnTo>
                    <a:pt x="7683" y="46521"/>
                  </a:lnTo>
                  <a:lnTo>
                    <a:pt x="8388" y="46168"/>
                  </a:lnTo>
                  <a:lnTo>
                    <a:pt x="9093" y="45745"/>
                  </a:lnTo>
                  <a:lnTo>
                    <a:pt x="9798" y="45252"/>
                  </a:lnTo>
                  <a:lnTo>
                    <a:pt x="10432" y="44688"/>
                  </a:lnTo>
                  <a:lnTo>
                    <a:pt x="11066" y="44124"/>
                  </a:lnTo>
                  <a:lnTo>
                    <a:pt x="11630" y="43490"/>
                  </a:lnTo>
                  <a:lnTo>
                    <a:pt x="12194" y="42855"/>
                  </a:lnTo>
                  <a:lnTo>
                    <a:pt x="12687" y="42151"/>
                  </a:lnTo>
                  <a:lnTo>
                    <a:pt x="13040" y="41446"/>
                  </a:lnTo>
                  <a:lnTo>
                    <a:pt x="13392" y="40741"/>
                  </a:lnTo>
                  <a:lnTo>
                    <a:pt x="13604" y="40036"/>
                  </a:lnTo>
                  <a:lnTo>
                    <a:pt x="13674" y="39261"/>
                  </a:lnTo>
                  <a:lnTo>
                    <a:pt x="13674" y="38556"/>
                  </a:lnTo>
                  <a:lnTo>
                    <a:pt x="13533" y="37851"/>
                  </a:lnTo>
                  <a:lnTo>
                    <a:pt x="13392" y="37640"/>
                  </a:lnTo>
                  <a:lnTo>
                    <a:pt x="13181" y="37358"/>
                  </a:lnTo>
                  <a:lnTo>
                    <a:pt x="12758" y="36794"/>
                  </a:lnTo>
                  <a:lnTo>
                    <a:pt x="12335" y="36300"/>
                  </a:lnTo>
                  <a:lnTo>
                    <a:pt x="12194" y="36018"/>
                  </a:lnTo>
                  <a:lnTo>
                    <a:pt x="12124" y="35807"/>
                  </a:lnTo>
                  <a:lnTo>
                    <a:pt x="12194" y="35455"/>
                  </a:lnTo>
                  <a:lnTo>
                    <a:pt x="12335" y="34961"/>
                  </a:lnTo>
                  <a:lnTo>
                    <a:pt x="12828" y="33763"/>
                  </a:lnTo>
                  <a:lnTo>
                    <a:pt x="13815" y="31719"/>
                  </a:lnTo>
                  <a:lnTo>
                    <a:pt x="14591" y="29675"/>
                  </a:lnTo>
                  <a:lnTo>
                    <a:pt x="15295" y="27560"/>
                  </a:lnTo>
                  <a:lnTo>
                    <a:pt x="16000" y="25516"/>
                  </a:lnTo>
                  <a:lnTo>
                    <a:pt x="16635" y="23402"/>
                  </a:lnTo>
                  <a:lnTo>
                    <a:pt x="16635" y="24177"/>
                  </a:lnTo>
                  <a:lnTo>
                    <a:pt x="16705" y="24952"/>
                  </a:lnTo>
                  <a:lnTo>
                    <a:pt x="16846" y="25728"/>
                  </a:lnTo>
                  <a:lnTo>
                    <a:pt x="16987" y="26503"/>
                  </a:lnTo>
                  <a:lnTo>
                    <a:pt x="17198" y="27208"/>
                  </a:lnTo>
                  <a:lnTo>
                    <a:pt x="17480" y="27983"/>
                  </a:lnTo>
                  <a:lnTo>
                    <a:pt x="17762" y="28688"/>
                  </a:lnTo>
                  <a:lnTo>
                    <a:pt x="18115" y="29393"/>
                  </a:lnTo>
                  <a:lnTo>
                    <a:pt x="18538" y="30027"/>
                  </a:lnTo>
                  <a:lnTo>
                    <a:pt x="18961" y="30662"/>
                  </a:lnTo>
                  <a:lnTo>
                    <a:pt x="19454" y="31296"/>
                  </a:lnTo>
                  <a:lnTo>
                    <a:pt x="20018" y="31860"/>
                  </a:lnTo>
                  <a:lnTo>
                    <a:pt x="20582" y="32353"/>
                  </a:lnTo>
                  <a:lnTo>
                    <a:pt x="21216" y="32847"/>
                  </a:lnTo>
                  <a:lnTo>
                    <a:pt x="21850" y="33270"/>
                  </a:lnTo>
                  <a:lnTo>
                    <a:pt x="22555" y="33622"/>
                  </a:lnTo>
                  <a:lnTo>
                    <a:pt x="23049" y="33904"/>
                  </a:lnTo>
                  <a:lnTo>
                    <a:pt x="23612" y="34045"/>
                  </a:lnTo>
                  <a:lnTo>
                    <a:pt x="23894" y="34115"/>
                  </a:lnTo>
                  <a:lnTo>
                    <a:pt x="24106" y="34115"/>
                  </a:lnTo>
                  <a:lnTo>
                    <a:pt x="24317" y="34045"/>
                  </a:lnTo>
                  <a:lnTo>
                    <a:pt x="24458" y="33833"/>
                  </a:lnTo>
                  <a:lnTo>
                    <a:pt x="24458" y="33692"/>
                  </a:lnTo>
                  <a:lnTo>
                    <a:pt x="24458" y="33411"/>
                  </a:lnTo>
                  <a:lnTo>
                    <a:pt x="24247" y="32635"/>
                  </a:lnTo>
                  <a:lnTo>
                    <a:pt x="23965" y="31719"/>
                  </a:lnTo>
                  <a:lnTo>
                    <a:pt x="23542" y="30591"/>
                  </a:lnTo>
                  <a:lnTo>
                    <a:pt x="22767" y="28547"/>
                  </a:lnTo>
                  <a:lnTo>
                    <a:pt x="22203" y="27137"/>
                  </a:lnTo>
                  <a:lnTo>
                    <a:pt x="21780" y="25798"/>
                  </a:lnTo>
                  <a:lnTo>
                    <a:pt x="21216" y="24389"/>
                  </a:lnTo>
                  <a:lnTo>
                    <a:pt x="20652" y="23120"/>
                  </a:lnTo>
                  <a:lnTo>
                    <a:pt x="19877" y="21851"/>
                  </a:lnTo>
                  <a:lnTo>
                    <a:pt x="19454" y="21146"/>
                  </a:lnTo>
                  <a:lnTo>
                    <a:pt x="19102" y="20653"/>
                  </a:lnTo>
                  <a:lnTo>
                    <a:pt x="18467" y="19878"/>
                  </a:lnTo>
                  <a:lnTo>
                    <a:pt x="18256" y="19455"/>
                  </a:lnTo>
                  <a:lnTo>
                    <a:pt x="18115" y="19032"/>
                  </a:lnTo>
                  <a:lnTo>
                    <a:pt x="18044" y="18468"/>
                  </a:lnTo>
                  <a:lnTo>
                    <a:pt x="18044" y="17763"/>
                  </a:lnTo>
                  <a:lnTo>
                    <a:pt x="18185" y="16283"/>
                  </a:lnTo>
                  <a:lnTo>
                    <a:pt x="18397" y="14732"/>
                  </a:lnTo>
                  <a:lnTo>
                    <a:pt x="19031" y="11701"/>
                  </a:lnTo>
                  <a:lnTo>
                    <a:pt x="19595" y="8671"/>
                  </a:lnTo>
                  <a:lnTo>
                    <a:pt x="19877" y="7120"/>
                  </a:lnTo>
                  <a:lnTo>
                    <a:pt x="20018" y="5640"/>
                  </a:lnTo>
                  <a:lnTo>
                    <a:pt x="20370" y="6767"/>
                  </a:lnTo>
                  <a:lnTo>
                    <a:pt x="20793" y="7825"/>
                  </a:lnTo>
                  <a:lnTo>
                    <a:pt x="21286" y="8741"/>
                  </a:lnTo>
                  <a:lnTo>
                    <a:pt x="21921" y="9587"/>
                  </a:lnTo>
                  <a:lnTo>
                    <a:pt x="22555" y="10433"/>
                  </a:lnTo>
                  <a:lnTo>
                    <a:pt x="23331" y="11278"/>
                  </a:lnTo>
                  <a:lnTo>
                    <a:pt x="24811" y="12900"/>
                  </a:lnTo>
                  <a:lnTo>
                    <a:pt x="25868" y="14239"/>
                  </a:lnTo>
                  <a:lnTo>
                    <a:pt x="26432" y="14944"/>
                  </a:lnTo>
                  <a:lnTo>
                    <a:pt x="27066" y="15507"/>
                  </a:lnTo>
                  <a:lnTo>
                    <a:pt x="27348" y="15789"/>
                  </a:lnTo>
                  <a:lnTo>
                    <a:pt x="27701" y="15930"/>
                  </a:lnTo>
                  <a:lnTo>
                    <a:pt x="27982" y="16001"/>
                  </a:lnTo>
                  <a:lnTo>
                    <a:pt x="28194" y="15930"/>
                  </a:lnTo>
                  <a:lnTo>
                    <a:pt x="28476" y="15860"/>
                  </a:lnTo>
                  <a:lnTo>
                    <a:pt x="28687" y="15578"/>
                  </a:lnTo>
                  <a:lnTo>
                    <a:pt x="28899" y="15226"/>
                  </a:lnTo>
                  <a:lnTo>
                    <a:pt x="29110" y="14662"/>
                  </a:lnTo>
                  <a:lnTo>
                    <a:pt x="29181" y="14168"/>
                  </a:lnTo>
                  <a:lnTo>
                    <a:pt x="29251" y="13675"/>
                  </a:lnTo>
                  <a:lnTo>
                    <a:pt x="29251" y="13111"/>
                  </a:lnTo>
                  <a:lnTo>
                    <a:pt x="29181" y="12477"/>
                  </a:lnTo>
                  <a:lnTo>
                    <a:pt x="28969" y="11278"/>
                  </a:lnTo>
                  <a:lnTo>
                    <a:pt x="28617" y="10080"/>
                  </a:lnTo>
                  <a:lnTo>
                    <a:pt x="28123" y="8811"/>
                  </a:lnTo>
                  <a:lnTo>
                    <a:pt x="27630" y="7684"/>
                  </a:lnTo>
                  <a:lnTo>
                    <a:pt x="27066" y="6626"/>
                  </a:lnTo>
                  <a:lnTo>
                    <a:pt x="26573" y="5781"/>
                  </a:lnTo>
                  <a:lnTo>
                    <a:pt x="26150" y="5217"/>
                  </a:lnTo>
                  <a:lnTo>
                    <a:pt x="25516" y="4512"/>
                  </a:lnTo>
                  <a:lnTo>
                    <a:pt x="24670" y="3807"/>
                  </a:lnTo>
                  <a:lnTo>
                    <a:pt x="23753" y="3102"/>
                  </a:lnTo>
                  <a:lnTo>
                    <a:pt x="22767" y="2538"/>
                  </a:lnTo>
                  <a:lnTo>
                    <a:pt x="22273" y="2256"/>
                  </a:lnTo>
                  <a:lnTo>
                    <a:pt x="21780" y="2115"/>
                  </a:lnTo>
                  <a:lnTo>
                    <a:pt x="21357" y="2045"/>
                  </a:lnTo>
                  <a:lnTo>
                    <a:pt x="20934" y="2045"/>
                  </a:lnTo>
                  <a:lnTo>
                    <a:pt x="20511" y="2186"/>
                  </a:lnTo>
                  <a:lnTo>
                    <a:pt x="20229" y="2397"/>
                  </a:lnTo>
                  <a:lnTo>
                    <a:pt x="20088" y="1129"/>
                  </a:lnTo>
                  <a:lnTo>
                    <a:pt x="19947"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grpSp>
          <p:nvGrpSpPr>
            <p:cNvPr id="276" name="Shape 276"/>
            <p:cNvGrpSpPr/>
            <p:nvPr/>
          </p:nvGrpSpPr>
          <p:grpSpPr>
            <a:xfrm>
              <a:off x="818425" y="1334150"/>
              <a:ext cx="925100" cy="1370950"/>
              <a:chOff x="3112200" y="1334150"/>
              <a:chExt cx="925100" cy="1370950"/>
            </a:xfrm>
          </p:grpSpPr>
          <p:sp>
            <p:nvSpPr>
              <p:cNvPr id="277" name="Shape 277"/>
              <p:cNvSpPr/>
              <p:nvPr/>
            </p:nvSpPr>
            <p:spPr>
              <a:xfrm>
                <a:off x="3173850" y="1334150"/>
                <a:ext cx="819400" cy="1279300"/>
              </a:xfrm>
              <a:custGeom>
                <a:avLst/>
                <a:gdLst/>
                <a:ahLst/>
                <a:cxnLst/>
                <a:rect l="0" t="0" r="0" b="0"/>
                <a:pathLst>
                  <a:path w="32776" h="51172" extrusionOk="0">
                    <a:moveTo>
                      <a:pt x="15155" y="0"/>
                    </a:moveTo>
                    <a:lnTo>
                      <a:pt x="15026" y="431"/>
                    </a:lnTo>
                    <a:lnTo>
                      <a:pt x="15084" y="353"/>
                    </a:lnTo>
                    <a:lnTo>
                      <a:pt x="15155" y="0"/>
                    </a:lnTo>
                    <a:close/>
                    <a:moveTo>
                      <a:pt x="15026" y="431"/>
                    </a:moveTo>
                    <a:lnTo>
                      <a:pt x="14873" y="635"/>
                    </a:lnTo>
                    <a:lnTo>
                      <a:pt x="14380" y="1339"/>
                    </a:lnTo>
                    <a:lnTo>
                      <a:pt x="13957" y="2044"/>
                    </a:lnTo>
                    <a:lnTo>
                      <a:pt x="13745" y="2397"/>
                    </a:lnTo>
                    <a:lnTo>
                      <a:pt x="13604" y="2820"/>
                    </a:lnTo>
                    <a:lnTo>
                      <a:pt x="13252" y="3947"/>
                    </a:lnTo>
                    <a:lnTo>
                      <a:pt x="13040" y="5146"/>
                    </a:lnTo>
                    <a:lnTo>
                      <a:pt x="12970" y="6273"/>
                    </a:lnTo>
                    <a:lnTo>
                      <a:pt x="12899" y="7472"/>
                    </a:lnTo>
                    <a:lnTo>
                      <a:pt x="12970" y="8670"/>
                    </a:lnTo>
                    <a:lnTo>
                      <a:pt x="13181" y="9798"/>
                    </a:lnTo>
                    <a:lnTo>
                      <a:pt x="13463" y="10996"/>
                    </a:lnTo>
                    <a:lnTo>
                      <a:pt x="13816" y="12124"/>
                    </a:lnTo>
                    <a:lnTo>
                      <a:pt x="14098" y="13251"/>
                    </a:lnTo>
                    <a:lnTo>
                      <a:pt x="14380" y="14379"/>
                    </a:lnTo>
                    <a:lnTo>
                      <a:pt x="14591" y="15436"/>
                    </a:lnTo>
                    <a:lnTo>
                      <a:pt x="14662" y="16564"/>
                    </a:lnTo>
                    <a:lnTo>
                      <a:pt x="14662" y="17128"/>
                    </a:lnTo>
                    <a:lnTo>
                      <a:pt x="14591" y="17692"/>
                    </a:lnTo>
                    <a:lnTo>
                      <a:pt x="14380" y="18115"/>
                    </a:lnTo>
                    <a:lnTo>
                      <a:pt x="14168" y="18538"/>
                    </a:lnTo>
                    <a:lnTo>
                      <a:pt x="13886" y="18820"/>
                    </a:lnTo>
                    <a:lnTo>
                      <a:pt x="13604" y="19172"/>
                    </a:lnTo>
                    <a:lnTo>
                      <a:pt x="13252" y="19383"/>
                    </a:lnTo>
                    <a:lnTo>
                      <a:pt x="12829" y="19595"/>
                    </a:lnTo>
                    <a:lnTo>
                      <a:pt x="11983" y="19947"/>
                    </a:lnTo>
                    <a:lnTo>
                      <a:pt x="10996" y="20229"/>
                    </a:lnTo>
                    <a:lnTo>
                      <a:pt x="9023" y="20652"/>
                    </a:lnTo>
                    <a:lnTo>
                      <a:pt x="7190" y="21146"/>
                    </a:lnTo>
                    <a:lnTo>
                      <a:pt x="4018" y="22132"/>
                    </a:lnTo>
                    <a:lnTo>
                      <a:pt x="2468" y="22696"/>
                    </a:lnTo>
                    <a:lnTo>
                      <a:pt x="1129" y="23260"/>
                    </a:lnTo>
                    <a:lnTo>
                      <a:pt x="635" y="23472"/>
                    </a:lnTo>
                    <a:lnTo>
                      <a:pt x="212" y="23754"/>
                    </a:lnTo>
                    <a:lnTo>
                      <a:pt x="1" y="23965"/>
                    </a:lnTo>
                    <a:lnTo>
                      <a:pt x="1" y="24035"/>
                    </a:lnTo>
                    <a:lnTo>
                      <a:pt x="1" y="24106"/>
                    </a:lnTo>
                    <a:lnTo>
                      <a:pt x="494" y="23965"/>
                    </a:lnTo>
                    <a:lnTo>
                      <a:pt x="1763" y="23613"/>
                    </a:lnTo>
                    <a:lnTo>
                      <a:pt x="5851" y="22555"/>
                    </a:lnTo>
                    <a:lnTo>
                      <a:pt x="10080" y="21568"/>
                    </a:lnTo>
                    <a:lnTo>
                      <a:pt x="12477" y="21075"/>
                    </a:lnTo>
                    <a:lnTo>
                      <a:pt x="11490" y="23331"/>
                    </a:lnTo>
                    <a:lnTo>
                      <a:pt x="10785" y="25163"/>
                    </a:lnTo>
                    <a:lnTo>
                      <a:pt x="10010" y="27207"/>
                    </a:lnTo>
                    <a:lnTo>
                      <a:pt x="9305" y="29251"/>
                    </a:lnTo>
                    <a:lnTo>
                      <a:pt x="8811" y="31013"/>
                    </a:lnTo>
                    <a:lnTo>
                      <a:pt x="8670" y="31718"/>
                    </a:lnTo>
                    <a:lnTo>
                      <a:pt x="8670" y="32353"/>
                    </a:lnTo>
                    <a:lnTo>
                      <a:pt x="8670" y="32705"/>
                    </a:lnTo>
                    <a:lnTo>
                      <a:pt x="8741" y="32846"/>
                    </a:lnTo>
                    <a:lnTo>
                      <a:pt x="8882" y="32916"/>
                    </a:lnTo>
                    <a:lnTo>
                      <a:pt x="8952" y="32916"/>
                    </a:lnTo>
                    <a:lnTo>
                      <a:pt x="9093" y="32705"/>
                    </a:lnTo>
                    <a:lnTo>
                      <a:pt x="9446" y="32071"/>
                    </a:lnTo>
                    <a:lnTo>
                      <a:pt x="10362" y="29815"/>
                    </a:lnTo>
                    <a:lnTo>
                      <a:pt x="11701" y="26220"/>
                    </a:lnTo>
                    <a:lnTo>
                      <a:pt x="11983" y="27207"/>
                    </a:lnTo>
                    <a:lnTo>
                      <a:pt x="12265" y="28265"/>
                    </a:lnTo>
                    <a:lnTo>
                      <a:pt x="12617" y="29322"/>
                    </a:lnTo>
                    <a:lnTo>
                      <a:pt x="12758" y="30379"/>
                    </a:lnTo>
                    <a:lnTo>
                      <a:pt x="13181" y="32071"/>
                    </a:lnTo>
                    <a:lnTo>
                      <a:pt x="12970" y="32141"/>
                    </a:lnTo>
                    <a:lnTo>
                      <a:pt x="12829" y="32282"/>
                    </a:lnTo>
                    <a:lnTo>
                      <a:pt x="12758" y="32494"/>
                    </a:lnTo>
                    <a:lnTo>
                      <a:pt x="12688" y="32705"/>
                    </a:lnTo>
                    <a:lnTo>
                      <a:pt x="12899" y="33339"/>
                    </a:lnTo>
                    <a:lnTo>
                      <a:pt x="13040" y="33621"/>
                    </a:lnTo>
                    <a:lnTo>
                      <a:pt x="13181" y="33762"/>
                    </a:lnTo>
                    <a:lnTo>
                      <a:pt x="13322" y="33903"/>
                    </a:lnTo>
                    <a:lnTo>
                      <a:pt x="13604" y="33903"/>
                    </a:lnTo>
                    <a:lnTo>
                      <a:pt x="13675" y="33833"/>
                    </a:lnTo>
                    <a:lnTo>
                      <a:pt x="13957" y="33621"/>
                    </a:lnTo>
                    <a:lnTo>
                      <a:pt x="14168" y="33269"/>
                    </a:lnTo>
                    <a:lnTo>
                      <a:pt x="14380" y="32705"/>
                    </a:lnTo>
                    <a:lnTo>
                      <a:pt x="14450" y="32141"/>
                    </a:lnTo>
                    <a:lnTo>
                      <a:pt x="14450" y="31718"/>
                    </a:lnTo>
                    <a:lnTo>
                      <a:pt x="14380" y="31225"/>
                    </a:lnTo>
                    <a:lnTo>
                      <a:pt x="14309" y="30802"/>
                    </a:lnTo>
                    <a:lnTo>
                      <a:pt x="14168" y="30379"/>
                    </a:lnTo>
                    <a:lnTo>
                      <a:pt x="13745" y="29533"/>
                    </a:lnTo>
                    <a:lnTo>
                      <a:pt x="13322" y="28687"/>
                    </a:lnTo>
                    <a:lnTo>
                      <a:pt x="12829" y="27842"/>
                    </a:lnTo>
                    <a:lnTo>
                      <a:pt x="12477" y="27066"/>
                    </a:lnTo>
                    <a:lnTo>
                      <a:pt x="12124" y="26220"/>
                    </a:lnTo>
                    <a:lnTo>
                      <a:pt x="12054" y="25868"/>
                    </a:lnTo>
                    <a:lnTo>
                      <a:pt x="11983" y="25445"/>
                    </a:lnTo>
                    <a:lnTo>
                      <a:pt x="11983" y="25093"/>
                    </a:lnTo>
                    <a:lnTo>
                      <a:pt x="12054" y="24740"/>
                    </a:lnTo>
                    <a:lnTo>
                      <a:pt x="12336" y="23824"/>
                    </a:lnTo>
                    <a:lnTo>
                      <a:pt x="12829" y="22908"/>
                    </a:lnTo>
                    <a:lnTo>
                      <a:pt x="13322" y="21921"/>
                    </a:lnTo>
                    <a:lnTo>
                      <a:pt x="13886" y="20934"/>
                    </a:lnTo>
                    <a:lnTo>
                      <a:pt x="14521" y="20088"/>
                    </a:lnTo>
                    <a:lnTo>
                      <a:pt x="15507" y="18749"/>
                    </a:lnTo>
                    <a:lnTo>
                      <a:pt x="16706" y="21709"/>
                    </a:lnTo>
                    <a:lnTo>
                      <a:pt x="17974" y="24670"/>
                    </a:lnTo>
                    <a:lnTo>
                      <a:pt x="20653" y="30520"/>
                    </a:lnTo>
                    <a:lnTo>
                      <a:pt x="21428" y="32212"/>
                    </a:lnTo>
                    <a:lnTo>
                      <a:pt x="21639" y="32846"/>
                    </a:lnTo>
                    <a:lnTo>
                      <a:pt x="21710" y="33410"/>
                    </a:lnTo>
                    <a:lnTo>
                      <a:pt x="21710" y="33974"/>
                    </a:lnTo>
                    <a:lnTo>
                      <a:pt x="21569" y="34538"/>
                    </a:lnTo>
                    <a:lnTo>
                      <a:pt x="21216" y="35242"/>
                    </a:lnTo>
                    <a:lnTo>
                      <a:pt x="20794" y="36088"/>
                    </a:lnTo>
                    <a:lnTo>
                      <a:pt x="20300" y="37146"/>
                    </a:lnTo>
                    <a:lnTo>
                      <a:pt x="19877" y="38203"/>
                    </a:lnTo>
                    <a:lnTo>
                      <a:pt x="19666" y="38626"/>
                    </a:lnTo>
                    <a:lnTo>
                      <a:pt x="19384" y="39119"/>
                    </a:lnTo>
                    <a:lnTo>
                      <a:pt x="19032" y="39472"/>
                    </a:lnTo>
                    <a:lnTo>
                      <a:pt x="18609" y="39824"/>
                    </a:lnTo>
                    <a:lnTo>
                      <a:pt x="18186" y="40035"/>
                    </a:lnTo>
                    <a:lnTo>
                      <a:pt x="17692" y="40317"/>
                    </a:lnTo>
                    <a:lnTo>
                      <a:pt x="16565" y="40811"/>
                    </a:lnTo>
                    <a:lnTo>
                      <a:pt x="14521" y="41586"/>
                    </a:lnTo>
                    <a:lnTo>
                      <a:pt x="14239" y="41586"/>
                    </a:lnTo>
                    <a:lnTo>
                      <a:pt x="13957" y="41516"/>
                    </a:lnTo>
                    <a:lnTo>
                      <a:pt x="13322" y="41445"/>
                    </a:lnTo>
                    <a:lnTo>
                      <a:pt x="13040" y="41516"/>
                    </a:lnTo>
                    <a:lnTo>
                      <a:pt x="12829" y="41657"/>
                    </a:lnTo>
                    <a:lnTo>
                      <a:pt x="12758" y="41798"/>
                    </a:lnTo>
                    <a:lnTo>
                      <a:pt x="12688" y="41938"/>
                    </a:lnTo>
                    <a:lnTo>
                      <a:pt x="12688" y="42432"/>
                    </a:lnTo>
                    <a:lnTo>
                      <a:pt x="12758" y="42784"/>
                    </a:lnTo>
                    <a:lnTo>
                      <a:pt x="12899" y="42996"/>
                    </a:lnTo>
                    <a:lnTo>
                      <a:pt x="13181" y="43066"/>
                    </a:lnTo>
                    <a:lnTo>
                      <a:pt x="13604" y="43137"/>
                    </a:lnTo>
                    <a:lnTo>
                      <a:pt x="14027" y="43066"/>
                    </a:lnTo>
                    <a:lnTo>
                      <a:pt x="14450" y="42925"/>
                    </a:lnTo>
                    <a:lnTo>
                      <a:pt x="15507" y="42502"/>
                    </a:lnTo>
                    <a:lnTo>
                      <a:pt x="16635" y="42009"/>
                    </a:lnTo>
                    <a:lnTo>
                      <a:pt x="17622" y="41516"/>
                    </a:lnTo>
                    <a:lnTo>
                      <a:pt x="18468" y="41093"/>
                    </a:lnTo>
                    <a:lnTo>
                      <a:pt x="19032" y="40881"/>
                    </a:lnTo>
                    <a:lnTo>
                      <a:pt x="18820" y="41868"/>
                    </a:lnTo>
                    <a:lnTo>
                      <a:pt x="18750" y="43066"/>
                    </a:lnTo>
                    <a:lnTo>
                      <a:pt x="18609" y="44194"/>
                    </a:lnTo>
                    <a:lnTo>
                      <a:pt x="18538" y="44687"/>
                    </a:lnTo>
                    <a:lnTo>
                      <a:pt x="18327" y="45181"/>
                    </a:lnTo>
                    <a:lnTo>
                      <a:pt x="18186" y="45463"/>
                    </a:lnTo>
                    <a:lnTo>
                      <a:pt x="18045" y="45745"/>
                    </a:lnTo>
                    <a:lnTo>
                      <a:pt x="17551" y="46238"/>
                    </a:lnTo>
                    <a:lnTo>
                      <a:pt x="17410" y="46449"/>
                    </a:lnTo>
                    <a:lnTo>
                      <a:pt x="17199" y="46802"/>
                    </a:lnTo>
                    <a:lnTo>
                      <a:pt x="17128" y="47084"/>
                    </a:lnTo>
                    <a:lnTo>
                      <a:pt x="17058" y="47436"/>
                    </a:lnTo>
                    <a:lnTo>
                      <a:pt x="17058" y="47859"/>
                    </a:lnTo>
                    <a:lnTo>
                      <a:pt x="17128" y="48212"/>
                    </a:lnTo>
                    <a:lnTo>
                      <a:pt x="17269" y="48494"/>
                    </a:lnTo>
                    <a:lnTo>
                      <a:pt x="17410" y="48705"/>
                    </a:lnTo>
                    <a:lnTo>
                      <a:pt x="17551" y="48846"/>
                    </a:lnTo>
                    <a:lnTo>
                      <a:pt x="17763" y="48987"/>
                    </a:lnTo>
                    <a:lnTo>
                      <a:pt x="18256" y="48987"/>
                    </a:lnTo>
                    <a:lnTo>
                      <a:pt x="18750" y="48846"/>
                    </a:lnTo>
                    <a:lnTo>
                      <a:pt x="19243" y="48494"/>
                    </a:lnTo>
                    <a:lnTo>
                      <a:pt x="19666" y="48071"/>
                    </a:lnTo>
                    <a:lnTo>
                      <a:pt x="20018" y="47507"/>
                    </a:lnTo>
                    <a:lnTo>
                      <a:pt x="20018" y="47366"/>
                    </a:lnTo>
                    <a:lnTo>
                      <a:pt x="20018" y="47154"/>
                    </a:lnTo>
                    <a:lnTo>
                      <a:pt x="19948" y="46943"/>
                    </a:lnTo>
                    <a:lnTo>
                      <a:pt x="19877" y="46661"/>
                    </a:lnTo>
                    <a:lnTo>
                      <a:pt x="19807" y="46379"/>
                    </a:lnTo>
                    <a:lnTo>
                      <a:pt x="19807" y="45745"/>
                    </a:lnTo>
                    <a:lnTo>
                      <a:pt x="19736" y="44969"/>
                    </a:lnTo>
                    <a:lnTo>
                      <a:pt x="19666" y="44123"/>
                    </a:lnTo>
                    <a:lnTo>
                      <a:pt x="19736" y="43348"/>
                    </a:lnTo>
                    <a:lnTo>
                      <a:pt x="19877" y="42150"/>
                    </a:lnTo>
                    <a:lnTo>
                      <a:pt x="20159" y="41022"/>
                    </a:lnTo>
                    <a:lnTo>
                      <a:pt x="20794" y="38767"/>
                    </a:lnTo>
                    <a:lnTo>
                      <a:pt x="21498" y="36511"/>
                    </a:lnTo>
                    <a:lnTo>
                      <a:pt x="22344" y="34326"/>
                    </a:lnTo>
                    <a:lnTo>
                      <a:pt x="23190" y="36441"/>
                    </a:lnTo>
                    <a:lnTo>
                      <a:pt x="24036" y="38555"/>
                    </a:lnTo>
                    <a:lnTo>
                      <a:pt x="24811" y="40740"/>
                    </a:lnTo>
                    <a:lnTo>
                      <a:pt x="25446" y="42925"/>
                    </a:lnTo>
                    <a:lnTo>
                      <a:pt x="25516" y="43630"/>
                    </a:lnTo>
                    <a:lnTo>
                      <a:pt x="25657" y="44687"/>
                    </a:lnTo>
                    <a:lnTo>
                      <a:pt x="25868" y="47366"/>
                    </a:lnTo>
                    <a:lnTo>
                      <a:pt x="26080" y="48775"/>
                    </a:lnTo>
                    <a:lnTo>
                      <a:pt x="26221" y="49903"/>
                    </a:lnTo>
                    <a:lnTo>
                      <a:pt x="26432" y="50819"/>
                    </a:lnTo>
                    <a:lnTo>
                      <a:pt x="26573" y="51031"/>
                    </a:lnTo>
                    <a:lnTo>
                      <a:pt x="26714" y="51172"/>
                    </a:lnTo>
                    <a:lnTo>
                      <a:pt x="27208" y="51172"/>
                    </a:lnTo>
                    <a:lnTo>
                      <a:pt x="27349" y="51031"/>
                    </a:lnTo>
                    <a:lnTo>
                      <a:pt x="27490" y="50890"/>
                    </a:lnTo>
                    <a:lnTo>
                      <a:pt x="27630" y="50608"/>
                    </a:lnTo>
                    <a:lnTo>
                      <a:pt x="27701" y="50326"/>
                    </a:lnTo>
                    <a:lnTo>
                      <a:pt x="27771" y="49480"/>
                    </a:lnTo>
                    <a:lnTo>
                      <a:pt x="27771" y="48494"/>
                    </a:lnTo>
                    <a:lnTo>
                      <a:pt x="27630" y="47366"/>
                    </a:lnTo>
                    <a:lnTo>
                      <a:pt x="27490" y="46168"/>
                    </a:lnTo>
                    <a:lnTo>
                      <a:pt x="27208" y="44828"/>
                    </a:lnTo>
                    <a:lnTo>
                      <a:pt x="26644" y="42150"/>
                    </a:lnTo>
                    <a:lnTo>
                      <a:pt x="25939" y="39753"/>
                    </a:lnTo>
                    <a:lnTo>
                      <a:pt x="25375" y="37850"/>
                    </a:lnTo>
                    <a:lnTo>
                      <a:pt x="25023" y="36793"/>
                    </a:lnTo>
                    <a:lnTo>
                      <a:pt x="25023" y="36793"/>
                    </a:lnTo>
                    <a:lnTo>
                      <a:pt x="25586" y="37075"/>
                    </a:lnTo>
                    <a:lnTo>
                      <a:pt x="26080" y="37216"/>
                    </a:lnTo>
                    <a:lnTo>
                      <a:pt x="27208" y="37568"/>
                    </a:lnTo>
                    <a:lnTo>
                      <a:pt x="27701" y="37780"/>
                    </a:lnTo>
                    <a:lnTo>
                      <a:pt x="28265" y="37991"/>
                    </a:lnTo>
                    <a:lnTo>
                      <a:pt x="28758" y="38273"/>
                    </a:lnTo>
                    <a:lnTo>
                      <a:pt x="29252" y="38626"/>
                    </a:lnTo>
                    <a:lnTo>
                      <a:pt x="29675" y="39049"/>
                    </a:lnTo>
                    <a:lnTo>
                      <a:pt x="30168" y="39683"/>
                    </a:lnTo>
                    <a:lnTo>
                      <a:pt x="30732" y="40247"/>
                    </a:lnTo>
                    <a:lnTo>
                      <a:pt x="30943" y="40388"/>
                    </a:lnTo>
                    <a:lnTo>
                      <a:pt x="31225" y="40458"/>
                    </a:lnTo>
                    <a:lnTo>
                      <a:pt x="31719" y="40458"/>
                    </a:lnTo>
                    <a:lnTo>
                      <a:pt x="31930" y="40388"/>
                    </a:lnTo>
                    <a:lnTo>
                      <a:pt x="32071" y="40317"/>
                    </a:lnTo>
                    <a:lnTo>
                      <a:pt x="32282" y="40176"/>
                    </a:lnTo>
                    <a:lnTo>
                      <a:pt x="32423" y="40035"/>
                    </a:lnTo>
                    <a:lnTo>
                      <a:pt x="32564" y="39824"/>
                    </a:lnTo>
                    <a:lnTo>
                      <a:pt x="32635" y="39542"/>
                    </a:lnTo>
                    <a:lnTo>
                      <a:pt x="32776" y="38908"/>
                    </a:lnTo>
                    <a:lnTo>
                      <a:pt x="32705" y="38696"/>
                    </a:lnTo>
                    <a:lnTo>
                      <a:pt x="32705" y="38555"/>
                    </a:lnTo>
                    <a:lnTo>
                      <a:pt x="32635" y="38414"/>
                    </a:lnTo>
                    <a:lnTo>
                      <a:pt x="32494" y="38344"/>
                    </a:lnTo>
                    <a:lnTo>
                      <a:pt x="32212" y="38273"/>
                    </a:lnTo>
                    <a:lnTo>
                      <a:pt x="31860" y="38273"/>
                    </a:lnTo>
                    <a:lnTo>
                      <a:pt x="31437" y="38344"/>
                    </a:lnTo>
                    <a:lnTo>
                      <a:pt x="31084" y="38414"/>
                    </a:lnTo>
                    <a:lnTo>
                      <a:pt x="30802" y="38414"/>
                    </a:lnTo>
                    <a:lnTo>
                      <a:pt x="30450" y="38273"/>
                    </a:lnTo>
                    <a:lnTo>
                      <a:pt x="30097" y="38062"/>
                    </a:lnTo>
                    <a:lnTo>
                      <a:pt x="29252" y="37568"/>
                    </a:lnTo>
                    <a:lnTo>
                      <a:pt x="28406" y="37075"/>
                    </a:lnTo>
                    <a:lnTo>
                      <a:pt x="27912" y="36864"/>
                    </a:lnTo>
                    <a:lnTo>
                      <a:pt x="27490" y="36723"/>
                    </a:lnTo>
                    <a:lnTo>
                      <a:pt x="26855" y="36582"/>
                    </a:lnTo>
                    <a:lnTo>
                      <a:pt x="26080" y="36511"/>
                    </a:lnTo>
                    <a:lnTo>
                      <a:pt x="25305" y="36370"/>
                    </a:lnTo>
                    <a:lnTo>
                      <a:pt x="25023" y="36300"/>
                    </a:lnTo>
                    <a:lnTo>
                      <a:pt x="24811" y="36229"/>
                    </a:lnTo>
                    <a:lnTo>
                      <a:pt x="24600" y="36018"/>
                    </a:lnTo>
                    <a:lnTo>
                      <a:pt x="24459" y="35736"/>
                    </a:lnTo>
                    <a:lnTo>
                      <a:pt x="24177" y="35031"/>
                    </a:lnTo>
                    <a:lnTo>
                      <a:pt x="23683" y="33621"/>
                    </a:lnTo>
                    <a:lnTo>
                      <a:pt x="18186" y="21568"/>
                    </a:lnTo>
                    <a:lnTo>
                      <a:pt x="19032" y="21639"/>
                    </a:lnTo>
                    <a:lnTo>
                      <a:pt x="19877" y="21709"/>
                    </a:lnTo>
                    <a:lnTo>
                      <a:pt x="20653" y="21921"/>
                    </a:lnTo>
                    <a:lnTo>
                      <a:pt x="21428" y="22132"/>
                    </a:lnTo>
                    <a:lnTo>
                      <a:pt x="22203" y="22414"/>
                    </a:lnTo>
                    <a:lnTo>
                      <a:pt x="22838" y="22837"/>
                    </a:lnTo>
                    <a:lnTo>
                      <a:pt x="23401" y="23260"/>
                    </a:lnTo>
                    <a:lnTo>
                      <a:pt x="23824" y="23824"/>
                    </a:lnTo>
                    <a:lnTo>
                      <a:pt x="24529" y="25022"/>
                    </a:lnTo>
                    <a:lnTo>
                      <a:pt x="25446" y="26925"/>
                    </a:lnTo>
                    <a:lnTo>
                      <a:pt x="26291" y="28758"/>
                    </a:lnTo>
                    <a:lnTo>
                      <a:pt x="26573" y="29392"/>
                    </a:lnTo>
                    <a:lnTo>
                      <a:pt x="26644" y="29815"/>
                    </a:lnTo>
                    <a:lnTo>
                      <a:pt x="26644" y="29040"/>
                    </a:lnTo>
                    <a:lnTo>
                      <a:pt x="26503" y="28265"/>
                    </a:lnTo>
                    <a:lnTo>
                      <a:pt x="26291" y="27489"/>
                    </a:lnTo>
                    <a:lnTo>
                      <a:pt x="26080" y="26714"/>
                    </a:lnTo>
                    <a:lnTo>
                      <a:pt x="25586" y="25093"/>
                    </a:lnTo>
                    <a:lnTo>
                      <a:pt x="25023" y="23683"/>
                    </a:lnTo>
                    <a:lnTo>
                      <a:pt x="26291" y="24317"/>
                    </a:lnTo>
                    <a:lnTo>
                      <a:pt x="28547" y="25445"/>
                    </a:lnTo>
                    <a:lnTo>
                      <a:pt x="29815" y="26009"/>
                    </a:lnTo>
                    <a:lnTo>
                      <a:pt x="30873" y="26432"/>
                    </a:lnTo>
                    <a:lnTo>
                      <a:pt x="31578" y="26714"/>
                    </a:lnTo>
                    <a:lnTo>
                      <a:pt x="31860" y="26714"/>
                    </a:lnTo>
                    <a:lnTo>
                      <a:pt x="31930" y="26643"/>
                    </a:lnTo>
                    <a:lnTo>
                      <a:pt x="31930" y="26502"/>
                    </a:lnTo>
                    <a:lnTo>
                      <a:pt x="31930" y="26361"/>
                    </a:lnTo>
                    <a:lnTo>
                      <a:pt x="31648" y="26079"/>
                    </a:lnTo>
                    <a:lnTo>
                      <a:pt x="31155" y="25657"/>
                    </a:lnTo>
                    <a:lnTo>
                      <a:pt x="30520" y="25234"/>
                    </a:lnTo>
                    <a:lnTo>
                      <a:pt x="28829" y="24317"/>
                    </a:lnTo>
                    <a:lnTo>
                      <a:pt x="26785" y="23331"/>
                    </a:lnTo>
                    <a:lnTo>
                      <a:pt x="24741" y="22485"/>
                    </a:lnTo>
                    <a:lnTo>
                      <a:pt x="22767" y="21709"/>
                    </a:lnTo>
                    <a:lnTo>
                      <a:pt x="21216" y="21146"/>
                    </a:lnTo>
                    <a:lnTo>
                      <a:pt x="20371" y="20864"/>
                    </a:lnTo>
                    <a:lnTo>
                      <a:pt x="19525" y="20793"/>
                    </a:lnTo>
                    <a:lnTo>
                      <a:pt x="18820" y="20723"/>
                    </a:lnTo>
                    <a:lnTo>
                      <a:pt x="18468" y="20652"/>
                    </a:lnTo>
                    <a:lnTo>
                      <a:pt x="18186" y="20511"/>
                    </a:lnTo>
                    <a:lnTo>
                      <a:pt x="17833" y="20370"/>
                    </a:lnTo>
                    <a:lnTo>
                      <a:pt x="17551" y="20159"/>
                    </a:lnTo>
                    <a:lnTo>
                      <a:pt x="17340" y="19877"/>
                    </a:lnTo>
                    <a:lnTo>
                      <a:pt x="17199" y="19595"/>
                    </a:lnTo>
                    <a:lnTo>
                      <a:pt x="16917" y="18820"/>
                    </a:lnTo>
                    <a:lnTo>
                      <a:pt x="16424" y="17410"/>
                    </a:lnTo>
                    <a:lnTo>
                      <a:pt x="15789" y="15718"/>
                    </a:lnTo>
                    <a:lnTo>
                      <a:pt x="15155" y="13956"/>
                    </a:lnTo>
                    <a:lnTo>
                      <a:pt x="14662" y="12194"/>
                    </a:lnTo>
                    <a:lnTo>
                      <a:pt x="14309" y="10432"/>
                    </a:lnTo>
                    <a:lnTo>
                      <a:pt x="16283" y="10855"/>
                    </a:lnTo>
                    <a:lnTo>
                      <a:pt x="19807" y="11701"/>
                    </a:lnTo>
                    <a:lnTo>
                      <a:pt x="23120" y="12546"/>
                    </a:lnTo>
                    <a:lnTo>
                      <a:pt x="24177" y="12828"/>
                    </a:lnTo>
                    <a:lnTo>
                      <a:pt x="24529" y="12969"/>
                    </a:lnTo>
                    <a:lnTo>
                      <a:pt x="24600" y="12899"/>
                    </a:lnTo>
                    <a:lnTo>
                      <a:pt x="24529" y="12758"/>
                    </a:lnTo>
                    <a:lnTo>
                      <a:pt x="24318" y="12546"/>
                    </a:lnTo>
                    <a:lnTo>
                      <a:pt x="23965" y="12265"/>
                    </a:lnTo>
                    <a:lnTo>
                      <a:pt x="23401" y="12053"/>
                    </a:lnTo>
                    <a:lnTo>
                      <a:pt x="22062" y="11560"/>
                    </a:lnTo>
                    <a:lnTo>
                      <a:pt x="20441" y="11066"/>
                    </a:lnTo>
                    <a:lnTo>
                      <a:pt x="17269" y="10221"/>
                    </a:lnTo>
                    <a:lnTo>
                      <a:pt x="16142" y="9868"/>
                    </a:lnTo>
                    <a:lnTo>
                      <a:pt x="15507" y="9727"/>
                    </a:lnTo>
                    <a:lnTo>
                      <a:pt x="15296" y="9727"/>
                    </a:lnTo>
                    <a:lnTo>
                      <a:pt x="15084" y="9657"/>
                    </a:lnTo>
                    <a:lnTo>
                      <a:pt x="14873" y="9516"/>
                    </a:lnTo>
                    <a:lnTo>
                      <a:pt x="14732" y="9304"/>
                    </a:lnTo>
                    <a:lnTo>
                      <a:pt x="14450" y="8740"/>
                    </a:lnTo>
                    <a:lnTo>
                      <a:pt x="14239" y="8035"/>
                    </a:lnTo>
                    <a:lnTo>
                      <a:pt x="14098" y="7331"/>
                    </a:lnTo>
                    <a:lnTo>
                      <a:pt x="13957" y="6626"/>
                    </a:lnTo>
                    <a:lnTo>
                      <a:pt x="13886" y="5639"/>
                    </a:lnTo>
                    <a:lnTo>
                      <a:pt x="13957" y="4864"/>
                    </a:lnTo>
                    <a:lnTo>
                      <a:pt x="14027" y="4159"/>
                    </a:lnTo>
                    <a:lnTo>
                      <a:pt x="14380" y="2749"/>
                    </a:lnTo>
                    <a:lnTo>
                      <a:pt x="14732" y="1410"/>
                    </a:lnTo>
                    <a:lnTo>
                      <a:pt x="15026" y="43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78" name="Shape 278"/>
              <p:cNvSpPr/>
              <p:nvPr/>
            </p:nvSpPr>
            <p:spPr>
              <a:xfrm>
                <a:off x="3757125" y="2555275"/>
                <a:ext cx="58150" cy="59950"/>
              </a:xfrm>
              <a:custGeom>
                <a:avLst/>
                <a:gdLst/>
                <a:ahLst/>
                <a:cxnLst/>
                <a:rect l="0" t="0" r="0" b="0"/>
                <a:pathLst>
                  <a:path w="2326" h="2398" extrusionOk="0">
                    <a:moveTo>
                      <a:pt x="846" y="1"/>
                    </a:moveTo>
                    <a:lnTo>
                      <a:pt x="564" y="71"/>
                    </a:lnTo>
                    <a:lnTo>
                      <a:pt x="423" y="212"/>
                    </a:lnTo>
                    <a:lnTo>
                      <a:pt x="211" y="424"/>
                    </a:lnTo>
                    <a:lnTo>
                      <a:pt x="141" y="565"/>
                    </a:lnTo>
                    <a:lnTo>
                      <a:pt x="0" y="776"/>
                    </a:lnTo>
                    <a:lnTo>
                      <a:pt x="0" y="1199"/>
                    </a:lnTo>
                    <a:lnTo>
                      <a:pt x="70" y="1693"/>
                    </a:lnTo>
                    <a:lnTo>
                      <a:pt x="141" y="1834"/>
                    </a:lnTo>
                    <a:lnTo>
                      <a:pt x="282" y="2045"/>
                    </a:lnTo>
                    <a:lnTo>
                      <a:pt x="423" y="2186"/>
                    </a:lnTo>
                    <a:lnTo>
                      <a:pt x="634" y="2327"/>
                    </a:lnTo>
                    <a:lnTo>
                      <a:pt x="916" y="2397"/>
                    </a:lnTo>
                    <a:lnTo>
                      <a:pt x="1198" y="2397"/>
                    </a:lnTo>
                    <a:lnTo>
                      <a:pt x="1410" y="2327"/>
                    </a:lnTo>
                    <a:lnTo>
                      <a:pt x="1692" y="2256"/>
                    </a:lnTo>
                    <a:lnTo>
                      <a:pt x="1903" y="2115"/>
                    </a:lnTo>
                    <a:lnTo>
                      <a:pt x="2044" y="1974"/>
                    </a:lnTo>
                    <a:lnTo>
                      <a:pt x="2185" y="1834"/>
                    </a:lnTo>
                    <a:lnTo>
                      <a:pt x="2255" y="1622"/>
                    </a:lnTo>
                    <a:lnTo>
                      <a:pt x="2326" y="1129"/>
                    </a:lnTo>
                    <a:lnTo>
                      <a:pt x="2185" y="706"/>
                    </a:lnTo>
                    <a:lnTo>
                      <a:pt x="2115" y="494"/>
                    </a:lnTo>
                    <a:lnTo>
                      <a:pt x="1974" y="353"/>
                    </a:lnTo>
                    <a:lnTo>
                      <a:pt x="1833" y="212"/>
                    </a:lnTo>
                    <a:lnTo>
                      <a:pt x="1621" y="71"/>
                    </a:lnTo>
                    <a:lnTo>
                      <a:pt x="1339"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79" name="Shape 279"/>
              <p:cNvSpPr/>
              <p:nvPr/>
            </p:nvSpPr>
            <p:spPr>
              <a:xfrm>
                <a:off x="3764150" y="2631050"/>
                <a:ext cx="75800" cy="74050"/>
              </a:xfrm>
              <a:custGeom>
                <a:avLst/>
                <a:gdLst/>
                <a:ahLst/>
                <a:cxnLst/>
                <a:rect l="0" t="0" r="0" b="0"/>
                <a:pathLst>
                  <a:path w="3032" h="2962" extrusionOk="0">
                    <a:moveTo>
                      <a:pt x="1199" y="1"/>
                    </a:moveTo>
                    <a:lnTo>
                      <a:pt x="917" y="71"/>
                    </a:lnTo>
                    <a:lnTo>
                      <a:pt x="635" y="212"/>
                    </a:lnTo>
                    <a:lnTo>
                      <a:pt x="424" y="424"/>
                    </a:lnTo>
                    <a:lnTo>
                      <a:pt x="212" y="706"/>
                    </a:lnTo>
                    <a:lnTo>
                      <a:pt x="71" y="988"/>
                    </a:lnTo>
                    <a:lnTo>
                      <a:pt x="1" y="1269"/>
                    </a:lnTo>
                    <a:lnTo>
                      <a:pt x="1" y="1551"/>
                    </a:lnTo>
                    <a:lnTo>
                      <a:pt x="71" y="1763"/>
                    </a:lnTo>
                    <a:lnTo>
                      <a:pt x="142" y="2045"/>
                    </a:lnTo>
                    <a:lnTo>
                      <a:pt x="353" y="2327"/>
                    </a:lnTo>
                    <a:lnTo>
                      <a:pt x="494" y="2538"/>
                    </a:lnTo>
                    <a:lnTo>
                      <a:pt x="706" y="2679"/>
                    </a:lnTo>
                    <a:lnTo>
                      <a:pt x="988" y="2820"/>
                    </a:lnTo>
                    <a:lnTo>
                      <a:pt x="1270" y="2961"/>
                    </a:lnTo>
                    <a:lnTo>
                      <a:pt x="1834" y="2961"/>
                    </a:lnTo>
                    <a:lnTo>
                      <a:pt x="2115" y="2891"/>
                    </a:lnTo>
                    <a:lnTo>
                      <a:pt x="2327" y="2750"/>
                    </a:lnTo>
                    <a:lnTo>
                      <a:pt x="2609" y="2538"/>
                    </a:lnTo>
                    <a:lnTo>
                      <a:pt x="2820" y="2256"/>
                    </a:lnTo>
                    <a:lnTo>
                      <a:pt x="2961" y="1974"/>
                    </a:lnTo>
                    <a:lnTo>
                      <a:pt x="3032" y="1763"/>
                    </a:lnTo>
                    <a:lnTo>
                      <a:pt x="3032" y="1481"/>
                    </a:lnTo>
                    <a:lnTo>
                      <a:pt x="2961" y="1199"/>
                    </a:lnTo>
                    <a:lnTo>
                      <a:pt x="2820" y="917"/>
                    </a:lnTo>
                    <a:lnTo>
                      <a:pt x="2679" y="635"/>
                    </a:lnTo>
                    <a:lnTo>
                      <a:pt x="2468" y="424"/>
                    </a:lnTo>
                    <a:lnTo>
                      <a:pt x="2256" y="283"/>
                    </a:lnTo>
                    <a:lnTo>
                      <a:pt x="2045" y="142"/>
                    </a:lnTo>
                    <a:lnTo>
                      <a:pt x="1763"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80" name="Shape 280"/>
              <p:cNvSpPr/>
              <p:nvPr/>
            </p:nvSpPr>
            <p:spPr>
              <a:xfrm>
                <a:off x="3852275" y="2620475"/>
                <a:ext cx="65200" cy="68750"/>
              </a:xfrm>
              <a:custGeom>
                <a:avLst/>
                <a:gdLst/>
                <a:ahLst/>
                <a:cxnLst/>
                <a:rect l="0" t="0" r="0" b="0"/>
                <a:pathLst>
                  <a:path w="2608" h="2750" extrusionOk="0">
                    <a:moveTo>
                      <a:pt x="1128" y="1"/>
                    </a:moveTo>
                    <a:lnTo>
                      <a:pt x="705" y="142"/>
                    </a:lnTo>
                    <a:lnTo>
                      <a:pt x="493" y="283"/>
                    </a:lnTo>
                    <a:lnTo>
                      <a:pt x="353" y="424"/>
                    </a:lnTo>
                    <a:lnTo>
                      <a:pt x="212" y="635"/>
                    </a:lnTo>
                    <a:lnTo>
                      <a:pt x="71" y="847"/>
                    </a:lnTo>
                    <a:lnTo>
                      <a:pt x="0" y="1129"/>
                    </a:lnTo>
                    <a:lnTo>
                      <a:pt x="71" y="1411"/>
                    </a:lnTo>
                    <a:lnTo>
                      <a:pt x="71" y="1763"/>
                    </a:lnTo>
                    <a:lnTo>
                      <a:pt x="212" y="2045"/>
                    </a:lnTo>
                    <a:lnTo>
                      <a:pt x="353" y="2256"/>
                    </a:lnTo>
                    <a:lnTo>
                      <a:pt x="564" y="2468"/>
                    </a:lnTo>
                    <a:lnTo>
                      <a:pt x="775" y="2609"/>
                    </a:lnTo>
                    <a:lnTo>
                      <a:pt x="987" y="2679"/>
                    </a:lnTo>
                    <a:lnTo>
                      <a:pt x="1269" y="2750"/>
                    </a:lnTo>
                    <a:lnTo>
                      <a:pt x="1692" y="2750"/>
                    </a:lnTo>
                    <a:lnTo>
                      <a:pt x="1974" y="2609"/>
                    </a:lnTo>
                    <a:lnTo>
                      <a:pt x="2115" y="2538"/>
                    </a:lnTo>
                    <a:lnTo>
                      <a:pt x="2326" y="2327"/>
                    </a:lnTo>
                    <a:lnTo>
                      <a:pt x="2467" y="2115"/>
                    </a:lnTo>
                    <a:lnTo>
                      <a:pt x="2538" y="1904"/>
                    </a:lnTo>
                    <a:lnTo>
                      <a:pt x="2608" y="1552"/>
                    </a:lnTo>
                    <a:lnTo>
                      <a:pt x="2608" y="1199"/>
                    </a:lnTo>
                    <a:lnTo>
                      <a:pt x="2538" y="917"/>
                    </a:lnTo>
                    <a:lnTo>
                      <a:pt x="2397" y="635"/>
                    </a:lnTo>
                    <a:lnTo>
                      <a:pt x="2256" y="424"/>
                    </a:lnTo>
                    <a:lnTo>
                      <a:pt x="2044" y="283"/>
                    </a:lnTo>
                    <a:lnTo>
                      <a:pt x="1833" y="142"/>
                    </a:lnTo>
                    <a:lnTo>
                      <a:pt x="1621" y="71"/>
                    </a:lnTo>
                    <a:lnTo>
                      <a:pt x="1128"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81" name="Shape 281"/>
              <p:cNvSpPr/>
              <p:nvPr/>
            </p:nvSpPr>
            <p:spPr>
              <a:xfrm>
                <a:off x="3883975" y="2544725"/>
                <a:ext cx="67000" cy="68725"/>
              </a:xfrm>
              <a:custGeom>
                <a:avLst/>
                <a:gdLst/>
                <a:ahLst/>
                <a:cxnLst/>
                <a:rect l="0" t="0" r="0" b="0"/>
                <a:pathLst>
                  <a:path w="2680" h="2749" extrusionOk="0">
                    <a:moveTo>
                      <a:pt x="1270" y="0"/>
                    </a:moveTo>
                    <a:lnTo>
                      <a:pt x="917" y="71"/>
                    </a:lnTo>
                    <a:lnTo>
                      <a:pt x="706" y="211"/>
                    </a:lnTo>
                    <a:lnTo>
                      <a:pt x="424" y="352"/>
                    </a:lnTo>
                    <a:lnTo>
                      <a:pt x="283" y="564"/>
                    </a:lnTo>
                    <a:lnTo>
                      <a:pt x="142" y="846"/>
                    </a:lnTo>
                    <a:lnTo>
                      <a:pt x="71" y="1057"/>
                    </a:lnTo>
                    <a:lnTo>
                      <a:pt x="1" y="1339"/>
                    </a:lnTo>
                    <a:lnTo>
                      <a:pt x="1" y="1621"/>
                    </a:lnTo>
                    <a:lnTo>
                      <a:pt x="71" y="1833"/>
                    </a:lnTo>
                    <a:lnTo>
                      <a:pt x="142" y="2115"/>
                    </a:lnTo>
                    <a:lnTo>
                      <a:pt x="283" y="2326"/>
                    </a:lnTo>
                    <a:lnTo>
                      <a:pt x="494" y="2467"/>
                    </a:lnTo>
                    <a:lnTo>
                      <a:pt x="706" y="2608"/>
                    </a:lnTo>
                    <a:lnTo>
                      <a:pt x="917" y="2749"/>
                    </a:lnTo>
                    <a:lnTo>
                      <a:pt x="1551" y="2749"/>
                    </a:lnTo>
                    <a:lnTo>
                      <a:pt x="1833" y="2608"/>
                    </a:lnTo>
                    <a:lnTo>
                      <a:pt x="2115" y="2537"/>
                    </a:lnTo>
                    <a:lnTo>
                      <a:pt x="2327" y="2326"/>
                    </a:lnTo>
                    <a:lnTo>
                      <a:pt x="2468" y="2185"/>
                    </a:lnTo>
                    <a:lnTo>
                      <a:pt x="2538" y="1974"/>
                    </a:lnTo>
                    <a:lnTo>
                      <a:pt x="2609" y="1762"/>
                    </a:lnTo>
                    <a:lnTo>
                      <a:pt x="2679" y="1269"/>
                    </a:lnTo>
                    <a:lnTo>
                      <a:pt x="2538" y="846"/>
                    </a:lnTo>
                    <a:lnTo>
                      <a:pt x="2256" y="423"/>
                    </a:lnTo>
                    <a:lnTo>
                      <a:pt x="2045" y="282"/>
                    </a:lnTo>
                    <a:lnTo>
                      <a:pt x="1833" y="141"/>
                    </a:lnTo>
                    <a:lnTo>
                      <a:pt x="1551"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82" name="Shape 282"/>
              <p:cNvSpPr/>
              <p:nvPr/>
            </p:nvSpPr>
            <p:spPr>
              <a:xfrm>
                <a:off x="3876925" y="2454850"/>
                <a:ext cx="56425" cy="61700"/>
              </a:xfrm>
              <a:custGeom>
                <a:avLst/>
                <a:gdLst/>
                <a:ahLst/>
                <a:cxnLst/>
                <a:rect l="0" t="0" r="0" b="0"/>
                <a:pathLst>
                  <a:path w="2257" h="2468" extrusionOk="0">
                    <a:moveTo>
                      <a:pt x="1481" y="0"/>
                    </a:moveTo>
                    <a:lnTo>
                      <a:pt x="1199" y="71"/>
                    </a:lnTo>
                    <a:lnTo>
                      <a:pt x="988" y="141"/>
                    </a:lnTo>
                    <a:lnTo>
                      <a:pt x="706" y="212"/>
                    </a:lnTo>
                    <a:lnTo>
                      <a:pt x="494" y="423"/>
                    </a:lnTo>
                    <a:lnTo>
                      <a:pt x="353" y="635"/>
                    </a:lnTo>
                    <a:lnTo>
                      <a:pt x="142" y="917"/>
                    </a:lnTo>
                    <a:lnTo>
                      <a:pt x="71" y="1128"/>
                    </a:lnTo>
                    <a:lnTo>
                      <a:pt x="1" y="1410"/>
                    </a:lnTo>
                    <a:lnTo>
                      <a:pt x="1" y="1692"/>
                    </a:lnTo>
                    <a:lnTo>
                      <a:pt x="71" y="1903"/>
                    </a:lnTo>
                    <a:lnTo>
                      <a:pt x="283" y="2115"/>
                    </a:lnTo>
                    <a:lnTo>
                      <a:pt x="494" y="2326"/>
                    </a:lnTo>
                    <a:lnTo>
                      <a:pt x="847" y="2397"/>
                    </a:lnTo>
                    <a:lnTo>
                      <a:pt x="1270" y="2467"/>
                    </a:lnTo>
                    <a:lnTo>
                      <a:pt x="1552" y="2326"/>
                    </a:lnTo>
                    <a:lnTo>
                      <a:pt x="1833" y="2185"/>
                    </a:lnTo>
                    <a:lnTo>
                      <a:pt x="2045" y="1903"/>
                    </a:lnTo>
                    <a:lnTo>
                      <a:pt x="2186" y="1621"/>
                    </a:lnTo>
                    <a:lnTo>
                      <a:pt x="2256" y="1269"/>
                    </a:lnTo>
                    <a:lnTo>
                      <a:pt x="2256" y="917"/>
                    </a:lnTo>
                    <a:lnTo>
                      <a:pt x="2186" y="564"/>
                    </a:lnTo>
                    <a:lnTo>
                      <a:pt x="1974" y="282"/>
                    </a:lnTo>
                    <a:lnTo>
                      <a:pt x="1692" y="141"/>
                    </a:lnTo>
                    <a:lnTo>
                      <a:pt x="1481"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83" name="Shape 283"/>
              <p:cNvSpPr/>
              <p:nvPr/>
            </p:nvSpPr>
            <p:spPr>
              <a:xfrm>
                <a:off x="3674300" y="2435450"/>
                <a:ext cx="45825" cy="47625"/>
              </a:xfrm>
              <a:custGeom>
                <a:avLst/>
                <a:gdLst/>
                <a:ahLst/>
                <a:cxnLst/>
                <a:rect l="0" t="0" r="0" b="0"/>
                <a:pathLst>
                  <a:path w="1833" h="1905" extrusionOk="0">
                    <a:moveTo>
                      <a:pt x="1058" y="1"/>
                    </a:moveTo>
                    <a:lnTo>
                      <a:pt x="635" y="71"/>
                    </a:lnTo>
                    <a:lnTo>
                      <a:pt x="423" y="142"/>
                    </a:lnTo>
                    <a:lnTo>
                      <a:pt x="282" y="212"/>
                    </a:lnTo>
                    <a:lnTo>
                      <a:pt x="141" y="353"/>
                    </a:lnTo>
                    <a:lnTo>
                      <a:pt x="71" y="494"/>
                    </a:lnTo>
                    <a:lnTo>
                      <a:pt x="0" y="847"/>
                    </a:lnTo>
                    <a:lnTo>
                      <a:pt x="71" y="1199"/>
                    </a:lnTo>
                    <a:lnTo>
                      <a:pt x="212" y="1552"/>
                    </a:lnTo>
                    <a:lnTo>
                      <a:pt x="494" y="1763"/>
                    </a:lnTo>
                    <a:lnTo>
                      <a:pt x="776" y="1904"/>
                    </a:lnTo>
                    <a:lnTo>
                      <a:pt x="987" y="1904"/>
                    </a:lnTo>
                    <a:lnTo>
                      <a:pt x="1198" y="1834"/>
                    </a:lnTo>
                    <a:lnTo>
                      <a:pt x="1551" y="1622"/>
                    </a:lnTo>
                    <a:lnTo>
                      <a:pt x="1762" y="1340"/>
                    </a:lnTo>
                    <a:lnTo>
                      <a:pt x="1833" y="988"/>
                    </a:lnTo>
                    <a:lnTo>
                      <a:pt x="1762" y="635"/>
                    </a:lnTo>
                    <a:lnTo>
                      <a:pt x="1621" y="353"/>
                    </a:lnTo>
                    <a:lnTo>
                      <a:pt x="1410" y="142"/>
                    </a:lnTo>
                    <a:lnTo>
                      <a:pt x="1058"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84" name="Shape 284"/>
              <p:cNvSpPr/>
              <p:nvPr/>
            </p:nvSpPr>
            <p:spPr>
              <a:xfrm>
                <a:off x="3834650" y="2060125"/>
                <a:ext cx="72275" cy="61700"/>
              </a:xfrm>
              <a:custGeom>
                <a:avLst/>
                <a:gdLst/>
                <a:ahLst/>
                <a:cxnLst/>
                <a:rect l="0" t="0" r="0" b="0"/>
                <a:pathLst>
                  <a:path w="2891" h="2468" extrusionOk="0">
                    <a:moveTo>
                      <a:pt x="846" y="1"/>
                    </a:moveTo>
                    <a:lnTo>
                      <a:pt x="564" y="71"/>
                    </a:lnTo>
                    <a:lnTo>
                      <a:pt x="282" y="353"/>
                    </a:lnTo>
                    <a:lnTo>
                      <a:pt x="141" y="776"/>
                    </a:lnTo>
                    <a:lnTo>
                      <a:pt x="0" y="1340"/>
                    </a:lnTo>
                    <a:lnTo>
                      <a:pt x="71" y="1692"/>
                    </a:lnTo>
                    <a:lnTo>
                      <a:pt x="141" y="1974"/>
                    </a:lnTo>
                    <a:lnTo>
                      <a:pt x="353" y="2186"/>
                    </a:lnTo>
                    <a:lnTo>
                      <a:pt x="564" y="2327"/>
                    </a:lnTo>
                    <a:lnTo>
                      <a:pt x="846" y="2397"/>
                    </a:lnTo>
                    <a:lnTo>
                      <a:pt x="1058" y="2468"/>
                    </a:lnTo>
                    <a:lnTo>
                      <a:pt x="1339" y="2468"/>
                    </a:lnTo>
                    <a:lnTo>
                      <a:pt x="1551" y="2397"/>
                    </a:lnTo>
                    <a:lnTo>
                      <a:pt x="2115" y="2468"/>
                    </a:lnTo>
                    <a:lnTo>
                      <a:pt x="2538" y="2397"/>
                    </a:lnTo>
                    <a:lnTo>
                      <a:pt x="2749" y="2256"/>
                    </a:lnTo>
                    <a:lnTo>
                      <a:pt x="2890" y="1974"/>
                    </a:lnTo>
                    <a:lnTo>
                      <a:pt x="2820" y="1692"/>
                    </a:lnTo>
                    <a:lnTo>
                      <a:pt x="2749" y="1340"/>
                    </a:lnTo>
                    <a:lnTo>
                      <a:pt x="2538" y="988"/>
                    </a:lnTo>
                    <a:lnTo>
                      <a:pt x="2256" y="706"/>
                    </a:lnTo>
                    <a:lnTo>
                      <a:pt x="1903" y="424"/>
                    </a:lnTo>
                    <a:lnTo>
                      <a:pt x="1551" y="212"/>
                    </a:lnTo>
                    <a:lnTo>
                      <a:pt x="1198" y="71"/>
                    </a:lnTo>
                    <a:lnTo>
                      <a:pt x="846"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85" name="Shape 285"/>
              <p:cNvSpPr/>
              <p:nvPr/>
            </p:nvSpPr>
            <p:spPr>
              <a:xfrm>
                <a:off x="3973850" y="1963225"/>
                <a:ext cx="63450" cy="66975"/>
              </a:xfrm>
              <a:custGeom>
                <a:avLst/>
                <a:gdLst/>
                <a:ahLst/>
                <a:cxnLst/>
                <a:rect l="0" t="0" r="0" b="0"/>
                <a:pathLst>
                  <a:path w="2538" h="2679" extrusionOk="0">
                    <a:moveTo>
                      <a:pt x="1340" y="0"/>
                    </a:moveTo>
                    <a:lnTo>
                      <a:pt x="1128" y="71"/>
                    </a:lnTo>
                    <a:lnTo>
                      <a:pt x="846" y="141"/>
                    </a:lnTo>
                    <a:lnTo>
                      <a:pt x="635" y="353"/>
                    </a:lnTo>
                    <a:lnTo>
                      <a:pt x="423" y="564"/>
                    </a:lnTo>
                    <a:lnTo>
                      <a:pt x="212" y="776"/>
                    </a:lnTo>
                    <a:lnTo>
                      <a:pt x="71" y="1057"/>
                    </a:lnTo>
                    <a:lnTo>
                      <a:pt x="0" y="1339"/>
                    </a:lnTo>
                    <a:lnTo>
                      <a:pt x="0" y="1621"/>
                    </a:lnTo>
                    <a:lnTo>
                      <a:pt x="0" y="1903"/>
                    </a:lnTo>
                    <a:lnTo>
                      <a:pt x="141" y="2115"/>
                    </a:lnTo>
                    <a:lnTo>
                      <a:pt x="282" y="2326"/>
                    </a:lnTo>
                    <a:lnTo>
                      <a:pt x="564" y="2538"/>
                    </a:lnTo>
                    <a:lnTo>
                      <a:pt x="776" y="2608"/>
                    </a:lnTo>
                    <a:lnTo>
                      <a:pt x="987" y="2679"/>
                    </a:lnTo>
                    <a:lnTo>
                      <a:pt x="1410" y="2608"/>
                    </a:lnTo>
                    <a:lnTo>
                      <a:pt x="1763" y="2397"/>
                    </a:lnTo>
                    <a:lnTo>
                      <a:pt x="2115" y="2115"/>
                    </a:lnTo>
                    <a:lnTo>
                      <a:pt x="2326" y="1833"/>
                    </a:lnTo>
                    <a:lnTo>
                      <a:pt x="2467" y="1410"/>
                    </a:lnTo>
                    <a:lnTo>
                      <a:pt x="2538" y="987"/>
                    </a:lnTo>
                    <a:lnTo>
                      <a:pt x="2467" y="776"/>
                    </a:lnTo>
                    <a:lnTo>
                      <a:pt x="2397" y="635"/>
                    </a:lnTo>
                    <a:lnTo>
                      <a:pt x="2185" y="282"/>
                    </a:lnTo>
                    <a:lnTo>
                      <a:pt x="1904" y="141"/>
                    </a:lnTo>
                    <a:lnTo>
                      <a:pt x="1622"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86" name="Shape 286"/>
              <p:cNvSpPr/>
              <p:nvPr/>
            </p:nvSpPr>
            <p:spPr>
              <a:xfrm>
                <a:off x="3942125" y="1933250"/>
                <a:ext cx="51125" cy="42325"/>
              </a:xfrm>
              <a:custGeom>
                <a:avLst/>
                <a:gdLst/>
                <a:ahLst/>
                <a:cxnLst/>
                <a:rect l="0" t="0" r="0" b="0"/>
                <a:pathLst>
                  <a:path w="2045" h="1693" extrusionOk="0">
                    <a:moveTo>
                      <a:pt x="847" y="1"/>
                    </a:moveTo>
                    <a:lnTo>
                      <a:pt x="635" y="71"/>
                    </a:lnTo>
                    <a:lnTo>
                      <a:pt x="353" y="212"/>
                    </a:lnTo>
                    <a:lnTo>
                      <a:pt x="142" y="283"/>
                    </a:lnTo>
                    <a:lnTo>
                      <a:pt x="1" y="494"/>
                    </a:lnTo>
                    <a:lnTo>
                      <a:pt x="1" y="706"/>
                    </a:lnTo>
                    <a:lnTo>
                      <a:pt x="1" y="917"/>
                    </a:lnTo>
                    <a:lnTo>
                      <a:pt x="142" y="1199"/>
                    </a:lnTo>
                    <a:lnTo>
                      <a:pt x="424" y="1481"/>
                    </a:lnTo>
                    <a:lnTo>
                      <a:pt x="565" y="1622"/>
                    </a:lnTo>
                    <a:lnTo>
                      <a:pt x="776" y="1693"/>
                    </a:lnTo>
                    <a:lnTo>
                      <a:pt x="1199" y="1693"/>
                    </a:lnTo>
                    <a:lnTo>
                      <a:pt x="1551" y="1481"/>
                    </a:lnTo>
                    <a:lnTo>
                      <a:pt x="1833" y="1199"/>
                    </a:lnTo>
                    <a:lnTo>
                      <a:pt x="1974" y="917"/>
                    </a:lnTo>
                    <a:lnTo>
                      <a:pt x="2045" y="635"/>
                    </a:lnTo>
                    <a:lnTo>
                      <a:pt x="1974" y="424"/>
                    </a:lnTo>
                    <a:lnTo>
                      <a:pt x="1833" y="212"/>
                    </a:lnTo>
                    <a:lnTo>
                      <a:pt x="1622" y="142"/>
                    </a:lnTo>
                    <a:lnTo>
                      <a:pt x="1410" y="71"/>
                    </a:lnTo>
                    <a:lnTo>
                      <a:pt x="1129"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87" name="Shape 287"/>
              <p:cNvSpPr/>
              <p:nvPr/>
            </p:nvSpPr>
            <p:spPr>
              <a:xfrm>
                <a:off x="3353600" y="2167625"/>
                <a:ext cx="51125" cy="51125"/>
              </a:xfrm>
              <a:custGeom>
                <a:avLst/>
                <a:gdLst/>
                <a:ahLst/>
                <a:cxnLst/>
                <a:rect l="0" t="0" r="0" b="0"/>
                <a:pathLst>
                  <a:path w="2045" h="2045" extrusionOk="0">
                    <a:moveTo>
                      <a:pt x="846" y="0"/>
                    </a:moveTo>
                    <a:lnTo>
                      <a:pt x="635" y="71"/>
                    </a:lnTo>
                    <a:lnTo>
                      <a:pt x="494" y="141"/>
                    </a:lnTo>
                    <a:lnTo>
                      <a:pt x="282" y="353"/>
                    </a:lnTo>
                    <a:lnTo>
                      <a:pt x="141" y="494"/>
                    </a:lnTo>
                    <a:lnTo>
                      <a:pt x="71" y="705"/>
                    </a:lnTo>
                    <a:lnTo>
                      <a:pt x="0" y="917"/>
                    </a:lnTo>
                    <a:lnTo>
                      <a:pt x="0" y="1058"/>
                    </a:lnTo>
                    <a:lnTo>
                      <a:pt x="141" y="1410"/>
                    </a:lnTo>
                    <a:lnTo>
                      <a:pt x="353" y="1762"/>
                    </a:lnTo>
                    <a:lnTo>
                      <a:pt x="705" y="1974"/>
                    </a:lnTo>
                    <a:lnTo>
                      <a:pt x="1058" y="2044"/>
                    </a:lnTo>
                    <a:lnTo>
                      <a:pt x="1269" y="2044"/>
                    </a:lnTo>
                    <a:lnTo>
                      <a:pt x="1410" y="1974"/>
                    </a:lnTo>
                    <a:lnTo>
                      <a:pt x="1621" y="1833"/>
                    </a:lnTo>
                    <a:lnTo>
                      <a:pt x="1762" y="1692"/>
                    </a:lnTo>
                    <a:lnTo>
                      <a:pt x="1903" y="1551"/>
                    </a:lnTo>
                    <a:lnTo>
                      <a:pt x="2044" y="1340"/>
                    </a:lnTo>
                    <a:lnTo>
                      <a:pt x="2044" y="1128"/>
                    </a:lnTo>
                    <a:lnTo>
                      <a:pt x="2044" y="987"/>
                    </a:lnTo>
                    <a:lnTo>
                      <a:pt x="1974" y="635"/>
                    </a:lnTo>
                    <a:lnTo>
                      <a:pt x="1692" y="282"/>
                    </a:lnTo>
                    <a:lnTo>
                      <a:pt x="1410" y="71"/>
                    </a:lnTo>
                    <a:lnTo>
                      <a:pt x="1058"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88" name="Shape 288"/>
              <p:cNvSpPr/>
              <p:nvPr/>
            </p:nvSpPr>
            <p:spPr>
              <a:xfrm>
                <a:off x="3411750" y="2151775"/>
                <a:ext cx="31725" cy="24675"/>
              </a:xfrm>
              <a:custGeom>
                <a:avLst/>
                <a:gdLst/>
                <a:ahLst/>
                <a:cxnLst/>
                <a:rect l="0" t="0" r="0" b="0"/>
                <a:pathLst>
                  <a:path w="1269" h="987" extrusionOk="0">
                    <a:moveTo>
                      <a:pt x="705" y="0"/>
                    </a:moveTo>
                    <a:lnTo>
                      <a:pt x="423" y="71"/>
                    </a:lnTo>
                    <a:lnTo>
                      <a:pt x="141" y="282"/>
                    </a:lnTo>
                    <a:lnTo>
                      <a:pt x="71" y="352"/>
                    </a:lnTo>
                    <a:lnTo>
                      <a:pt x="0" y="493"/>
                    </a:lnTo>
                    <a:lnTo>
                      <a:pt x="71" y="564"/>
                    </a:lnTo>
                    <a:lnTo>
                      <a:pt x="141" y="705"/>
                    </a:lnTo>
                    <a:lnTo>
                      <a:pt x="282" y="846"/>
                    </a:lnTo>
                    <a:lnTo>
                      <a:pt x="564" y="916"/>
                    </a:lnTo>
                    <a:lnTo>
                      <a:pt x="776" y="987"/>
                    </a:lnTo>
                    <a:lnTo>
                      <a:pt x="987" y="987"/>
                    </a:lnTo>
                    <a:lnTo>
                      <a:pt x="1057" y="916"/>
                    </a:lnTo>
                    <a:lnTo>
                      <a:pt x="1128" y="775"/>
                    </a:lnTo>
                    <a:lnTo>
                      <a:pt x="1128" y="493"/>
                    </a:lnTo>
                    <a:lnTo>
                      <a:pt x="1198" y="282"/>
                    </a:lnTo>
                    <a:lnTo>
                      <a:pt x="1269" y="141"/>
                    </a:lnTo>
                    <a:lnTo>
                      <a:pt x="1198" y="71"/>
                    </a:lnTo>
                    <a:lnTo>
                      <a:pt x="1128"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89" name="Shape 289"/>
              <p:cNvSpPr/>
              <p:nvPr/>
            </p:nvSpPr>
            <p:spPr>
              <a:xfrm>
                <a:off x="3112200" y="1920925"/>
                <a:ext cx="54625" cy="54650"/>
              </a:xfrm>
              <a:custGeom>
                <a:avLst/>
                <a:gdLst/>
                <a:ahLst/>
                <a:cxnLst/>
                <a:rect l="0" t="0" r="0" b="0"/>
                <a:pathLst>
                  <a:path w="2185" h="2186" extrusionOk="0">
                    <a:moveTo>
                      <a:pt x="987" y="1"/>
                    </a:moveTo>
                    <a:lnTo>
                      <a:pt x="634" y="71"/>
                    </a:lnTo>
                    <a:lnTo>
                      <a:pt x="352" y="283"/>
                    </a:lnTo>
                    <a:lnTo>
                      <a:pt x="141" y="564"/>
                    </a:lnTo>
                    <a:lnTo>
                      <a:pt x="0" y="846"/>
                    </a:lnTo>
                    <a:lnTo>
                      <a:pt x="0" y="1199"/>
                    </a:lnTo>
                    <a:lnTo>
                      <a:pt x="70" y="1551"/>
                    </a:lnTo>
                    <a:lnTo>
                      <a:pt x="352" y="1833"/>
                    </a:lnTo>
                    <a:lnTo>
                      <a:pt x="634" y="2045"/>
                    </a:lnTo>
                    <a:lnTo>
                      <a:pt x="846" y="2115"/>
                    </a:lnTo>
                    <a:lnTo>
                      <a:pt x="1128" y="2186"/>
                    </a:lnTo>
                    <a:lnTo>
                      <a:pt x="1339" y="2115"/>
                    </a:lnTo>
                    <a:lnTo>
                      <a:pt x="1551" y="2045"/>
                    </a:lnTo>
                    <a:lnTo>
                      <a:pt x="1762" y="1904"/>
                    </a:lnTo>
                    <a:lnTo>
                      <a:pt x="1903" y="1763"/>
                    </a:lnTo>
                    <a:lnTo>
                      <a:pt x="2044" y="1551"/>
                    </a:lnTo>
                    <a:lnTo>
                      <a:pt x="2115" y="1340"/>
                    </a:lnTo>
                    <a:lnTo>
                      <a:pt x="2185" y="1128"/>
                    </a:lnTo>
                    <a:lnTo>
                      <a:pt x="2185" y="846"/>
                    </a:lnTo>
                    <a:lnTo>
                      <a:pt x="2185" y="635"/>
                    </a:lnTo>
                    <a:lnTo>
                      <a:pt x="2044" y="423"/>
                    </a:lnTo>
                    <a:lnTo>
                      <a:pt x="1903" y="283"/>
                    </a:lnTo>
                    <a:lnTo>
                      <a:pt x="1692" y="71"/>
                    </a:lnTo>
                    <a:lnTo>
                      <a:pt x="1410"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90" name="Shape 290"/>
              <p:cNvSpPr/>
              <p:nvPr/>
            </p:nvSpPr>
            <p:spPr>
              <a:xfrm>
                <a:off x="3150950" y="1836350"/>
                <a:ext cx="75800" cy="70500"/>
              </a:xfrm>
              <a:custGeom>
                <a:avLst/>
                <a:gdLst/>
                <a:ahLst/>
                <a:cxnLst/>
                <a:rect l="0" t="0" r="0" b="0"/>
                <a:pathLst>
                  <a:path w="3032" h="2820" extrusionOk="0">
                    <a:moveTo>
                      <a:pt x="1692" y="0"/>
                    </a:moveTo>
                    <a:lnTo>
                      <a:pt x="1410" y="71"/>
                    </a:lnTo>
                    <a:lnTo>
                      <a:pt x="1128" y="141"/>
                    </a:lnTo>
                    <a:lnTo>
                      <a:pt x="705" y="353"/>
                    </a:lnTo>
                    <a:lnTo>
                      <a:pt x="283" y="705"/>
                    </a:lnTo>
                    <a:lnTo>
                      <a:pt x="142" y="917"/>
                    </a:lnTo>
                    <a:lnTo>
                      <a:pt x="71" y="1199"/>
                    </a:lnTo>
                    <a:lnTo>
                      <a:pt x="1" y="1410"/>
                    </a:lnTo>
                    <a:lnTo>
                      <a:pt x="1" y="1692"/>
                    </a:lnTo>
                    <a:lnTo>
                      <a:pt x="71" y="1974"/>
                    </a:lnTo>
                    <a:lnTo>
                      <a:pt x="212" y="2256"/>
                    </a:lnTo>
                    <a:lnTo>
                      <a:pt x="424" y="2467"/>
                    </a:lnTo>
                    <a:lnTo>
                      <a:pt x="705" y="2679"/>
                    </a:lnTo>
                    <a:lnTo>
                      <a:pt x="987" y="2749"/>
                    </a:lnTo>
                    <a:lnTo>
                      <a:pt x="1269" y="2820"/>
                    </a:lnTo>
                    <a:lnTo>
                      <a:pt x="1551" y="2749"/>
                    </a:lnTo>
                    <a:lnTo>
                      <a:pt x="1833" y="2679"/>
                    </a:lnTo>
                    <a:lnTo>
                      <a:pt x="2115" y="2608"/>
                    </a:lnTo>
                    <a:lnTo>
                      <a:pt x="2397" y="2397"/>
                    </a:lnTo>
                    <a:lnTo>
                      <a:pt x="2609" y="2256"/>
                    </a:lnTo>
                    <a:lnTo>
                      <a:pt x="2820" y="2044"/>
                    </a:lnTo>
                    <a:lnTo>
                      <a:pt x="2961" y="1762"/>
                    </a:lnTo>
                    <a:lnTo>
                      <a:pt x="3031" y="1551"/>
                    </a:lnTo>
                    <a:lnTo>
                      <a:pt x="3031" y="1269"/>
                    </a:lnTo>
                    <a:lnTo>
                      <a:pt x="2961" y="987"/>
                    </a:lnTo>
                    <a:lnTo>
                      <a:pt x="2820" y="705"/>
                    </a:lnTo>
                    <a:lnTo>
                      <a:pt x="2609" y="423"/>
                    </a:lnTo>
                    <a:lnTo>
                      <a:pt x="2397" y="282"/>
                    </a:lnTo>
                    <a:lnTo>
                      <a:pt x="2186" y="141"/>
                    </a:lnTo>
                    <a:lnTo>
                      <a:pt x="1904" y="71"/>
                    </a:lnTo>
                    <a:lnTo>
                      <a:pt x="1692"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91" name="Shape 291"/>
              <p:cNvSpPr/>
              <p:nvPr/>
            </p:nvSpPr>
            <p:spPr>
              <a:xfrm>
                <a:off x="3182675" y="1952650"/>
                <a:ext cx="40550" cy="38775"/>
              </a:xfrm>
              <a:custGeom>
                <a:avLst/>
                <a:gdLst/>
                <a:ahLst/>
                <a:cxnLst/>
                <a:rect l="0" t="0" r="0" b="0"/>
                <a:pathLst>
                  <a:path w="1622" h="1551" extrusionOk="0">
                    <a:moveTo>
                      <a:pt x="423" y="0"/>
                    </a:moveTo>
                    <a:lnTo>
                      <a:pt x="141" y="212"/>
                    </a:lnTo>
                    <a:lnTo>
                      <a:pt x="71" y="353"/>
                    </a:lnTo>
                    <a:lnTo>
                      <a:pt x="0" y="494"/>
                    </a:lnTo>
                    <a:lnTo>
                      <a:pt x="0" y="705"/>
                    </a:lnTo>
                    <a:lnTo>
                      <a:pt x="0" y="917"/>
                    </a:lnTo>
                    <a:lnTo>
                      <a:pt x="141" y="1199"/>
                    </a:lnTo>
                    <a:lnTo>
                      <a:pt x="282" y="1410"/>
                    </a:lnTo>
                    <a:lnTo>
                      <a:pt x="564" y="1480"/>
                    </a:lnTo>
                    <a:lnTo>
                      <a:pt x="776" y="1551"/>
                    </a:lnTo>
                    <a:lnTo>
                      <a:pt x="1058" y="1551"/>
                    </a:lnTo>
                    <a:lnTo>
                      <a:pt x="1269" y="1410"/>
                    </a:lnTo>
                    <a:lnTo>
                      <a:pt x="1410" y="1269"/>
                    </a:lnTo>
                    <a:lnTo>
                      <a:pt x="1551" y="987"/>
                    </a:lnTo>
                    <a:lnTo>
                      <a:pt x="1621" y="776"/>
                    </a:lnTo>
                    <a:lnTo>
                      <a:pt x="1551" y="564"/>
                    </a:lnTo>
                    <a:lnTo>
                      <a:pt x="1551" y="353"/>
                    </a:lnTo>
                    <a:lnTo>
                      <a:pt x="1410" y="212"/>
                    </a:lnTo>
                    <a:lnTo>
                      <a:pt x="1128"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92" name="Shape 292"/>
              <p:cNvSpPr/>
              <p:nvPr/>
            </p:nvSpPr>
            <p:spPr>
              <a:xfrm>
                <a:off x="3709525" y="1667175"/>
                <a:ext cx="58175" cy="59950"/>
              </a:xfrm>
              <a:custGeom>
                <a:avLst/>
                <a:gdLst/>
                <a:ahLst/>
                <a:cxnLst/>
                <a:rect l="0" t="0" r="0" b="0"/>
                <a:pathLst>
                  <a:path w="2327" h="2398" extrusionOk="0">
                    <a:moveTo>
                      <a:pt x="1199" y="1"/>
                    </a:moveTo>
                    <a:lnTo>
                      <a:pt x="847" y="71"/>
                    </a:lnTo>
                    <a:lnTo>
                      <a:pt x="565" y="142"/>
                    </a:lnTo>
                    <a:lnTo>
                      <a:pt x="353" y="283"/>
                    </a:lnTo>
                    <a:lnTo>
                      <a:pt x="212" y="494"/>
                    </a:lnTo>
                    <a:lnTo>
                      <a:pt x="71" y="776"/>
                    </a:lnTo>
                    <a:lnTo>
                      <a:pt x="71" y="988"/>
                    </a:lnTo>
                    <a:lnTo>
                      <a:pt x="1" y="1270"/>
                    </a:lnTo>
                    <a:lnTo>
                      <a:pt x="71" y="1481"/>
                    </a:lnTo>
                    <a:lnTo>
                      <a:pt x="142" y="1763"/>
                    </a:lnTo>
                    <a:lnTo>
                      <a:pt x="283" y="1974"/>
                    </a:lnTo>
                    <a:lnTo>
                      <a:pt x="424" y="2186"/>
                    </a:lnTo>
                    <a:lnTo>
                      <a:pt x="635" y="2327"/>
                    </a:lnTo>
                    <a:lnTo>
                      <a:pt x="847" y="2397"/>
                    </a:lnTo>
                    <a:lnTo>
                      <a:pt x="1129" y="2397"/>
                    </a:lnTo>
                    <a:lnTo>
                      <a:pt x="1481" y="2327"/>
                    </a:lnTo>
                    <a:lnTo>
                      <a:pt x="1763" y="2186"/>
                    </a:lnTo>
                    <a:lnTo>
                      <a:pt x="2045" y="1904"/>
                    </a:lnTo>
                    <a:lnTo>
                      <a:pt x="2256" y="1551"/>
                    </a:lnTo>
                    <a:lnTo>
                      <a:pt x="2327" y="1199"/>
                    </a:lnTo>
                    <a:lnTo>
                      <a:pt x="2327" y="776"/>
                    </a:lnTo>
                    <a:lnTo>
                      <a:pt x="2256" y="494"/>
                    </a:lnTo>
                    <a:lnTo>
                      <a:pt x="1974" y="212"/>
                    </a:lnTo>
                    <a:lnTo>
                      <a:pt x="1763" y="142"/>
                    </a:lnTo>
                    <a:lnTo>
                      <a:pt x="1552" y="71"/>
                    </a:lnTo>
                    <a:lnTo>
                      <a:pt x="1199"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93" name="Shape 293"/>
              <p:cNvSpPr/>
              <p:nvPr/>
            </p:nvSpPr>
            <p:spPr>
              <a:xfrm>
                <a:off x="3767675" y="1591400"/>
                <a:ext cx="52900" cy="52900"/>
              </a:xfrm>
              <a:custGeom>
                <a:avLst/>
                <a:gdLst/>
                <a:ahLst/>
                <a:cxnLst/>
                <a:rect l="0" t="0" r="0" b="0"/>
                <a:pathLst>
                  <a:path w="2116" h="2116" extrusionOk="0">
                    <a:moveTo>
                      <a:pt x="1270" y="1"/>
                    </a:moveTo>
                    <a:lnTo>
                      <a:pt x="988" y="71"/>
                    </a:lnTo>
                    <a:lnTo>
                      <a:pt x="706" y="142"/>
                    </a:lnTo>
                    <a:lnTo>
                      <a:pt x="353" y="353"/>
                    </a:lnTo>
                    <a:lnTo>
                      <a:pt x="142" y="635"/>
                    </a:lnTo>
                    <a:lnTo>
                      <a:pt x="1" y="988"/>
                    </a:lnTo>
                    <a:lnTo>
                      <a:pt x="1" y="1270"/>
                    </a:lnTo>
                    <a:lnTo>
                      <a:pt x="71" y="1622"/>
                    </a:lnTo>
                    <a:lnTo>
                      <a:pt x="283" y="1904"/>
                    </a:lnTo>
                    <a:lnTo>
                      <a:pt x="565" y="2045"/>
                    </a:lnTo>
                    <a:lnTo>
                      <a:pt x="988" y="2116"/>
                    </a:lnTo>
                    <a:lnTo>
                      <a:pt x="1270" y="2116"/>
                    </a:lnTo>
                    <a:lnTo>
                      <a:pt x="1552" y="2045"/>
                    </a:lnTo>
                    <a:lnTo>
                      <a:pt x="1763" y="1904"/>
                    </a:lnTo>
                    <a:lnTo>
                      <a:pt x="1904" y="1763"/>
                    </a:lnTo>
                    <a:lnTo>
                      <a:pt x="2045" y="1552"/>
                    </a:lnTo>
                    <a:lnTo>
                      <a:pt x="2115" y="1340"/>
                    </a:lnTo>
                    <a:lnTo>
                      <a:pt x="2115" y="917"/>
                    </a:lnTo>
                    <a:lnTo>
                      <a:pt x="2045" y="706"/>
                    </a:lnTo>
                    <a:lnTo>
                      <a:pt x="1974" y="494"/>
                    </a:lnTo>
                    <a:lnTo>
                      <a:pt x="1833" y="283"/>
                    </a:lnTo>
                    <a:lnTo>
                      <a:pt x="1693" y="142"/>
                    </a:lnTo>
                    <a:lnTo>
                      <a:pt x="1481" y="71"/>
                    </a:lnTo>
                    <a:lnTo>
                      <a:pt x="1270"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94" name="Shape 294"/>
              <p:cNvSpPr/>
              <p:nvPr/>
            </p:nvSpPr>
            <p:spPr>
              <a:xfrm>
                <a:off x="3813500" y="1635475"/>
                <a:ext cx="35275" cy="40550"/>
              </a:xfrm>
              <a:custGeom>
                <a:avLst/>
                <a:gdLst/>
                <a:ahLst/>
                <a:cxnLst/>
                <a:rect l="0" t="0" r="0" b="0"/>
                <a:pathLst>
                  <a:path w="1411" h="1622" extrusionOk="0">
                    <a:moveTo>
                      <a:pt x="564" y="0"/>
                    </a:moveTo>
                    <a:lnTo>
                      <a:pt x="423" y="71"/>
                    </a:lnTo>
                    <a:lnTo>
                      <a:pt x="212" y="353"/>
                    </a:lnTo>
                    <a:lnTo>
                      <a:pt x="71" y="775"/>
                    </a:lnTo>
                    <a:lnTo>
                      <a:pt x="0" y="1198"/>
                    </a:lnTo>
                    <a:lnTo>
                      <a:pt x="71" y="1339"/>
                    </a:lnTo>
                    <a:lnTo>
                      <a:pt x="141" y="1480"/>
                    </a:lnTo>
                    <a:lnTo>
                      <a:pt x="282" y="1551"/>
                    </a:lnTo>
                    <a:lnTo>
                      <a:pt x="494" y="1621"/>
                    </a:lnTo>
                    <a:lnTo>
                      <a:pt x="705" y="1551"/>
                    </a:lnTo>
                    <a:lnTo>
                      <a:pt x="1058" y="1410"/>
                    </a:lnTo>
                    <a:lnTo>
                      <a:pt x="1269" y="1269"/>
                    </a:lnTo>
                    <a:lnTo>
                      <a:pt x="1340" y="1128"/>
                    </a:lnTo>
                    <a:lnTo>
                      <a:pt x="1410" y="916"/>
                    </a:lnTo>
                    <a:lnTo>
                      <a:pt x="1410" y="775"/>
                    </a:lnTo>
                    <a:lnTo>
                      <a:pt x="1199" y="493"/>
                    </a:lnTo>
                    <a:lnTo>
                      <a:pt x="987" y="212"/>
                    </a:lnTo>
                    <a:lnTo>
                      <a:pt x="846" y="71"/>
                    </a:lnTo>
                    <a:lnTo>
                      <a:pt x="705"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295" name="Shape 295"/>
              <p:cNvSpPr/>
              <p:nvPr/>
            </p:nvSpPr>
            <p:spPr>
              <a:xfrm>
                <a:off x="3774725" y="1668950"/>
                <a:ext cx="51125" cy="45825"/>
              </a:xfrm>
              <a:custGeom>
                <a:avLst/>
                <a:gdLst/>
                <a:ahLst/>
                <a:cxnLst/>
                <a:rect l="0" t="0" r="0" b="0"/>
                <a:pathLst>
                  <a:path w="2045" h="1833" extrusionOk="0">
                    <a:moveTo>
                      <a:pt x="776" y="0"/>
                    </a:moveTo>
                    <a:lnTo>
                      <a:pt x="424" y="141"/>
                    </a:lnTo>
                    <a:lnTo>
                      <a:pt x="283" y="212"/>
                    </a:lnTo>
                    <a:lnTo>
                      <a:pt x="142" y="353"/>
                    </a:lnTo>
                    <a:lnTo>
                      <a:pt x="71" y="564"/>
                    </a:lnTo>
                    <a:lnTo>
                      <a:pt x="1" y="705"/>
                    </a:lnTo>
                    <a:lnTo>
                      <a:pt x="1" y="987"/>
                    </a:lnTo>
                    <a:lnTo>
                      <a:pt x="71" y="1199"/>
                    </a:lnTo>
                    <a:lnTo>
                      <a:pt x="283" y="1480"/>
                    </a:lnTo>
                    <a:lnTo>
                      <a:pt x="565" y="1692"/>
                    </a:lnTo>
                    <a:lnTo>
                      <a:pt x="917" y="1833"/>
                    </a:lnTo>
                    <a:lnTo>
                      <a:pt x="1551" y="1833"/>
                    </a:lnTo>
                    <a:lnTo>
                      <a:pt x="1833" y="1621"/>
                    </a:lnTo>
                    <a:lnTo>
                      <a:pt x="1904" y="1480"/>
                    </a:lnTo>
                    <a:lnTo>
                      <a:pt x="1974" y="1340"/>
                    </a:lnTo>
                    <a:lnTo>
                      <a:pt x="2045" y="917"/>
                    </a:lnTo>
                    <a:lnTo>
                      <a:pt x="1974" y="635"/>
                    </a:lnTo>
                    <a:lnTo>
                      <a:pt x="1904" y="423"/>
                    </a:lnTo>
                    <a:lnTo>
                      <a:pt x="1763" y="282"/>
                    </a:lnTo>
                    <a:lnTo>
                      <a:pt x="1551" y="141"/>
                    </a:lnTo>
                    <a:lnTo>
                      <a:pt x="1199"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grpSp>
        <p:sp>
          <p:nvSpPr>
            <p:cNvPr id="296" name="Shape 296"/>
            <p:cNvSpPr/>
            <p:nvPr/>
          </p:nvSpPr>
          <p:spPr>
            <a:xfrm>
              <a:off x="1177875" y="2516525"/>
              <a:ext cx="652000" cy="1566525"/>
            </a:xfrm>
            <a:custGeom>
              <a:avLst/>
              <a:gdLst/>
              <a:ahLst/>
              <a:cxnLst/>
              <a:rect l="0" t="0" r="0" b="0"/>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grpSp>
          <p:nvGrpSpPr>
            <p:cNvPr id="297" name="Shape 297"/>
            <p:cNvGrpSpPr/>
            <p:nvPr/>
          </p:nvGrpSpPr>
          <p:grpSpPr>
            <a:xfrm>
              <a:off x="1583150" y="1350000"/>
              <a:ext cx="216775" cy="269625"/>
              <a:chOff x="3876925" y="1350000"/>
              <a:chExt cx="216775" cy="269625"/>
            </a:xfrm>
          </p:grpSpPr>
          <p:sp>
            <p:nvSpPr>
              <p:cNvPr id="298" name="Shape 298"/>
              <p:cNvSpPr/>
              <p:nvPr/>
            </p:nvSpPr>
            <p:spPr>
              <a:xfrm>
                <a:off x="3876925" y="1350000"/>
                <a:ext cx="216775" cy="269625"/>
              </a:xfrm>
              <a:custGeom>
                <a:avLst/>
                <a:gdLst/>
                <a:ahLst/>
                <a:cxnLst/>
                <a:rect l="0" t="0" r="0" b="0"/>
                <a:pathLst>
                  <a:path w="8671" h="10785" extrusionOk="0">
                    <a:moveTo>
                      <a:pt x="6908" y="1622"/>
                    </a:moveTo>
                    <a:lnTo>
                      <a:pt x="7120" y="1763"/>
                    </a:lnTo>
                    <a:lnTo>
                      <a:pt x="7190" y="1904"/>
                    </a:lnTo>
                    <a:lnTo>
                      <a:pt x="7190" y="2045"/>
                    </a:lnTo>
                    <a:lnTo>
                      <a:pt x="7120" y="2256"/>
                    </a:lnTo>
                    <a:lnTo>
                      <a:pt x="6908" y="2679"/>
                    </a:lnTo>
                    <a:lnTo>
                      <a:pt x="6556" y="3172"/>
                    </a:lnTo>
                    <a:lnTo>
                      <a:pt x="5781" y="4089"/>
                    </a:lnTo>
                    <a:lnTo>
                      <a:pt x="5287" y="4512"/>
                    </a:lnTo>
                    <a:lnTo>
                      <a:pt x="5287" y="4018"/>
                    </a:lnTo>
                    <a:lnTo>
                      <a:pt x="5358" y="3525"/>
                    </a:lnTo>
                    <a:lnTo>
                      <a:pt x="5499" y="3031"/>
                    </a:lnTo>
                    <a:lnTo>
                      <a:pt x="5710" y="2538"/>
                    </a:lnTo>
                    <a:lnTo>
                      <a:pt x="5922" y="2327"/>
                    </a:lnTo>
                    <a:lnTo>
                      <a:pt x="6274" y="1974"/>
                    </a:lnTo>
                    <a:lnTo>
                      <a:pt x="6626" y="1692"/>
                    </a:lnTo>
                    <a:lnTo>
                      <a:pt x="6767" y="1622"/>
                    </a:lnTo>
                    <a:close/>
                    <a:moveTo>
                      <a:pt x="3596" y="2186"/>
                    </a:moveTo>
                    <a:lnTo>
                      <a:pt x="3666" y="2256"/>
                    </a:lnTo>
                    <a:lnTo>
                      <a:pt x="3807" y="2538"/>
                    </a:lnTo>
                    <a:lnTo>
                      <a:pt x="3877" y="2890"/>
                    </a:lnTo>
                    <a:lnTo>
                      <a:pt x="3948" y="3313"/>
                    </a:lnTo>
                    <a:lnTo>
                      <a:pt x="4018" y="4230"/>
                    </a:lnTo>
                    <a:lnTo>
                      <a:pt x="4018" y="4794"/>
                    </a:lnTo>
                    <a:lnTo>
                      <a:pt x="3737" y="4441"/>
                    </a:lnTo>
                    <a:lnTo>
                      <a:pt x="3525" y="4018"/>
                    </a:lnTo>
                    <a:lnTo>
                      <a:pt x="3314" y="3595"/>
                    </a:lnTo>
                    <a:lnTo>
                      <a:pt x="3102" y="3172"/>
                    </a:lnTo>
                    <a:lnTo>
                      <a:pt x="3102" y="2750"/>
                    </a:lnTo>
                    <a:lnTo>
                      <a:pt x="3102" y="2538"/>
                    </a:lnTo>
                    <a:lnTo>
                      <a:pt x="3173" y="2397"/>
                    </a:lnTo>
                    <a:lnTo>
                      <a:pt x="3314" y="2256"/>
                    </a:lnTo>
                    <a:lnTo>
                      <a:pt x="3455" y="2186"/>
                    </a:lnTo>
                    <a:close/>
                    <a:moveTo>
                      <a:pt x="1199" y="4512"/>
                    </a:moveTo>
                    <a:lnTo>
                      <a:pt x="1622" y="4653"/>
                    </a:lnTo>
                    <a:lnTo>
                      <a:pt x="2115" y="4794"/>
                    </a:lnTo>
                    <a:lnTo>
                      <a:pt x="2538" y="5076"/>
                    </a:lnTo>
                    <a:lnTo>
                      <a:pt x="3173" y="5428"/>
                    </a:lnTo>
                    <a:lnTo>
                      <a:pt x="2679" y="5639"/>
                    </a:lnTo>
                    <a:lnTo>
                      <a:pt x="2186" y="5710"/>
                    </a:lnTo>
                    <a:lnTo>
                      <a:pt x="1904" y="5639"/>
                    </a:lnTo>
                    <a:lnTo>
                      <a:pt x="1622" y="5569"/>
                    </a:lnTo>
                    <a:lnTo>
                      <a:pt x="1411" y="5428"/>
                    </a:lnTo>
                    <a:lnTo>
                      <a:pt x="1199" y="5216"/>
                    </a:lnTo>
                    <a:lnTo>
                      <a:pt x="917" y="4794"/>
                    </a:lnTo>
                    <a:lnTo>
                      <a:pt x="917" y="4653"/>
                    </a:lnTo>
                    <a:lnTo>
                      <a:pt x="988" y="4582"/>
                    </a:lnTo>
                    <a:lnTo>
                      <a:pt x="1058" y="4512"/>
                    </a:lnTo>
                    <a:close/>
                    <a:moveTo>
                      <a:pt x="3666" y="6485"/>
                    </a:moveTo>
                    <a:lnTo>
                      <a:pt x="3807" y="7120"/>
                    </a:lnTo>
                    <a:lnTo>
                      <a:pt x="3807" y="7754"/>
                    </a:lnTo>
                    <a:lnTo>
                      <a:pt x="3807" y="8388"/>
                    </a:lnTo>
                    <a:lnTo>
                      <a:pt x="3666" y="9093"/>
                    </a:lnTo>
                    <a:lnTo>
                      <a:pt x="3525" y="9305"/>
                    </a:lnTo>
                    <a:lnTo>
                      <a:pt x="3314" y="9516"/>
                    </a:lnTo>
                    <a:lnTo>
                      <a:pt x="2961" y="9516"/>
                    </a:lnTo>
                    <a:lnTo>
                      <a:pt x="2820" y="9375"/>
                    </a:lnTo>
                    <a:lnTo>
                      <a:pt x="2750" y="9234"/>
                    </a:lnTo>
                    <a:lnTo>
                      <a:pt x="2538" y="8670"/>
                    </a:lnTo>
                    <a:lnTo>
                      <a:pt x="2538" y="8036"/>
                    </a:lnTo>
                    <a:lnTo>
                      <a:pt x="2609" y="7754"/>
                    </a:lnTo>
                    <a:lnTo>
                      <a:pt x="2679" y="7401"/>
                    </a:lnTo>
                    <a:lnTo>
                      <a:pt x="2891" y="7120"/>
                    </a:lnTo>
                    <a:lnTo>
                      <a:pt x="3102" y="6838"/>
                    </a:lnTo>
                    <a:lnTo>
                      <a:pt x="3384" y="6626"/>
                    </a:lnTo>
                    <a:lnTo>
                      <a:pt x="3666" y="6485"/>
                    </a:lnTo>
                    <a:close/>
                    <a:moveTo>
                      <a:pt x="7261" y="1"/>
                    </a:moveTo>
                    <a:lnTo>
                      <a:pt x="6767" y="71"/>
                    </a:lnTo>
                    <a:lnTo>
                      <a:pt x="6274" y="283"/>
                    </a:lnTo>
                    <a:lnTo>
                      <a:pt x="5781" y="565"/>
                    </a:lnTo>
                    <a:lnTo>
                      <a:pt x="5358" y="917"/>
                    </a:lnTo>
                    <a:lnTo>
                      <a:pt x="5005" y="1269"/>
                    </a:lnTo>
                    <a:lnTo>
                      <a:pt x="4723" y="1692"/>
                    </a:lnTo>
                    <a:lnTo>
                      <a:pt x="4582" y="1340"/>
                    </a:lnTo>
                    <a:lnTo>
                      <a:pt x="4441" y="1128"/>
                    </a:lnTo>
                    <a:lnTo>
                      <a:pt x="4230" y="917"/>
                    </a:lnTo>
                    <a:lnTo>
                      <a:pt x="4018" y="846"/>
                    </a:lnTo>
                    <a:lnTo>
                      <a:pt x="3525" y="846"/>
                    </a:lnTo>
                    <a:lnTo>
                      <a:pt x="3314" y="987"/>
                    </a:lnTo>
                    <a:lnTo>
                      <a:pt x="3102" y="1128"/>
                    </a:lnTo>
                    <a:lnTo>
                      <a:pt x="2679" y="1551"/>
                    </a:lnTo>
                    <a:lnTo>
                      <a:pt x="2327" y="2045"/>
                    </a:lnTo>
                    <a:lnTo>
                      <a:pt x="2115" y="2609"/>
                    </a:lnTo>
                    <a:lnTo>
                      <a:pt x="2045" y="2890"/>
                    </a:lnTo>
                    <a:lnTo>
                      <a:pt x="2045"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552" y="7542"/>
                    </a:lnTo>
                    <a:lnTo>
                      <a:pt x="1481" y="8036"/>
                    </a:lnTo>
                    <a:lnTo>
                      <a:pt x="1411" y="8459"/>
                    </a:lnTo>
                    <a:lnTo>
                      <a:pt x="1340" y="8882"/>
                    </a:lnTo>
                    <a:lnTo>
                      <a:pt x="1411" y="9375"/>
                    </a:lnTo>
                    <a:lnTo>
                      <a:pt x="1552" y="9798"/>
                    </a:ln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7966" y="283"/>
                    </a:lnTo>
                    <a:lnTo>
                      <a:pt x="7754" y="142"/>
                    </a:lnTo>
                    <a:lnTo>
                      <a:pt x="7472" y="71"/>
                    </a:lnTo>
                    <a:lnTo>
                      <a:pt x="7261" y="1"/>
                    </a:lnTo>
                    <a:close/>
                  </a:path>
                </a:pathLst>
              </a:custGeom>
              <a:solidFill>
                <a:srgbClr val="F7CA0F"/>
              </a:solidFill>
              <a:ln>
                <a:noFill/>
              </a:ln>
            </p:spPr>
            <p:txBody>
              <a:bodyPr lIns="91425" tIns="91425" rIns="91425" bIns="91425" anchor="ctr" anchorCtr="0">
                <a:noAutofit/>
              </a:bodyPr>
              <a:lstStyle/>
              <a:p>
                <a:pPr lvl="0">
                  <a:spcBef>
                    <a:spcPts val="0"/>
                  </a:spcBef>
                  <a:buNone/>
                </a:pPr>
                <a:endParaRPr/>
              </a:p>
            </p:txBody>
          </p:sp>
          <p:sp>
            <p:nvSpPr>
              <p:cNvPr id="299" name="Shape 299"/>
              <p:cNvSpPr/>
              <p:nvPr/>
            </p:nvSpPr>
            <p:spPr>
              <a:xfrm>
                <a:off x="3876925" y="1350000"/>
                <a:ext cx="216775" cy="269625"/>
              </a:xfrm>
              <a:custGeom>
                <a:avLst/>
                <a:gdLst/>
                <a:ahLst/>
                <a:cxnLst/>
                <a:rect l="0" t="0" r="0" b="0"/>
                <a:pathLst>
                  <a:path w="8671" h="10785" fill="none" extrusionOk="0">
                    <a:moveTo>
                      <a:pt x="1763" y="10150"/>
                    </a:move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8177" y="424"/>
                    </a:lnTo>
                    <a:lnTo>
                      <a:pt x="7966" y="283"/>
                    </a:lnTo>
                    <a:lnTo>
                      <a:pt x="7754" y="142"/>
                    </a:lnTo>
                    <a:lnTo>
                      <a:pt x="7472" y="71"/>
                    </a:lnTo>
                    <a:lnTo>
                      <a:pt x="7261" y="1"/>
                    </a:lnTo>
                    <a:lnTo>
                      <a:pt x="6767" y="71"/>
                    </a:lnTo>
                    <a:lnTo>
                      <a:pt x="6274" y="283"/>
                    </a:lnTo>
                    <a:lnTo>
                      <a:pt x="5781" y="565"/>
                    </a:lnTo>
                    <a:lnTo>
                      <a:pt x="5358" y="917"/>
                    </a:lnTo>
                    <a:lnTo>
                      <a:pt x="5005" y="1269"/>
                    </a:lnTo>
                    <a:lnTo>
                      <a:pt x="4723" y="1692"/>
                    </a:lnTo>
                    <a:lnTo>
                      <a:pt x="4723" y="1692"/>
                    </a:lnTo>
                    <a:lnTo>
                      <a:pt x="4582" y="1340"/>
                    </a:lnTo>
                    <a:lnTo>
                      <a:pt x="4441" y="1128"/>
                    </a:lnTo>
                    <a:lnTo>
                      <a:pt x="4230" y="917"/>
                    </a:lnTo>
                    <a:lnTo>
                      <a:pt x="4018" y="846"/>
                    </a:lnTo>
                    <a:lnTo>
                      <a:pt x="3807" y="846"/>
                    </a:lnTo>
                    <a:lnTo>
                      <a:pt x="3525" y="846"/>
                    </a:lnTo>
                    <a:lnTo>
                      <a:pt x="3314" y="987"/>
                    </a:lnTo>
                    <a:lnTo>
                      <a:pt x="3102" y="1128"/>
                    </a:lnTo>
                    <a:lnTo>
                      <a:pt x="2679" y="1551"/>
                    </a:lnTo>
                    <a:lnTo>
                      <a:pt x="2327" y="2045"/>
                    </a:lnTo>
                    <a:lnTo>
                      <a:pt x="2115" y="2609"/>
                    </a:lnTo>
                    <a:lnTo>
                      <a:pt x="2045" y="2890"/>
                    </a:lnTo>
                    <a:lnTo>
                      <a:pt x="2045" y="3172"/>
                    </a:lnTo>
                    <a:lnTo>
                      <a:pt x="2045" y="3172"/>
                    </a:lnTo>
                    <a:lnTo>
                      <a:pt x="1622"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974" y="6767"/>
                    </a:lnTo>
                    <a:lnTo>
                      <a:pt x="1552" y="7542"/>
                    </a:lnTo>
                    <a:lnTo>
                      <a:pt x="1481" y="8036"/>
                    </a:lnTo>
                    <a:lnTo>
                      <a:pt x="1411" y="8459"/>
                    </a:lnTo>
                    <a:lnTo>
                      <a:pt x="1340" y="8882"/>
                    </a:lnTo>
                    <a:lnTo>
                      <a:pt x="1411" y="9375"/>
                    </a:lnTo>
                    <a:lnTo>
                      <a:pt x="1552" y="9798"/>
                    </a:lnTo>
                    <a:lnTo>
                      <a:pt x="1763" y="10150"/>
                    </a:lnTo>
                    <a:lnTo>
                      <a:pt x="1763" y="10150"/>
                    </a:lnTo>
                  </a:path>
                </a:pathLst>
              </a:custGeom>
              <a:noFill/>
              <a:ln>
                <a:noFill/>
              </a:ln>
            </p:spPr>
            <p:txBody>
              <a:bodyPr lIns="91425" tIns="91425" rIns="91425" bIns="91425" anchor="ctr" anchorCtr="0">
                <a:noAutofit/>
              </a:bodyPr>
              <a:lstStyle/>
              <a:p>
                <a:pPr lvl="0">
                  <a:spcBef>
                    <a:spcPts val="0"/>
                  </a:spcBef>
                  <a:buNone/>
                </a:pPr>
                <a:endParaRPr/>
              </a:p>
            </p:txBody>
          </p:sp>
          <p:sp>
            <p:nvSpPr>
              <p:cNvPr id="300" name="Shape 300"/>
              <p:cNvSpPr/>
              <p:nvPr/>
            </p:nvSpPr>
            <p:spPr>
              <a:xfrm>
                <a:off x="3940375" y="1512125"/>
                <a:ext cx="31725" cy="75800"/>
              </a:xfrm>
              <a:custGeom>
                <a:avLst/>
                <a:gdLst/>
                <a:ahLst/>
                <a:cxnLst/>
                <a:rect l="0" t="0" r="0" b="0"/>
                <a:pathLst>
                  <a:path w="1269" h="3032" fill="none" extrusionOk="0">
                    <a:moveTo>
                      <a:pt x="1128" y="2608"/>
                    </a:moveTo>
                    <a:lnTo>
                      <a:pt x="1128" y="2608"/>
                    </a:lnTo>
                    <a:lnTo>
                      <a:pt x="987" y="2820"/>
                    </a:lnTo>
                    <a:lnTo>
                      <a:pt x="776" y="3031"/>
                    </a:lnTo>
                    <a:lnTo>
                      <a:pt x="635" y="3031"/>
                    </a:lnTo>
                    <a:lnTo>
                      <a:pt x="423" y="3031"/>
                    </a:lnTo>
                    <a:lnTo>
                      <a:pt x="282" y="2890"/>
                    </a:lnTo>
                    <a:lnTo>
                      <a:pt x="212" y="2749"/>
                    </a:lnTo>
                    <a:lnTo>
                      <a:pt x="0" y="2185"/>
                    </a:lnTo>
                    <a:lnTo>
                      <a:pt x="0" y="1551"/>
                    </a:lnTo>
                    <a:lnTo>
                      <a:pt x="71" y="1269"/>
                    </a:lnTo>
                    <a:lnTo>
                      <a:pt x="141" y="916"/>
                    </a:lnTo>
                    <a:lnTo>
                      <a:pt x="353" y="635"/>
                    </a:lnTo>
                    <a:lnTo>
                      <a:pt x="564" y="353"/>
                    </a:lnTo>
                    <a:lnTo>
                      <a:pt x="846" y="141"/>
                    </a:lnTo>
                    <a:lnTo>
                      <a:pt x="1128" y="0"/>
                    </a:lnTo>
                    <a:lnTo>
                      <a:pt x="1128" y="0"/>
                    </a:lnTo>
                    <a:lnTo>
                      <a:pt x="1269" y="635"/>
                    </a:lnTo>
                    <a:lnTo>
                      <a:pt x="1269" y="1269"/>
                    </a:lnTo>
                    <a:lnTo>
                      <a:pt x="1269" y="1903"/>
                    </a:lnTo>
                    <a:lnTo>
                      <a:pt x="1128" y="2608"/>
                    </a:lnTo>
                    <a:lnTo>
                      <a:pt x="1128" y="2608"/>
                    </a:lnTo>
                  </a:path>
                </a:pathLst>
              </a:custGeom>
              <a:noFill/>
              <a:ln>
                <a:noFill/>
              </a:ln>
            </p:spPr>
            <p:txBody>
              <a:bodyPr lIns="91425" tIns="91425" rIns="91425" bIns="91425" anchor="ctr" anchorCtr="0">
                <a:noAutofit/>
              </a:bodyPr>
              <a:lstStyle/>
              <a:p>
                <a:pPr lvl="0">
                  <a:spcBef>
                    <a:spcPts val="0"/>
                  </a:spcBef>
                  <a:buNone/>
                </a:pPr>
                <a:endParaRPr/>
              </a:p>
            </p:txBody>
          </p:sp>
          <p:sp>
            <p:nvSpPr>
              <p:cNvPr id="301" name="Shape 301"/>
              <p:cNvSpPr/>
              <p:nvPr/>
            </p:nvSpPr>
            <p:spPr>
              <a:xfrm>
                <a:off x="3954475" y="1404625"/>
                <a:ext cx="22925" cy="65225"/>
              </a:xfrm>
              <a:custGeom>
                <a:avLst/>
                <a:gdLst/>
                <a:ahLst/>
                <a:cxnLst/>
                <a:rect l="0" t="0" r="0" b="0"/>
                <a:pathLst>
                  <a:path w="917" h="2609" fill="none" extrusionOk="0">
                    <a:moveTo>
                      <a:pt x="353" y="1"/>
                    </a:moveTo>
                    <a:lnTo>
                      <a:pt x="353" y="1"/>
                    </a:lnTo>
                    <a:lnTo>
                      <a:pt x="494" y="1"/>
                    </a:lnTo>
                    <a:lnTo>
                      <a:pt x="564" y="71"/>
                    </a:lnTo>
                    <a:lnTo>
                      <a:pt x="705" y="353"/>
                    </a:lnTo>
                    <a:lnTo>
                      <a:pt x="775" y="705"/>
                    </a:lnTo>
                    <a:lnTo>
                      <a:pt x="846" y="1128"/>
                    </a:lnTo>
                    <a:lnTo>
                      <a:pt x="916" y="2045"/>
                    </a:lnTo>
                    <a:lnTo>
                      <a:pt x="916" y="2609"/>
                    </a:lnTo>
                    <a:lnTo>
                      <a:pt x="916" y="2609"/>
                    </a:lnTo>
                    <a:lnTo>
                      <a:pt x="635" y="2256"/>
                    </a:lnTo>
                    <a:lnTo>
                      <a:pt x="423" y="1833"/>
                    </a:lnTo>
                    <a:lnTo>
                      <a:pt x="212" y="1410"/>
                    </a:lnTo>
                    <a:lnTo>
                      <a:pt x="0" y="987"/>
                    </a:lnTo>
                    <a:lnTo>
                      <a:pt x="0" y="565"/>
                    </a:lnTo>
                    <a:lnTo>
                      <a:pt x="0" y="353"/>
                    </a:lnTo>
                    <a:lnTo>
                      <a:pt x="71" y="212"/>
                    </a:lnTo>
                    <a:lnTo>
                      <a:pt x="212" y="71"/>
                    </a:lnTo>
                    <a:lnTo>
                      <a:pt x="353" y="1"/>
                    </a:lnTo>
                    <a:lnTo>
                      <a:pt x="353" y="1"/>
                    </a:lnTo>
                  </a:path>
                </a:pathLst>
              </a:custGeom>
              <a:noFill/>
              <a:ln>
                <a:noFill/>
              </a:ln>
            </p:spPr>
            <p:txBody>
              <a:bodyPr lIns="91425" tIns="91425" rIns="91425" bIns="91425" anchor="ctr" anchorCtr="0">
                <a:noAutofit/>
              </a:bodyPr>
              <a:lstStyle/>
              <a:p>
                <a:pPr lvl="0">
                  <a:spcBef>
                    <a:spcPts val="0"/>
                  </a:spcBef>
                  <a:buNone/>
                </a:pPr>
                <a:endParaRPr/>
              </a:p>
            </p:txBody>
          </p:sp>
          <p:sp>
            <p:nvSpPr>
              <p:cNvPr id="302" name="Shape 302"/>
              <p:cNvSpPr/>
              <p:nvPr/>
            </p:nvSpPr>
            <p:spPr>
              <a:xfrm>
                <a:off x="3899850" y="1462775"/>
                <a:ext cx="56400" cy="29975"/>
              </a:xfrm>
              <a:custGeom>
                <a:avLst/>
                <a:gdLst/>
                <a:ahLst/>
                <a:cxnLst/>
                <a:rect l="0" t="0" r="0" b="0"/>
                <a:pathLst>
                  <a:path w="2256" h="1199" fill="none" extrusionOk="0">
                    <a:moveTo>
                      <a:pt x="282" y="705"/>
                    </a:moveTo>
                    <a:lnTo>
                      <a:pt x="282" y="705"/>
                    </a:lnTo>
                    <a:lnTo>
                      <a:pt x="0" y="283"/>
                    </a:lnTo>
                    <a:lnTo>
                      <a:pt x="0" y="142"/>
                    </a:lnTo>
                    <a:lnTo>
                      <a:pt x="71" y="71"/>
                    </a:lnTo>
                    <a:lnTo>
                      <a:pt x="141" y="1"/>
                    </a:lnTo>
                    <a:lnTo>
                      <a:pt x="282" y="1"/>
                    </a:lnTo>
                    <a:lnTo>
                      <a:pt x="705" y="142"/>
                    </a:lnTo>
                    <a:lnTo>
                      <a:pt x="1198" y="283"/>
                    </a:lnTo>
                    <a:lnTo>
                      <a:pt x="1621" y="565"/>
                    </a:lnTo>
                    <a:lnTo>
                      <a:pt x="2256" y="917"/>
                    </a:lnTo>
                    <a:lnTo>
                      <a:pt x="2256" y="917"/>
                    </a:lnTo>
                    <a:lnTo>
                      <a:pt x="1762" y="1128"/>
                    </a:lnTo>
                    <a:lnTo>
                      <a:pt x="1269" y="1199"/>
                    </a:lnTo>
                    <a:lnTo>
                      <a:pt x="987" y="1128"/>
                    </a:lnTo>
                    <a:lnTo>
                      <a:pt x="705" y="1058"/>
                    </a:lnTo>
                    <a:lnTo>
                      <a:pt x="494" y="917"/>
                    </a:lnTo>
                    <a:lnTo>
                      <a:pt x="282" y="705"/>
                    </a:lnTo>
                    <a:lnTo>
                      <a:pt x="282" y="705"/>
                    </a:lnTo>
                  </a:path>
                </a:pathLst>
              </a:custGeom>
              <a:noFill/>
              <a:ln>
                <a:noFill/>
              </a:ln>
            </p:spPr>
            <p:txBody>
              <a:bodyPr lIns="91425" tIns="91425" rIns="91425" bIns="91425" anchor="ctr" anchorCtr="0">
                <a:noAutofit/>
              </a:bodyPr>
              <a:lstStyle/>
              <a:p>
                <a:pPr lvl="0">
                  <a:spcBef>
                    <a:spcPts val="0"/>
                  </a:spcBef>
                  <a:buNone/>
                </a:pPr>
                <a:endParaRPr/>
              </a:p>
            </p:txBody>
          </p:sp>
        </p:grpSp>
        <p:sp>
          <p:nvSpPr>
            <p:cNvPr id="303" name="Shape 303"/>
            <p:cNvSpPr/>
            <p:nvPr/>
          </p:nvSpPr>
          <p:spPr>
            <a:xfrm>
              <a:off x="1086250" y="2701550"/>
              <a:ext cx="237900" cy="313675"/>
            </a:xfrm>
            <a:custGeom>
              <a:avLst/>
              <a:gdLst/>
              <a:ahLst/>
              <a:cxnLst/>
              <a:rect l="0" t="0" r="0" b="0"/>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304" name="Shape 304"/>
            <p:cNvSpPr/>
            <p:nvPr/>
          </p:nvSpPr>
          <p:spPr>
            <a:xfrm>
              <a:off x="924150" y="1106825"/>
              <a:ext cx="244950" cy="345400"/>
            </a:xfrm>
            <a:custGeom>
              <a:avLst/>
              <a:gdLst/>
              <a:ahLst/>
              <a:cxnLst/>
              <a:rect l="0" t="0" r="0" b="0"/>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EDDC7A"/>
            </a:solidFill>
            <a:ln>
              <a:noFill/>
            </a:ln>
          </p:spPr>
          <p:txBody>
            <a:bodyPr lIns="91425" tIns="91425" rIns="91425" bIns="91425" anchor="ctr" anchorCtr="0">
              <a:noAutofit/>
            </a:bodyPr>
            <a:lstStyle/>
            <a:p>
              <a:pPr lvl="0">
                <a:spcBef>
                  <a:spcPts val="0"/>
                </a:spcBef>
                <a:buNone/>
              </a:pPr>
              <a:endParaRPr/>
            </a:p>
          </p:txBody>
        </p:sp>
        <p:sp>
          <p:nvSpPr>
            <p:cNvPr id="305" name="Shape 305"/>
            <p:cNvSpPr/>
            <p:nvPr/>
          </p:nvSpPr>
          <p:spPr>
            <a:xfrm>
              <a:off x="1750550" y="2135900"/>
              <a:ext cx="260825" cy="227350"/>
            </a:xfrm>
            <a:custGeom>
              <a:avLst/>
              <a:gdLst/>
              <a:ahLst/>
              <a:cxnLst/>
              <a:rect l="0" t="0" r="0" b="0"/>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DDAC6C"/>
            </a:solidFill>
            <a:ln>
              <a:noFill/>
            </a:ln>
          </p:spPr>
          <p:txBody>
            <a:bodyPr lIns="91425" tIns="91425" rIns="91425" bIns="91425" anchor="ctr" anchorCtr="0">
              <a:noAutofit/>
            </a:bodyPr>
            <a:lstStyle/>
            <a:p>
              <a:pPr lvl="0">
                <a:spcBef>
                  <a:spcPts val="0"/>
                </a:spcBef>
                <a:buNone/>
              </a:pPr>
              <a:endParaRPr/>
            </a:p>
          </p:txBody>
        </p:sp>
        <p:sp>
          <p:nvSpPr>
            <p:cNvPr id="306" name="Shape 306"/>
            <p:cNvSpPr/>
            <p:nvPr/>
          </p:nvSpPr>
          <p:spPr>
            <a:xfrm>
              <a:off x="1133825" y="238125"/>
              <a:ext cx="246725" cy="246700"/>
            </a:xfrm>
            <a:custGeom>
              <a:avLst/>
              <a:gdLst/>
              <a:ahLst/>
              <a:cxnLst/>
              <a:rect l="0" t="0" r="0" b="0"/>
              <a:pathLst>
                <a:path w="9869" h="9868" extrusionOk="0">
                  <a:moveTo>
                    <a:pt x="4652" y="564"/>
                  </a:moveTo>
                  <a:lnTo>
                    <a:pt x="4934" y="634"/>
                  </a:lnTo>
                  <a:lnTo>
                    <a:pt x="5216" y="775"/>
                  </a:lnTo>
                  <a:lnTo>
                    <a:pt x="5428" y="987"/>
                  </a:lnTo>
                  <a:lnTo>
                    <a:pt x="5569" y="1198"/>
                  </a:lnTo>
                  <a:lnTo>
                    <a:pt x="5639" y="1480"/>
                  </a:lnTo>
                  <a:lnTo>
                    <a:pt x="5639" y="1762"/>
                  </a:lnTo>
                  <a:lnTo>
                    <a:pt x="5639" y="2044"/>
                  </a:lnTo>
                  <a:lnTo>
                    <a:pt x="5428" y="2608"/>
                  </a:lnTo>
                  <a:lnTo>
                    <a:pt x="4934" y="3736"/>
                  </a:lnTo>
                  <a:lnTo>
                    <a:pt x="4793" y="4229"/>
                  </a:lnTo>
                  <a:lnTo>
                    <a:pt x="4723" y="4370"/>
                  </a:lnTo>
                  <a:lnTo>
                    <a:pt x="4793" y="4511"/>
                  </a:lnTo>
                  <a:lnTo>
                    <a:pt x="3807" y="3877"/>
                  </a:lnTo>
                  <a:lnTo>
                    <a:pt x="2961" y="3172"/>
                  </a:lnTo>
                  <a:lnTo>
                    <a:pt x="2749" y="2960"/>
                  </a:lnTo>
                  <a:lnTo>
                    <a:pt x="2608" y="2749"/>
                  </a:lnTo>
                  <a:lnTo>
                    <a:pt x="2538" y="2467"/>
                  </a:lnTo>
                  <a:lnTo>
                    <a:pt x="2538" y="2255"/>
                  </a:lnTo>
                  <a:lnTo>
                    <a:pt x="2608" y="1974"/>
                  </a:lnTo>
                  <a:lnTo>
                    <a:pt x="2679" y="1762"/>
                  </a:lnTo>
                  <a:lnTo>
                    <a:pt x="2961" y="1339"/>
                  </a:lnTo>
                  <a:lnTo>
                    <a:pt x="3384" y="916"/>
                  </a:lnTo>
                  <a:lnTo>
                    <a:pt x="3877" y="705"/>
                  </a:lnTo>
                  <a:lnTo>
                    <a:pt x="4371" y="564"/>
                  </a:lnTo>
                  <a:close/>
                  <a:moveTo>
                    <a:pt x="8106" y="2749"/>
                  </a:moveTo>
                  <a:lnTo>
                    <a:pt x="8318" y="2819"/>
                  </a:lnTo>
                  <a:lnTo>
                    <a:pt x="8529" y="2890"/>
                  </a:lnTo>
                  <a:lnTo>
                    <a:pt x="8670" y="2960"/>
                  </a:lnTo>
                  <a:lnTo>
                    <a:pt x="8811" y="3172"/>
                  </a:lnTo>
                  <a:lnTo>
                    <a:pt x="8952" y="3454"/>
                  </a:lnTo>
                  <a:lnTo>
                    <a:pt x="9022" y="3806"/>
                  </a:lnTo>
                  <a:lnTo>
                    <a:pt x="9093" y="4300"/>
                  </a:lnTo>
                  <a:lnTo>
                    <a:pt x="9022" y="4652"/>
                  </a:lnTo>
                  <a:lnTo>
                    <a:pt x="8882" y="5004"/>
                  </a:lnTo>
                  <a:lnTo>
                    <a:pt x="8741" y="5216"/>
                  </a:lnTo>
                  <a:lnTo>
                    <a:pt x="8459" y="5357"/>
                  </a:lnTo>
                  <a:lnTo>
                    <a:pt x="8177" y="5498"/>
                  </a:lnTo>
                  <a:lnTo>
                    <a:pt x="7190" y="5498"/>
                  </a:lnTo>
                  <a:lnTo>
                    <a:pt x="6837" y="5357"/>
                  </a:lnTo>
                  <a:lnTo>
                    <a:pt x="6556" y="5286"/>
                  </a:lnTo>
                  <a:lnTo>
                    <a:pt x="6274" y="5075"/>
                  </a:lnTo>
                  <a:lnTo>
                    <a:pt x="6133" y="4863"/>
                  </a:lnTo>
                  <a:lnTo>
                    <a:pt x="5992" y="4652"/>
                  </a:lnTo>
                  <a:lnTo>
                    <a:pt x="5921" y="4441"/>
                  </a:lnTo>
                  <a:lnTo>
                    <a:pt x="5992" y="4159"/>
                  </a:lnTo>
                  <a:lnTo>
                    <a:pt x="6767" y="3454"/>
                  </a:lnTo>
                  <a:lnTo>
                    <a:pt x="7260" y="3101"/>
                  </a:lnTo>
                  <a:lnTo>
                    <a:pt x="7683" y="2890"/>
                  </a:lnTo>
                  <a:lnTo>
                    <a:pt x="8106" y="2749"/>
                  </a:lnTo>
                  <a:close/>
                  <a:moveTo>
                    <a:pt x="3384" y="5357"/>
                  </a:moveTo>
                  <a:lnTo>
                    <a:pt x="4300" y="5427"/>
                  </a:lnTo>
                  <a:lnTo>
                    <a:pt x="4089" y="6273"/>
                  </a:lnTo>
                  <a:lnTo>
                    <a:pt x="3948" y="6837"/>
                  </a:lnTo>
                  <a:lnTo>
                    <a:pt x="3736" y="7401"/>
                  </a:lnTo>
                  <a:lnTo>
                    <a:pt x="3454" y="7965"/>
                  </a:lnTo>
                  <a:lnTo>
                    <a:pt x="3102" y="8388"/>
                  </a:lnTo>
                  <a:lnTo>
                    <a:pt x="2961" y="8599"/>
                  </a:lnTo>
                  <a:lnTo>
                    <a:pt x="2749" y="8740"/>
                  </a:lnTo>
                  <a:lnTo>
                    <a:pt x="2538" y="8811"/>
                  </a:lnTo>
                  <a:lnTo>
                    <a:pt x="2327" y="8811"/>
                  </a:lnTo>
                  <a:lnTo>
                    <a:pt x="1904" y="8740"/>
                  </a:lnTo>
                  <a:lnTo>
                    <a:pt x="1551" y="8599"/>
                  </a:lnTo>
                  <a:lnTo>
                    <a:pt x="1340" y="8317"/>
                  </a:lnTo>
                  <a:lnTo>
                    <a:pt x="1128" y="8035"/>
                  </a:lnTo>
                  <a:lnTo>
                    <a:pt x="1058" y="7683"/>
                  </a:lnTo>
                  <a:lnTo>
                    <a:pt x="987" y="7260"/>
                  </a:lnTo>
                  <a:lnTo>
                    <a:pt x="987" y="6907"/>
                  </a:lnTo>
                  <a:lnTo>
                    <a:pt x="1058" y="6485"/>
                  </a:lnTo>
                  <a:lnTo>
                    <a:pt x="1128" y="6203"/>
                  </a:lnTo>
                  <a:lnTo>
                    <a:pt x="1269" y="6062"/>
                  </a:lnTo>
                  <a:lnTo>
                    <a:pt x="1410" y="5850"/>
                  </a:lnTo>
                  <a:lnTo>
                    <a:pt x="1551" y="5709"/>
                  </a:lnTo>
                  <a:lnTo>
                    <a:pt x="1974" y="5498"/>
                  </a:lnTo>
                  <a:lnTo>
                    <a:pt x="2397" y="5427"/>
                  </a:lnTo>
                  <a:lnTo>
                    <a:pt x="2890" y="5357"/>
                  </a:lnTo>
                  <a:close/>
                  <a:moveTo>
                    <a:pt x="5992" y="5780"/>
                  </a:moveTo>
                  <a:lnTo>
                    <a:pt x="6203" y="5850"/>
                  </a:lnTo>
                  <a:lnTo>
                    <a:pt x="6485" y="5991"/>
                  </a:lnTo>
                  <a:lnTo>
                    <a:pt x="7331" y="6414"/>
                  </a:lnTo>
                  <a:lnTo>
                    <a:pt x="8036" y="6907"/>
                  </a:lnTo>
                  <a:lnTo>
                    <a:pt x="8318" y="7119"/>
                  </a:lnTo>
                  <a:lnTo>
                    <a:pt x="8388" y="7330"/>
                  </a:lnTo>
                  <a:lnTo>
                    <a:pt x="8388" y="7471"/>
                  </a:lnTo>
                  <a:lnTo>
                    <a:pt x="8318" y="7683"/>
                  </a:lnTo>
                  <a:lnTo>
                    <a:pt x="8106" y="7965"/>
                  </a:lnTo>
                  <a:lnTo>
                    <a:pt x="7895" y="8176"/>
                  </a:lnTo>
                  <a:lnTo>
                    <a:pt x="7260" y="8599"/>
                  </a:lnTo>
                  <a:lnTo>
                    <a:pt x="6908" y="8740"/>
                  </a:lnTo>
                  <a:lnTo>
                    <a:pt x="6556" y="8881"/>
                  </a:lnTo>
                  <a:lnTo>
                    <a:pt x="6203" y="8952"/>
                  </a:lnTo>
                  <a:lnTo>
                    <a:pt x="5498" y="8952"/>
                  </a:lnTo>
                  <a:lnTo>
                    <a:pt x="5216" y="8811"/>
                  </a:lnTo>
                  <a:lnTo>
                    <a:pt x="5005" y="8529"/>
                  </a:lnTo>
                  <a:lnTo>
                    <a:pt x="4864" y="8247"/>
                  </a:lnTo>
                  <a:lnTo>
                    <a:pt x="4793" y="7753"/>
                  </a:lnTo>
                  <a:lnTo>
                    <a:pt x="4723" y="7189"/>
                  </a:lnTo>
                  <a:lnTo>
                    <a:pt x="4864" y="6696"/>
                  </a:lnTo>
                  <a:lnTo>
                    <a:pt x="4934" y="6344"/>
                  </a:lnTo>
                  <a:lnTo>
                    <a:pt x="5005" y="5991"/>
                  </a:lnTo>
                  <a:lnTo>
                    <a:pt x="5075" y="5850"/>
                  </a:lnTo>
                  <a:lnTo>
                    <a:pt x="5287" y="5780"/>
                  </a:lnTo>
                  <a:close/>
                  <a:moveTo>
                    <a:pt x="4723" y="0"/>
                  </a:moveTo>
                  <a:lnTo>
                    <a:pt x="4089" y="70"/>
                  </a:lnTo>
                  <a:lnTo>
                    <a:pt x="3384" y="352"/>
                  </a:lnTo>
                  <a:lnTo>
                    <a:pt x="2820" y="705"/>
                  </a:lnTo>
                  <a:lnTo>
                    <a:pt x="2256" y="1198"/>
                  </a:lnTo>
                  <a:lnTo>
                    <a:pt x="1904" y="1762"/>
                  </a:lnTo>
                  <a:lnTo>
                    <a:pt x="1763" y="2044"/>
                  </a:lnTo>
                  <a:lnTo>
                    <a:pt x="1622" y="2326"/>
                  </a:lnTo>
                  <a:lnTo>
                    <a:pt x="1622" y="2678"/>
                  </a:lnTo>
                  <a:lnTo>
                    <a:pt x="1622" y="2960"/>
                  </a:lnTo>
                  <a:lnTo>
                    <a:pt x="1763" y="3242"/>
                  </a:lnTo>
                  <a:lnTo>
                    <a:pt x="1904" y="3524"/>
                  </a:lnTo>
                  <a:lnTo>
                    <a:pt x="2115" y="3806"/>
                  </a:lnTo>
                  <a:lnTo>
                    <a:pt x="2467" y="4088"/>
                  </a:lnTo>
                  <a:lnTo>
                    <a:pt x="2890" y="4300"/>
                  </a:lnTo>
                  <a:lnTo>
                    <a:pt x="3384" y="4511"/>
                  </a:lnTo>
                  <a:lnTo>
                    <a:pt x="4018" y="4722"/>
                  </a:lnTo>
                  <a:lnTo>
                    <a:pt x="4723" y="4863"/>
                  </a:lnTo>
                  <a:lnTo>
                    <a:pt x="4582" y="5004"/>
                  </a:lnTo>
                  <a:lnTo>
                    <a:pt x="4371" y="5075"/>
                  </a:lnTo>
                  <a:lnTo>
                    <a:pt x="3877" y="5075"/>
                  </a:lnTo>
                  <a:lnTo>
                    <a:pt x="2538" y="4863"/>
                  </a:lnTo>
                  <a:lnTo>
                    <a:pt x="1833" y="4793"/>
                  </a:lnTo>
                  <a:lnTo>
                    <a:pt x="1481" y="4863"/>
                  </a:lnTo>
                  <a:lnTo>
                    <a:pt x="1128" y="5004"/>
                  </a:lnTo>
                  <a:lnTo>
                    <a:pt x="846" y="5145"/>
                  </a:lnTo>
                  <a:lnTo>
                    <a:pt x="564" y="5427"/>
                  </a:lnTo>
                  <a:lnTo>
                    <a:pt x="283" y="5780"/>
                  </a:lnTo>
                  <a:lnTo>
                    <a:pt x="142" y="6273"/>
                  </a:lnTo>
                  <a:lnTo>
                    <a:pt x="71" y="6626"/>
                  </a:lnTo>
                  <a:lnTo>
                    <a:pt x="1" y="7048"/>
                  </a:lnTo>
                  <a:lnTo>
                    <a:pt x="71" y="7401"/>
                  </a:lnTo>
                  <a:lnTo>
                    <a:pt x="142" y="7753"/>
                  </a:lnTo>
                  <a:lnTo>
                    <a:pt x="212" y="8176"/>
                  </a:lnTo>
                  <a:lnTo>
                    <a:pt x="423" y="8529"/>
                  </a:lnTo>
                  <a:lnTo>
                    <a:pt x="564" y="8811"/>
                  </a:lnTo>
                  <a:lnTo>
                    <a:pt x="846" y="9163"/>
                  </a:lnTo>
                  <a:lnTo>
                    <a:pt x="1058" y="9374"/>
                  </a:lnTo>
                  <a:lnTo>
                    <a:pt x="1340" y="9586"/>
                  </a:lnTo>
                  <a:lnTo>
                    <a:pt x="1692" y="9727"/>
                  </a:lnTo>
                  <a:lnTo>
                    <a:pt x="1974" y="9868"/>
                  </a:lnTo>
                  <a:lnTo>
                    <a:pt x="2327" y="9868"/>
                  </a:lnTo>
                  <a:lnTo>
                    <a:pt x="2679" y="9797"/>
                  </a:lnTo>
                  <a:lnTo>
                    <a:pt x="3102" y="9656"/>
                  </a:lnTo>
                  <a:lnTo>
                    <a:pt x="3454" y="9374"/>
                  </a:lnTo>
                  <a:lnTo>
                    <a:pt x="4089" y="8670"/>
                  </a:lnTo>
                  <a:lnTo>
                    <a:pt x="4089" y="8952"/>
                  </a:lnTo>
                  <a:lnTo>
                    <a:pt x="4159" y="9163"/>
                  </a:lnTo>
                  <a:lnTo>
                    <a:pt x="4300" y="9304"/>
                  </a:lnTo>
                  <a:lnTo>
                    <a:pt x="4371" y="9445"/>
                  </a:lnTo>
                  <a:lnTo>
                    <a:pt x="4793" y="9656"/>
                  </a:lnTo>
                  <a:lnTo>
                    <a:pt x="5216" y="9797"/>
                  </a:lnTo>
                  <a:lnTo>
                    <a:pt x="5780" y="9797"/>
                  </a:lnTo>
                  <a:lnTo>
                    <a:pt x="6344" y="9656"/>
                  </a:lnTo>
                  <a:lnTo>
                    <a:pt x="6908" y="9515"/>
                  </a:lnTo>
                  <a:lnTo>
                    <a:pt x="7472" y="9304"/>
                  </a:lnTo>
                  <a:lnTo>
                    <a:pt x="8036" y="9022"/>
                  </a:lnTo>
                  <a:lnTo>
                    <a:pt x="8529" y="8670"/>
                  </a:lnTo>
                  <a:lnTo>
                    <a:pt x="8882" y="8317"/>
                  </a:lnTo>
                  <a:lnTo>
                    <a:pt x="9163" y="7894"/>
                  </a:lnTo>
                  <a:lnTo>
                    <a:pt x="9304" y="7542"/>
                  </a:lnTo>
                  <a:lnTo>
                    <a:pt x="9304" y="7330"/>
                  </a:lnTo>
                  <a:lnTo>
                    <a:pt x="9234" y="7119"/>
                  </a:lnTo>
                  <a:lnTo>
                    <a:pt x="9163" y="6907"/>
                  </a:lnTo>
                  <a:lnTo>
                    <a:pt x="9022" y="6696"/>
                  </a:lnTo>
                  <a:lnTo>
                    <a:pt x="8811" y="6485"/>
                  </a:lnTo>
                  <a:lnTo>
                    <a:pt x="8529" y="6344"/>
                  </a:lnTo>
                  <a:lnTo>
                    <a:pt x="9022" y="6132"/>
                  </a:lnTo>
                  <a:lnTo>
                    <a:pt x="9375" y="5780"/>
                  </a:lnTo>
                  <a:lnTo>
                    <a:pt x="9586" y="5427"/>
                  </a:lnTo>
                  <a:lnTo>
                    <a:pt x="9798" y="5004"/>
                  </a:lnTo>
                  <a:lnTo>
                    <a:pt x="9868" y="4511"/>
                  </a:lnTo>
                  <a:lnTo>
                    <a:pt x="9868" y="4018"/>
                  </a:lnTo>
                  <a:lnTo>
                    <a:pt x="9727" y="3595"/>
                  </a:lnTo>
                  <a:lnTo>
                    <a:pt x="9586" y="3101"/>
                  </a:lnTo>
                  <a:lnTo>
                    <a:pt x="9375" y="2678"/>
                  </a:lnTo>
                  <a:lnTo>
                    <a:pt x="9093" y="2396"/>
                  </a:lnTo>
                  <a:lnTo>
                    <a:pt x="8741" y="2115"/>
                  </a:lnTo>
                  <a:lnTo>
                    <a:pt x="8318" y="1974"/>
                  </a:lnTo>
                  <a:lnTo>
                    <a:pt x="7895" y="1903"/>
                  </a:lnTo>
                  <a:lnTo>
                    <a:pt x="7401" y="2044"/>
                  </a:lnTo>
                  <a:lnTo>
                    <a:pt x="6908" y="2255"/>
                  </a:lnTo>
                  <a:lnTo>
                    <a:pt x="6344" y="2749"/>
                  </a:lnTo>
                  <a:lnTo>
                    <a:pt x="6415" y="2115"/>
                  </a:lnTo>
                  <a:lnTo>
                    <a:pt x="6415" y="1621"/>
                  </a:lnTo>
                  <a:lnTo>
                    <a:pt x="6344" y="1198"/>
                  </a:lnTo>
                  <a:lnTo>
                    <a:pt x="6203" y="846"/>
                  </a:lnTo>
                  <a:lnTo>
                    <a:pt x="6062" y="564"/>
                  </a:lnTo>
                  <a:lnTo>
                    <a:pt x="5851" y="352"/>
                  </a:lnTo>
                  <a:lnTo>
                    <a:pt x="5569" y="141"/>
                  </a:lnTo>
                  <a:lnTo>
                    <a:pt x="5357" y="70"/>
                  </a:lnTo>
                  <a:lnTo>
                    <a:pt x="5005" y="0"/>
                  </a:lnTo>
                  <a:close/>
                </a:path>
              </a:pathLst>
            </a:custGeom>
            <a:solidFill>
              <a:srgbClr val="F7B228"/>
            </a:solidFill>
            <a:ln>
              <a:noFill/>
            </a:ln>
          </p:spPr>
          <p:txBody>
            <a:bodyPr lIns="91425" tIns="91425" rIns="91425" bIns="91425" anchor="ctr" anchorCtr="0">
              <a:noAutofit/>
            </a:bodyPr>
            <a:lstStyle/>
            <a:p>
              <a:pPr lvl="0">
                <a:spcBef>
                  <a:spcPts val="0"/>
                </a:spcBef>
                <a:buNone/>
              </a:pPr>
              <a:endParaRPr/>
            </a:p>
          </p:txBody>
        </p:sp>
        <p:grpSp>
          <p:nvGrpSpPr>
            <p:cNvPr id="307" name="Shape 307"/>
            <p:cNvGrpSpPr/>
            <p:nvPr/>
          </p:nvGrpSpPr>
          <p:grpSpPr>
            <a:xfrm>
              <a:off x="1863325" y="2900650"/>
              <a:ext cx="206200" cy="244975"/>
              <a:chOff x="4157100" y="2900650"/>
              <a:chExt cx="206200" cy="244975"/>
            </a:xfrm>
          </p:grpSpPr>
          <p:sp>
            <p:nvSpPr>
              <p:cNvPr id="308" name="Shape 308"/>
              <p:cNvSpPr/>
              <p:nvPr/>
            </p:nvSpPr>
            <p:spPr>
              <a:xfrm>
                <a:off x="4157100" y="3031050"/>
                <a:ext cx="51125" cy="114575"/>
              </a:xfrm>
              <a:custGeom>
                <a:avLst/>
                <a:gdLst/>
                <a:ahLst/>
                <a:cxnLst/>
                <a:rect l="0" t="0" r="0" b="0"/>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309" name="Shape 309"/>
              <p:cNvSpPr/>
              <p:nvPr/>
            </p:nvSpPr>
            <p:spPr>
              <a:xfrm>
                <a:off x="4169450" y="2900650"/>
                <a:ext cx="88125" cy="104000"/>
              </a:xfrm>
              <a:custGeom>
                <a:avLst/>
                <a:gdLst/>
                <a:ahLst/>
                <a:cxnLst/>
                <a:rect l="0" t="0" r="0" b="0"/>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310" name="Shape 310"/>
              <p:cNvSpPr/>
              <p:nvPr/>
            </p:nvSpPr>
            <p:spPr>
              <a:xfrm>
                <a:off x="4217025" y="3024000"/>
                <a:ext cx="146275" cy="104000"/>
              </a:xfrm>
              <a:custGeom>
                <a:avLst/>
                <a:gdLst/>
                <a:ahLst/>
                <a:cxnLst/>
                <a:rect l="0" t="0" r="0" b="0"/>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grpSp>
        <p:grpSp>
          <p:nvGrpSpPr>
            <p:cNvPr id="311" name="Shape 311"/>
            <p:cNvGrpSpPr/>
            <p:nvPr/>
          </p:nvGrpSpPr>
          <p:grpSpPr>
            <a:xfrm>
              <a:off x="1923250" y="773800"/>
              <a:ext cx="290750" cy="361250"/>
              <a:chOff x="4217025" y="773800"/>
              <a:chExt cx="290750" cy="361250"/>
            </a:xfrm>
          </p:grpSpPr>
          <p:sp>
            <p:nvSpPr>
              <p:cNvPr id="312" name="Shape 312"/>
              <p:cNvSpPr/>
              <p:nvPr/>
            </p:nvSpPr>
            <p:spPr>
              <a:xfrm>
                <a:off x="4231125" y="773800"/>
                <a:ext cx="56400" cy="135700"/>
              </a:xfrm>
              <a:custGeom>
                <a:avLst/>
                <a:gdLst/>
                <a:ahLst/>
                <a:cxnLst/>
                <a:rect l="0" t="0" r="0" b="0"/>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sp>
            <p:nvSpPr>
              <p:cNvPr id="313" name="Shape 313"/>
              <p:cNvSpPr/>
              <p:nvPr/>
            </p:nvSpPr>
            <p:spPr>
              <a:xfrm>
                <a:off x="4291025" y="858375"/>
                <a:ext cx="216750" cy="109275"/>
              </a:xfrm>
              <a:custGeom>
                <a:avLst/>
                <a:gdLst/>
                <a:ahLst/>
                <a:cxnLst/>
                <a:rect l="0" t="0" r="0" b="0"/>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sp>
            <p:nvSpPr>
              <p:cNvPr id="314" name="Shape 314"/>
              <p:cNvSpPr/>
              <p:nvPr/>
            </p:nvSpPr>
            <p:spPr>
              <a:xfrm>
                <a:off x="4217025" y="1004625"/>
                <a:ext cx="68750" cy="130425"/>
              </a:xfrm>
              <a:custGeom>
                <a:avLst/>
                <a:gdLst/>
                <a:ahLst/>
                <a:cxnLst/>
                <a:rect l="0" t="0" r="0" b="0"/>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grpSp>
        <p:grpSp>
          <p:nvGrpSpPr>
            <p:cNvPr id="315" name="Shape 315"/>
            <p:cNvGrpSpPr/>
            <p:nvPr/>
          </p:nvGrpSpPr>
          <p:grpSpPr>
            <a:xfrm>
              <a:off x="959375" y="2320925"/>
              <a:ext cx="149800" cy="299575"/>
              <a:chOff x="3253150" y="2320925"/>
              <a:chExt cx="149800" cy="299575"/>
            </a:xfrm>
          </p:grpSpPr>
          <p:sp>
            <p:nvSpPr>
              <p:cNvPr id="316" name="Shape 316"/>
              <p:cNvSpPr/>
              <p:nvPr/>
            </p:nvSpPr>
            <p:spPr>
              <a:xfrm>
                <a:off x="3290150" y="2476000"/>
                <a:ext cx="112800" cy="144500"/>
              </a:xfrm>
              <a:custGeom>
                <a:avLst/>
                <a:gdLst/>
                <a:ahLst/>
                <a:cxnLst/>
                <a:rect l="0" t="0" r="0" b="0"/>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F7B228"/>
              </a:solidFill>
              <a:ln>
                <a:noFill/>
              </a:ln>
            </p:spPr>
            <p:txBody>
              <a:bodyPr lIns="91425" tIns="91425" rIns="91425" bIns="91425" anchor="ctr" anchorCtr="0">
                <a:noAutofit/>
              </a:bodyPr>
              <a:lstStyle/>
              <a:p>
                <a:pPr lvl="0">
                  <a:spcBef>
                    <a:spcPts val="0"/>
                  </a:spcBef>
                  <a:buNone/>
                </a:pPr>
                <a:endParaRPr/>
              </a:p>
            </p:txBody>
          </p:sp>
          <p:sp>
            <p:nvSpPr>
              <p:cNvPr id="317" name="Shape 317"/>
              <p:cNvSpPr/>
              <p:nvPr/>
            </p:nvSpPr>
            <p:spPr>
              <a:xfrm>
                <a:off x="3253150" y="2320925"/>
                <a:ext cx="100475" cy="130425"/>
              </a:xfrm>
              <a:custGeom>
                <a:avLst/>
                <a:gdLst/>
                <a:ahLst/>
                <a:cxnLst/>
                <a:rect l="0" t="0" r="0" b="0"/>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F7B228"/>
              </a:solidFill>
              <a:ln>
                <a:noFill/>
              </a:ln>
            </p:spPr>
            <p:txBody>
              <a:bodyPr lIns="91425" tIns="91425" rIns="91425" bIns="91425" anchor="ctr" anchorCtr="0">
                <a:noAutofit/>
              </a:bodyPr>
              <a:lstStyle/>
              <a:p>
                <a:pPr lvl="0">
                  <a:spcBef>
                    <a:spcPts val="0"/>
                  </a:spcBef>
                  <a:buNone/>
                </a:pPr>
                <a:endParaRPr/>
              </a:p>
            </p:txBody>
          </p:sp>
        </p:grpSp>
        <p:grpSp>
          <p:nvGrpSpPr>
            <p:cNvPr id="318" name="Shape 318"/>
            <p:cNvGrpSpPr/>
            <p:nvPr/>
          </p:nvGrpSpPr>
          <p:grpSpPr>
            <a:xfrm>
              <a:off x="1193750" y="3986125"/>
              <a:ext cx="766525" cy="1452000"/>
              <a:chOff x="3487525" y="3986125"/>
              <a:chExt cx="766525" cy="1452000"/>
            </a:xfrm>
          </p:grpSpPr>
          <p:sp>
            <p:nvSpPr>
              <p:cNvPr id="319" name="Shape 319"/>
              <p:cNvSpPr/>
              <p:nvPr/>
            </p:nvSpPr>
            <p:spPr>
              <a:xfrm>
                <a:off x="3506900" y="3986125"/>
                <a:ext cx="747150" cy="1452000"/>
              </a:xfrm>
              <a:custGeom>
                <a:avLst/>
                <a:gdLst/>
                <a:ahLst/>
                <a:cxnLst/>
                <a:rect l="0" t="0" r="0" b="0"/>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8EBC71"/>
              </a:solidFill>
              <a:ln>
                <a:noFill/>
              </a:ln>
            </p:spPr>
            <p:txBody>
              <a:bodyPr lIns="91425" tIns="91425" rIns="91425" bIns="91425" anchor="ctr" anchorCtr="0">
                <a:noAutofit/>
              </a:bodyPr>
              <a:lstStyle/>
              <a:p>
                <a:pPr lvl="0">
                  <a:spcBef>
                    <a:spcPts val="0"/>
                  </a:spcBef>
                  <a:buNone/>
                </a:pPr>
                <a:endParaRPr/>
              </a:p>
            </p:txBody>
          </p:sp>
          <p:sp>
            <p:nvSpPr>
              <p:cNvPr id="320" name="Shape 320"/>
              <p:cNvSpPr/>
              <p:nvPr/>
            </p:nvSpPr>
            <p:spPr>
              <a:xfrm>
                <a:off x="3501600" y="4357925"/>
                <a:ext cx="151575" cy="297825"/>
              </a:xfrm>
              <a:custGeom>
                <a:avLst/>
                <a:gdLst/>
                <a:ahLst/>
                <a:cxnLst/>
                <a:rect l="0" t="0" r="0" b="0"/>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8EBC71"/>
              </a:solidFill>
              <a:ln>
                <a:noFill/>
              </a:ln>
            </p:spPr>
            <p:txBody>
              <a:bodyPr lIns="91425" tIns="91425" rIns="91425" bIns="91425" anchor="ctr" anchorCtr="0">
                <a:noAutofit/>
              </a:bodyPr>
              <a:lstStyle/>
              <a:p>
                <a:pPr lvl="0">
                  <a:spcBef>
                    <a:spcPts val="0"/>
                  </a:spcBef>
                  <a:buNone/>
                </a:pPr>
                <a:endParaRPr/>
              </a:p>
            </p:txBody>
          </p:sp>
          <p:sp>
            <p:nvSpPr>
              <p:cNvPr id="321" name="Shape 321"/>
              <p:cNvSpPr/>
              <p:nvPr/>
            </p:nvSpPr>
            <p:spPr>
              <a:xfrm>
                <a:off x="3487525" y="4421350"/>
                <a:ext cx="82825" cy="112800"/>
              </a:xfrm>
              <a:custGeom>
                <a:avLst/>
                <a:gdLst/>
                <a:ahLst/>
                <a:cxnLst/>
                <a:rect l="0" t="0" r="0" b="0"/>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8EBC71"/>
              </a:solidFill>
              <a:ln>
                <a:noFill/>
              </a:ln>
            </p:spPr>
            <p:txBody>
              <a:bodyPr lIns="91425" tIns="91425" rIns="91425" bIns="91425" anchor="ctr" anchorCtr="0">
                <a:noAutofit/>
              </a:bodyPr>
              <a:lstStyle/>
              <a:p>
                <a:pPr lvl="0">
                  <a:spcBef>
                    <a:spcPts val="0"/>
                  </a:spcBef>
                  <a:buNone/>
                </a:pPr>
                <a:endParaRPr/>
              </a:p>
            </p:txBody>
          </p:sp>
          <p:sp>
            <p:nvSpPr>
              <p:cNvPr id="322" name="Shape 322"/>
              <p:cNvSpPr/>
              <p:nvPr/>
            </p:nvSpPr>
            <p:spPr>
              <a:xfrm>
                <a:off x="3621425" y="4657475"/>
                <a:ext cx="89900" cy="84625"/>
              </a:xfrm>
              <a:custGeom>
                <a:avLst/>
                <a:gdLst/>
                <a:ahLst/>
                <a:cxnLst/>
                <a:rect l="0" t="0" r="0" b="0"/>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8EBC71"/>
              </a:solidFill>
              <a:ln>
                <a:noFill/>
              </a:ln>
            </p:spPr>
            <p:txBody>
              <a:bodyPr lIns="91425" tIns="91425" rIns="91425" bIns="91425" anchor="ctr" anchorCtr="0">
                <a:noAutofit/>
              </a:bodyPr>
              <a:lstStyle/>
              <a:p>
                <a:pPr lvl="0">
                  <a:spcBef>
                    <a:spcPts val="0"/>
                  </a:spcBef>
                  <a:buNone/>
                </a:pPr>
                <a:endParaRPr/>
              </a:p>
            </p:txBody>
          </p:sp>
        </p:grpSp>
        <p:sp>
          <p:nvSpPr>
            <p:cNvPr id="323" name="Shape 323"/>
            <p:cNvSpPr/>
            <p:nvPr/>
          </p:nvSpPr>
          <p:spPr>
            <a:xfrm>
              <a:off x="1660700" y="3957925"/>
              <a:ext cx="244950" cy="246725"/>
            </a:xfrm>
            <a:custGeom>
              <a:avLst/>
              <a:gdLst/>
              <a:ahLst/>
              <a:cxnLst/>
              <a:rect l="0" t="0" r="0" b="0"/>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EDDC7A"/>
            </a:solidFill>
            <a:ln>
              <a:noFill/>
            </a:ln>
          </p:spPr>
          <p:txBody>
            <a:bodyPr lIns="91425" tIns="91425" rIns="91425" bIns="91425" anchor="ctr" anchorCtr="0">
              <a:noAutofit/>
            </a:bodyPr>
            <a:lstStyle/>
            <a:p>
              <a:pPr lvl="0">
                <a:spcBef>
                  <a:spcPts val="0"/>
                </a:spcBef>
                <a:buNone/>
              </a:pPr>
              <a:endParaRPr/>
            </a:p>
          </p:txBody>
        </p:sp>
        <p:sp>
          <p:nvSpPr>
            <p:cNvPr id="324" name="Shape 324"/>
            <p:cNvSpPr/>
            <p:nvPr/>
          </p:nvSpPr>
          <p:spPr>
            <a:xfrm>
              <a:off x="971725" y="3707700"/>
              <a:ext cx="220275" cy="341875"/>
            </a:xfrm>
            <a:custGeom>
              <a:avLst/>
              <a:gdLst/>
              <a:ahLst/>
              <a:cxnLst/>
              <a:rect l="0" t="0" r="0" b="0"/>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F7CA0F"/>
            </a:solidFill>
            <a:ln>
              <a:noFill/>
            </a:ln>
          </p:spPr>
          <p:txBody>
            <a:bodyPr lIns="91425" tIns="91425" rIns="91425" bIns="91425" anchor="ctr" anchorCtr="0">
              <a:noAutofit/>
            </a:bodyPr>
            <a:lstStyle/>
            <a:p>
              <a:pPr lvl="0">
                <a:spcBef>
                  <a:spcPts val="0"/>
                </a:spcBef>
                <a:buNone/>
              </a:pPr>
              <a:endParaRPr/>
            </a:p>
          </p:txBody>
        </p:sp>
        <p:sp>
          <p:nvSpPr>
            <p:cNvPr id="325" name="Shape 325"/>
            <p:cNvSpPr/>
            <p:nvPr/>
          </p:nvSpPr>
          <p:spPr>
            <a:xfrm>
              <a:off x="2016625" y="4890075"/>
              <a:ext cx="119850" cy="586800"/>
            </a:xfrm>
            <a:custGeom>
              <a:avLst/>
              <a:gdLst/>
              <a:ahLst/>
              <a:cxnLst/>
              <a:rect l="0" t="0" r="0" b="0"/>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grpSp>
          <p:nvGrpSpPr>
            <p:cNvPr id="326" name="Shape 326"/>
            <p:cNvGrpSpPr/>
            <p:nvPr/>
          </p:nvGrpSpPr>
          <p:grpSpPr>
            <a:xfrm>
              <a:off x="1216650" y="5036325"/>
              <a:ext cx="169175" cy="269650"/>
              <a:chOff x="3510425" y="5036325"/>
              <a:chExt cx="169175" cy="269650"/>
            </a:xfrm>
          </p:grpSpPr>
          <p:sp>
            <p:nvSpPr>
              <p:cNvPr id="327" name="Shape 327"/>
              <p:cNvSpPr/>
              <p:nvPr/>
            </p:nvSpPr>
            <p:spPr>
              <a:xfrm>
                <a:off x="3510425" y="5105050"/>
                <a:ext cx="86350" cy="77575"/>
              </a:xfrm>
              <a:custGeom>
                <a:avLst/>
                <a:gdLst/>
                <a:ahLst/>
                <a:cxnLst/>
                <a:rect l="0" t="0" r="0" b="0"/>
                <a:pathLst>
                  <a:path w="3454" h="3103" extrusionOk="0">
                    <a:moveTo>
                      <a:pt x="2185" y="1"/>
                    </a:moveTo>
                    <a:lnTo>
                      <a:pt x="1762" y="142"/>
                    </a:lnTo>
                    <a:lnTo>
                      <a:pt x="1269" y="424"/>
                    </a:lnTo>
                    <a:lnTo>
                      <a:pt x="846" y="706"/>
                    </a:lnTo>
                    <a:lnTo>
                      <a:pt x="494" y="1129"/>
                    </a:lnTo>
                    <a:lnTo>
                      <a:pt x="212" y="1551"/>
                    </a:lnTo>
                    <a:lnTo>
                      <a:pt x="71" y="1904"/>
                    </a:lnTo>
                    <a:lnTo>
                      <a:pt x="0" y="2327"/>
                    </a:lnTo>
                    <a:lnTo>
                      <a:pt x="71" y="2468"/>
                    </a:lnTo>
                    <a:lnTo>
                      <a:pt x="141" y="2679"/>
                    </a:lnTo>
                    <a:lnTo>
                      <a:pt x="282" y="2820"/>
                    </a:lnTo>
                    <a:lnTo>
                      <a:pt x="494" y="2891"/>
                    </a:lnTo>
                    <a:lnTo>
                      <a:pt x="705" y="3032"/>
                    </a:lnTo>
                    <a:lnTo>
                      <a:pt x="1058" y="3102"/>
                    </a:lnTo>
                    <a:lnTo>
                      <a:pt x="2256" y="3102"/>
                    </a:lnTo>
                    <a:lnTo>
                      <a:pt x="2538" y="2961"/>
                    </a:lnTo>
                    <a:lnTo>
                      <a:pt x="2820" y="2750"/>
                    </a:lnTo>
                    <a:lnTo>
                      <a:pt x="3031" y="2468"/>
                    </a:lnTo>
                    <a:lnTo>
                      <a:pt x="3313" y="1974"/>
                    </a:lnTo>
                    <a:lnTo>
                      <a:pt x="3454" y="1622"/>
                    </a:lnTo>
                    <a:lnTo>
                      <a:pt x="3384" y="917"/>
                    </a:lnTo>
                    <a:lnTo>
                      <a:pt x="3313" y="635"/>
                    </a:lnTo>
                    <a:lnTo>
                      <a:pt x="3243" y="424"/>
                    </a:lnTo>
                    <a:lnTo>
                      <a:pt x="3102" y="212"/>
                    </a:lnTo>
                    <a:lnTo>
                      <a:pt x="2961" y="142"/>
                    </a:lnTo>
                    <a:lnTo>
                      <a:pt x="2820" y="1"/>
                    </a:lnTo>
                    <a:close/>
                  </a:path>
                </a:pathLst>
              </a:custGeom>
              <a:solidFill>
                <a:srgbClr val="DDAC6C"/>
              </a:solidFill>
              <a:ln>
                <a:noFill/>
              </a:ln>
            </p:spPr>
            <p:txBody>
              <a:bodyPr lIns="91425" tIns="91425" rIns="91425" bIns="91425" anchor="ctr" anchorCtr="0">
                <a:noAutofit/>
              </a:bodyPr>
              <a:lstStyle/>
              <a:p>
                <a:pPr lvl="0">
                  <a:spcBef>
                    <a:spcPts val="0"/>
                  </a:spcBef>
                  <a:buNone/>
                </a:pPr>
                <a:endParaRPr/>
              </a:p>
            </p:txBody>
          </p:sp>
          <p:sp>
            <p:nvSpPr>
              <p:cNvPr id="328" name="Shape 328"/>
              <p:cNvSpPr/>
              <p:nvPr/>
            </p:nvSpPr>
            <p:spPr>
              <a:xfrm>
                <a:off x="3602050" y="5157925"/>
                <a:ext cx="66975" cy="63450"/>
              </a:xfrm>
              <a:custGeom>
                <a:avLst/>
                <a:gdLst/>
                <a:ahLst/>
                <a:cxnLst/>
                <a:rect l="0" t="0" r="0" b="0"/>
                <a:pathLst>
                  <a:path w="2679" h="2538" extrusionOk="0">
                    <a:moveTo>
                      <a:pt x="1269" y="0"/>
                    </a:moveTo>
                    <a:lnTo>
                      <a:pt x="846" y="71"/>
                    </a:lnTo>
                    <a:lnTo>
                      <a:pt x="423" y="353"/>
                    </a:lnTo>
                    <a:lnTo>
                      <a:pt x="141" y="705"/>
                    </a:lnTo>
                    <a:lnTo>
                      <a:pt x="71" y="917"/>
                    </a:lnTo>
                    <a:lnTo>
                      <a:pt x="0" y="1128"/>
                    </a:lnTo>
                    <a:lnTo>
                      <a:pt x="0" y="1410"/>
                    </a:lnTo>
                    <a:lnTo>
                      <a:pt x="71" y="1692"/>
                    </a:lnTo>
                    <a:lnTo>
                      <a:pt x="212" y="1974"/>
                    </a:lnTo>
                    <a:lnTo>
                      <a:pt x="353" y="2185"/>
                    </a:lnTo>
                    <a:lnTo>
                      <a:pt x="564" y="2397"/>
                    </a:lnTo>
                    <a:lnTo>
                      <a:pt x="846" y="2467"/>
                    </a:lnTo>
                    <a:lnTo>
                      <a:pt x="1058" y="2538"/>
                    </a:lnTo>
                    <a:lnTo>
                      <a:pt x="1551" y="2538"/>
                    </a:lnTo>
                    <a:lnTo>
                      <a:pt x="1833" y="2467"/>
                    </a:lnTo>
                    <a:lnTo>
                      <a:pt x="2044" y="2326"/>
                    </a:lnTo>
                    <a:lnTo>
                      <a:pt x="2256" y="2185"/>
                    </a:lnTo>
                    <a:lnTo>
                      <a:pt x="2397" y="1974"/>
                    </a:lnTo>
                    <a:lnTo>
                      <a:pt x="2538" y="1762"/>
                    </a:lnTo>
                    <a:lnTo>
                      <a:pt x="2608" y="1481"/>
                    </a:lnTo>
                    <a:lnTo>
                      <a:pt x="2679" y="1199"/>
                    </a:lnTo>
                    <a:lnTo>
                      <a:pt x="2608" y="917"/>
                    </a:lnTo>
                    <a:lnTo>
                      <a:pt x="2467" y="564"/>
                    </a:lnTo>
                    <a:lnTo>
                      <a:pt x="2326" y="353"/>
                    </a:lnTo>
                    <a:lnTo>
                      <a:pt x="2115" y="212"/>
                    </a:lnTo>
                    <a:lnTo>
                      <a:pt x="1904" y="71"/>
                    </a:lnTo>
                    <a:lnTo>
                      <a:pt x="1692" y="0"/>
                    </a:lnTo>
                    <a:close/>
                  </a:path>
                </a:pathLst>
              </a:custGeom>
              <a:solidFill>
                <a:srgbClr val="DDAC6C"/>
              </a:solidFill>
              <a:ln>
                <a:noFill/>
              </a:ln>
            </p:spPr>
            <p:txBody>
              <a:bodyPr lIns="91425" tIns="91425" rIns="91425" bIns="91425" anchor="ctr" anchorCtr="0">
                <a:noAutofit/>
              </a:bodyPr>
              <a:lstStyle/>
              <a:p>
                <a:pPr lvl="0">
                  <a:spcBef>
                    <a:spcPts val="0"/>
                  </a:spcBef>
                  <a:buNone/>
                </a:pPr>
                <a:endParaRPr/>
              </a:p>
            </p:txBody>
          </p:sp>
          <p:sp>
            <p:nvSpPr>
              <p:cNvPr id="329" name="Shape 329"/>
              <p:cNvSpPr/>
              <p:nvPr/>
            </p:nvSpPr>
            <p:spPr>
              <a:xfrm>
                <a:off x="3538625" y="5221350"/>
                <a:ext cx="82825" cy="84625"/>
              </a:xfrm>
              <a:custGeom>
                <a:avLst/>
                <a:gdLst/>
                <a:ahLst/>
                <a:cxnLst/>
                <a:rect l="0" t="0" r="0" b="0"/>
                <a:pathLst>
                  <a:path w="3313" h="3385" extrusionOk="0">
                    <a:moveTo>
                      <a:pt x="1621" y="1"/>
                    </a:moveTo>
                    <a:lnTo>
                      <a:pt x="1269" y="71"/>
                    </a:lnTo>
                    <a:lnTo>
                      <a:pt x="987" y="212"/>
                    </a:lnTo>
                    <a:lnTo>
                      <a:pt x="775" y="424"/>
                    </a:lnTo>
                    <a:lnTo>
                      <a:pt x="493" y="635"/>
                    </a:lnTo>
                    <a:lnTo>
                      <a:pt x="352" y="847"/>
                    </a:lnTo>
                    <a:lnTo>
                      <a:pt x="141" y="1129"/>
                    </a:lnTo>
                    <a:lnTo>
                      <a:pt x="71" y="1410"/>
                    </a:lnTo>
                    <a:lnTo>
                      <a:pt x="0" y="1763"/>
                    </a:lnTo>
                    <a:lnTo>
                      <a:pt x="0" y="2045"/>
                    </a:lnTo>
                    <a:lnTo>
                      <a:pt x="71" y="2327"/>
                    </a:lnTo>
                    <a:lnTo>
                      <a:pt x="211" y="2679"/>
                    </a:lnTo>
                    <a:lnTo>
                      <a:pt x="423" y="2891"/>
                    </a:lnTo>
                    <a:lnTo>
                      <a:pt x="705" y="3173"/>
                    </a:lnTo>
                    <a:lnTo>
                      <a:pt x="987" y="3314"/>
                    </a:lnTo>
                    <a:lnTo>
                      <a:pt x="1339" y="3384"/>
                    </a:lnTo>
                    <a:lnTo>
                      <a:pt x="1974" y="3384"/>
                    </a:lnTo>
                    <a:lnTo>
                      <a:pt x="2256" y="3243"/>
                    </a:lnTo>
                    <a:lnTo>
                      <a:pt x="2537" y="3032"/>
                    </a:lnTo>
                    <a:lnTo>
                      <a:pt x="2749" y="2820"/>
                    </a:lnTo>
                    <a:lnTo>
                      <a:pt x="2960" y="2538"/>
                    </a:lnTo>
                    <a:lnTo>
                      <a:pt x="3172" y="2256"/>
                    </a:lnTo>
                    <a:lnTo>
                      <a:pt x="3242" y="1974"/>
                    </a:lnTo>
                    <a:lnTo>
                      <a:pt x="3313" y="1692"/>
                    </a:lnTo>
                    <a:lnTo>
                      <a:pt x="3313" y="1340"/>
                    </a:lnTo>
                    <a:lnTo>
                      <a:pt x="3313" y="1058"/>
                    </a:lnTo>
                    <a:lnTo>
                      <a:pt x="3172" y="776"/>
                    </a:lnTo>
                    <a:lnTo>
                      <a:pt x="2960" y="494"/>
                    </a:lnTo>
                    <a:lnTo>
                      <a:pt x="2608" y="283"/>
                    </a:lnTo>
                    <a:lnTo>
                      <a:pt x="2256" y="142"/>
                    </a:lnTo>
                    <a:lnTo>
                      <a:pt x="1974" y="1"/>
                    </a:lnTo>
                    <a:close/>
                  </a:path>
                </a:pathLst>
              </a:custGeom>
              <a:solidFill>
                <a:srgbClr val="DDAC6C"/>
              </a:solidFill>
              <a:ln>
                <a:noFill/>
              </a:ln>
            </p:spPr>
            <p:txBody>
              <a:bodyPr lIns="91425" tIns="91425" rIns="91425" bIns="91425" anchor="ctr" anchorCtr="0">
                <a:noAutofit/>
              </a:bodyPr>
              <a:lstStyle/>
              <a:p>
                <a:pPr lvl="0">
                  <a:spcBef>
                    <a:spcPts val="0"/>
                  </a:spcBef>
                  <a:buNone/>
                </a:pPr>
                <a:endParaRPr/>
              </a:p>
            </p:txBody>
          </p:sp>
          <p:sp>
            <p:nvSpPr>
              <p:cNvPr id="330" name="Shape 330"/>
              <p:cNvSpPr/>
              <p:nvPr/>
            </p:nvSpPr>
            <p:spPr>
              <a:xfrm>
                <a:off x="3640825" y="5036325"/>
                <a:ext cx="38775" cy="42325"/>
              </a:xfrm>
              <a:custGeom>
                <a:avLst/>
                <a:gdLst/>
                <a:ahLst/>
                <a:cxnLst/>
                <a:rect l="0" t="0" r="0" b="0"/>
                <a:pathLst>
                  <a:path w="1551" h="1693" extrusionOk="0">
                    <a:moveTo>
                      <a:pt x="493" y="1"/>
                    </a:moveTo>
                    <a:lnTo>
                      <a:pt x="282" y="71"/>
                    </a:lnTo>
                    <a:lnTo>
                      <a:pt x="141" y="142"/>
                    </a:lnTo>
                    <a:lnTo>
                      <a:pt x="71" y="283"/>
                    </a:lnTo>
                    <a:lnTo>
                      <a:pt x="0" y="635"/>
                    </a:lnTo>
                    <a:lnTo>
                      <a:pt x="0" y="988"/>
                    </a:lnTo>
                    <a:lnTo>
                      <a:pt x="141" y="1270"/>
                    </a:lnTo>
                    <a:lnTo>
                      <a:pt x="353" y="1552"/>
                    </a:lnTo>
                    <a:lnTo>
                      <a:pt x="564" y="1693"/>
                    </a:lnTo>
                    <a:lnTo>
                      <a:pt x="705" y="1693"/>
                    </a:lnTo>
                    <a:lnTo>
                      <a:pt x="775" y="1622"/>
                    </a:lnTo>
                    <a:lnTo>
                      <a:pt x="987" y="1481"/>
                    </a:lnTo>
                    <a:lnTo>
                      <a:pt x="1269" y="1199"/>
                    </a:lnTo>
                    <a:lnTo>
                      <a:pt x="1410" y="917"/>
                    </a:lnTo>
                    <a:lnTo>
                      <a:pt x="1551" y="635"/>
                    </a:lnTo>
                    <a:lnTo>
                      <a:pt x="1551" y="353"/>
                    </a:lnTo>
                    <a:lnTo>
                      <a:pt x="1410" y="142"/>
                    </a:lnTo>
                    <a:lnTo>
                      <a:pt x="1198" y="1"/>
                    </a:lnTo>
                    <a:close/>
                  </a:path>
                </a:pathLst>
              </a:custGeom>
              <a:solidFill>
                <a:srgbClr val="DDAC6C"/>
              </a:solidFill>
              <a:ln>
                <a:noFill/>
              </a:ln>
            </p:spPr>
            <p:txBody>
              <a:bodyPr lIns="91425" tIns="91425" rIns="91425" bIns="91425" anchor="ctr" anchorCtr="0">
                <a:noAutofit/>
              </a:bodyPr>
              <a:lstStyle/>
              <a:p>
                <a:pPr lvl="0">
                  <a:spcBef>
                    <a:spcPts val="0"/>
                  </a:spcBef>
                  <a:buNone/>
                </a:pPr>
                <a:endParaRPr/>
              </a:p>
            </p:txBody>
          </p:sp>
        </p:grpSp>
      </p:grpSp>
      <p:grpSp>
        <p:nvGrpSpPr>
          <p:cNvPr id="331" name="Shape 331"/>
          <p:cNvGrpSpPr/>
          <p:nvPr/>
        </p:nvGrpSpPr>
        <p:grpSpPr>
          <a:xfrm rot="-9319279">
            <a:off x="452001" y="791962"/>
            <a:ext cx="291913" cy="362695"/>
            <a:chOff x="4217025" y="773800"/>
            <a:chExt cx="290750" cy="361250"/>
          </a:xfrm>
        </p:grpSpPr>
        <p:sp>
          <p:nvSpPr>
            <p:cNvPr id="332" name="Shape 332"/>
            <p:cNvSpPr/>
            <p:nvPr/>
          </p:nvSpPr>
          <p:spPr>
            <a:xfrm>
              <a:off x="4231125" y="773800"/>
              <a:ext cx="56400" cy="135700"/>
            </a:xfrm>
            <a:custGeom>
              <a:avLst/>
              <a:gdLst/>
              <a:ahLst/>
              <a:cxnLst/>
              <a:rect l="0" t="0" r="0" b="0"/>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sp>
          <p:nvSpPr>
            <p:cNvPr id="333" name="Shape 333"/>
            <p:cNvSpPr/>
            <p:nvPr/>
          </p:nvSpPr>
          <p:spPr>
            <a:xfrm>
              <a:off x="4291025" y="858375"/>
              <a:ext cx="216750" cy="109275"/>
            </a:xfrm>
            <a:custGeom>
              <a:avLst/>
              <a:gdLst/>
              <a:ahLst/>
              <a:cxnLst/>
              <a:rect l="0" t="0" r="0" b="0"/>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sp>
          <p:nvSpPr>
            <p:cNvPr id="334" name="Shape 334"/>
            <p:cNvSpPr/>
            <p:nvPr/>
          </p:nvSpPr>
          <p:spPr>
            <a:xfrm>
              <a:off x="4217025" y="1004625"/>
              <a:ext cx="68750" cy="130425"/>
            </a:xfrm>
            <a:custGeom>
              <a:avLst/>
              <a:gdLst/>
              <a:ahLst/>
              <a:cxnLst/>
              <a:rect l="0" t="0" r="0" b="0"/>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335"/>
        <p:cNvGrpSpPr/>
        <p:nvPr/>
      </p:nvGrpSpPr>
      <p:grpSpPr>
        <a:xfrm>
          <a:off x="0" y="0"/>
          <a:ext cx="0" cy="0"/>
          <a:chOff x="0" y="0"/>
          <a:chExt cx="0" cy="0"/>
        </a:xfrm>
      </p:grpSpPr>
      <p:sp>
        <p:nvSpPr>
          <p:cNvPr id="336" name="Shape 336"/>
          <p:cNvSpPr txBox="1">
            <a:spLocks noGrp="1"/>
          </p:cNvSpPr>
          <p:nvPr>
            <p:ph type="title"/>
          </p:nvPr>
        </p:nvSpPr>
        <p:spPr>
          <a:xfrm>
            <a:off x="628975" y="586975"/>
            <a:ext cx="6009600" cy="857400"/>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37" name="Shape 337"/>
          <p:cNvSpPr txBox="1">
            <a:spLocks noGrp="1"/>
          </p:cNvSpPr>
          <p:nvPr>
            <p:ph type="body" idx="1"/>
          </p:nvPr>
        </p:nvSpPr>
        <p:spPr>
          <a:xfrm>
            <a:off x="628875" y="1581150"/>
            <a:ext cx="1937100" cy="2789700"/>
          </a:xfrm>
          <a:prstGeom prst="rect">
            <a:avLst/>
          </a:prstGeom>
        </p:spPr>
        <p:txBody>
          <a:bodyPr lIns="91425" tIns="91425" rIns="91425" bIns="91425" anchor="t" anchorCtr="0"/>
          <a:lstStyle>
            <a:lvl1pPr lvl="0" rtl="0">
              <a:spcBef>
                <a:spcPts val="0"/>
              </a:spcBef>
              <a:defRPr sz="1800"/>
            </a:lvl1pPr>
            <a:lvl2pPr lvl="1" rtl="0">
              <a:spcBef>
                <a:spcPts val="0"/>
              </a:spcBef>
              <a:buSzPct val="100000"/>
              <a:defRPr sz="1800"/>
            </a:lvl2pPr>
            <a:lvl3pPr lvl="2" rtl="0">
              <a:spcBef>
                <a:spcPts val="0"/>
              </a:spcBef>
              <a:buSzPct val="100000"/>
              <a:defRPr sz="1800"/>
            </a:lvl3pPr>
            <a:lvl4pPr lvl="3" rtl="0">
              <a:spcBef>
                <a:spcPts val="0"/>
              </a:spcBef>
              <a:buSzPct val="100000"/>
              <a:defRPr sz="1800"/>
            </a:lvl4pPr>
            <a:lvl5pPr lvl="4" rtl="0">
              <a:spcBef>
                <a:spcPts val="0"/>
              </a:spcBef>
              <a:buSzPct val="100000"/>
              <a:defRPr sz="1800"/>
            </a:lvl5pPr>
            <a:lvl6pPr lvl="5" rtl="0">
              <a:spcBef>
                <a:spcPts val="0"/>
              </a:spcBef>
              <a:buSzPct val="100000"/>
              <a:defRPr sz="1800"/>
            </a:lvl6pPr>
            <a:lvl7pPr lvl="6" rtl="0">
              <a:spcBef>
                <a:spcPts val="0"/>
              </a:spcBef>
              <a:buSzPct val="100000"/>
              <a:defRPr sz="1800"/>
            </a:lvl7pPr>
            <a:lvl8pPr lvl="7" rtl="0">
              <a:spcBef>
                <a:spcPts val="0"/>
              </a:spcBef>
              <a:buSzPct val="100000"/>
              <a:defRPr sz="1800"/>
            </a:lvl8pPr>
            <a:lvl9pPr lvl="8" rtl="0">
              <a:spcBef>
                <a:spcPts val="0"/>
              </a:spcBef>
              <a:buSzPct val="100000"/>
              <a:defRPr sz="1800"/>
            </a:lvl9pPr>
          </a:lstStyle>
          <a:p>
            <a:endParaRPr/>
          </a:p>
        </p:txBody>
      </p:sp>
      <p:sp>
        <p:nvSpPr>
          <p:cNvPr id="338" name="Shape 338"/>
          <p:cNvSpPr txBox="1">
            <a:spLocks noGrp="1"/>
          </p:cNvSpPr>
          <p:nvPr>
            <p:ph type="body" idx="2"/>
          </p:nvPr>
        </p:nvSpPr>
        <p:spPr>
          <a:xfrm>
            <a:off x="2665192" y="1581150"/>
            <a:ext cx="1937100" cy="2789700"/>
          </a:xfrm>
          <a:prstGeom prst="rect">
            <a:avLst/>
          </a:prstGeom>
        </p:spPr>
        <p:txBody>
          <a:bodyPr lIns="91425" tIns="91425" rIns="91425" bIns="91425" anchor="t" anchorCtr="0"/>
          <a:lstStyle>
            <a:lvl1pPr lvl="0" rtl="0">
              <a:spcBef>
                <a:spcPts val="0"/>
              </a:spcBef>
              <a:defRPr sz="1800"/>
            </a:lvl1pPr>
            <a:lvl2pPr lvl="1" rtl="0">
              <a:spcBef>
                <a:spcPts val="0"/>
              </a:spcBef>
              <a:buSzPct val="100000"/>
              <a:defRPr sz="1800"/>
            </a:lvl2pPr>
            <a:lvl3pPr lvl="2" rtl="0">
              <a:spcBef>
                <a:spcPts val="0"/>
              </a:spcBef>
              <a:buSzPct val="100000"/>
              <a:defRPr sz="1800"/>
            </a:lvl3pPr>
            <a:lvl4pPr lvl="3" rtl="0">
              <a:spcBef>
                <a:spcPts val="0"/>
              </a:spcBef>
              <a:buSzPct val="100000"/>
              <a:defRPr sz="1800"/>
            </a:lvl4pPr>
            <a:lvl5pPr lvl="4" rtl="0">
              <a:spcBef>
                <a:spcPts val="0"/>
              </a:spcBef>
              <a:buSzPct val="100000"/>
              <a:defRPr sz="1800"/>
            </a:lvl5pPr>
            <a:lvl6pPr lvl="5" rtl="0">
              <a:spcBef>
                <a:spcPts val="0"/>
              </a:spcBef>
              <a:buSzPct val="100000"/>
              <a:defRPr sz="1800"/>
            </a:lvl6pPr>
            <a:lvl7pPr lvl="6" rtl="0">
              <a:spcBef>
                <a:spcPts val="0"/>
              </a:spcBef>
              <a:buSzPct val="100000"/>
              <a:defRPr sz="1800"/>
            </a:lvl7pPr>
            <a:lvl8pPr lvl="7" rtl="0">
              <a:spcBef>
                <a:spcPts val="0"/>
              </a:spcBef>
              <a:buSzPct val="100000"/>
              <a:defRPr sz="1800"/>
            </a:lvl8pPr>
            <a:lvl9pPr lvl="8" rtl="0">
              <a:spcBef>
                <a:spcPts val="0"/>
              </a:spcBef>
              <a:buSzPct val="100000"/>
              <a:defRPr sz="1800"/>
            </a:lvl9pPr>
          </a:lstStyle>
          <a:p>
            <a:endParaRPr/>
          </a:p>
        </p:txBody>
      </p:sp>
      <p:sp>
        <p:nvSpPr>
          <p:cNvPr id="339" name="Shape 339"/>
          <p:cNvSpPr txBox="1">
            <a:spLocks noGrp="1"/>
          </p:cNvSpPr>
          <p:nvPr>
            <p:ph type="body" idx="3"/>
          </p:nvPr>
        </p:nvSpPr>
        <p:spPr>
          <a:xfrm>
            <a:off x="4701509" y="1581150"/>
            <a:ext cx="1937100" cy="2789700"/>
          </a:xfrm>
          <a:prstGeom prst="rect">
            <a:avLst/>
          </a:prstGeom>
        </p:spPr>
        <p:txBody>
          <a:bodyPr lIns="91425" tIns="91425" rIns="91425" bIns="91425" anchor="t" anchorCtr="0"/>
          <a:lstStyle>
            <a:lvl1pPr lvl="0" rtl="0">
              <a:spcBef>
                <a:spcPts val="0"/>
              </a:spcBef>
              <a:defRPr sz="1800"/>
            </a:lvl1pPr>
            <a:lvl2pPr lvl="1" rtl="0">
              <a:spcBef>
                <a:spcPts val="0"/>
              </a:spcBef>
              <a:buSzPct val="100000"/>
              <a:defRPr sz="1800"/>
            </a:lvl2pPr>
            <a:lvl3pPr lvl="2" rtl="0">
              <a:spcBef>
                <a:spcPts val="0"/>
              </a:spcBef>
              <a:buSzPct val="100000"/>
              <a:defRPr sz="1800"/>
            </a:lvl3pPr>
            <a:lvl4pPr lvl="3" rtl="0">
              <a:spcBef>
                <a:spcPts val="0"/>
              </a:spcBef>
              <a:buSzPct val="100000"/>
              <a:defRPr sz="1800"/>
            </a:lvl4pPr>
            <a:lvl5pPr lvl="4" rtl="0">
              <a:spcBef>
                <a:spcPts val="0"/>
              </a:spcBef>
              <a:buSzPct val="100000"/>
              <a:defRPr sz="1800"/>
            </a:lvl5pPr>
            <a:lvl6pPr lvl="5" rtl="0">
              <a:spcBef>
                <a:spcPts val="0"/>
              </a:spcBef>
              <a:buSzPct val="100000"/>
              <a:defRPr sz="1800"/>
            </a:lvl6pPr>
            <a:lvl7pPr lvl="6" rtl="0">
              <a:spcBef>
                <a:spcPts val="0"/>
              </a:spcBef>
              <a:buSzPct val="100000"/>
              <a:defRPr sz="1800"/>
            </a:lvl7pPr>
            <a:lvl8pPr lvl="7" rtl="0">
              <a:spcBef>
                <a:spcPts val="0"/>
              </a:spcBef>
              <a:buSzPct val="100000"/>
              <a:defRPr sz="1800"/>
            </a:lvl8pPr>
            <a:lvl9pPr lvl="8" rtl="0">
              <a:spcBef>
                <a:spcPts val="0"/>
              </a:spcBef>
              <a:buSzPct val="100000"/>
              <a:defRPr sz="1800"/>
            </a:lvl9pPr>
          </a:lstStyle>
          <a:p>
            <a:endParaRPr/>
          </a:p>
        </p:txBody>
      </p:sp>
      <p:grpSp>
        <p:nvGrpSpPr>
          <p:cNvPr id="340" name="Shape 340"/>
          <p:cNvGrpSpPr/>
          <p:nvPr/>
        </p:nvGrpSpPr>
        <p:grpSpPr>
          <a:xfrm>
            <a:off x="7108241" y="-58105"/>
            <a:ext cx="1401157" cy="5259704"/>
            <a:chOff x="818425" y="238125"/>
            <a:chExt cx="1395575" cy="5238750"/>
          </a:xfrm>
        </p:grpSpPr>
        <p:sp>
          <p:nvSpPr>
            <p:cNvPr id="341" name="Shape 341"/>
            <p:cNvSpPr/>
            <p:nvPr/>
          </p:nvSpPr>
          <p:spPr>
            <a:xfrm>
              <a:off x="1253650" y="245150"/>
              <a:ext cx="731300" cy="1178875"/>
            </a:xfrm>
            <a:custGeom>
              <a:avLst/>
              <a:gdLst/>
              <a:ahLst/>
              <a:cxnLst/>
              <a:rect l="0" t="0" r="0" b="0"/>
              <a:pathLst>
                <a:path w="29252" h="47155" extrusionOk="0">
                  <a:moveTo>
                    <a:pt x="17692" y="8600"/>
                  </a:moveTo>
                  <a:lnTo>
                    <a:pt x="14872" y="9305"/>
                  </a:lnTo>
                  <a:lnTo>
                    <a:pt x="11771" y="10080"/>
                  </a:lnTo>
                  <a:lnTo>
                    <a:pt x="8811" y="10856"/>
                  </a:lnTo>
                  <a:lnTo>
                    <a:pt x="7542" y="11278"/>
                  </a:lnTo>
                  <a:lnTo>
                    <a:pt x="6485" y="11631"/>
                  </a:lnTo>
                  <a:lnTo>
                    <a:pt x="9234" y="10503"/>
                  </a:lnTo>
                  <a:lnTo>
                    <a:pt x="10573" y="10010"/>
                  </a:lnTo>
                  <a:lnTo>
                    <a:pt x="11983" y="9587"/>
                  </a:lnTo>
                  <a:lnTo>
                    <a:pt x="13392" y="9164"/>
                  </a:lnTo>
                  <a:lnTo>
                    <a:pt x="14802" y="8882"/>
                  </a:lnTo>
                  <a:lnTo>
                    <a:pt x="16282" y="8671"/>
                  </a:lnTo>
                  <a:lnTo>
                    <a:pt x="17692" y="8600"/>
                  </a:lnTo>
                  <a:close/>
                  <a:moveTo>
                    <a:pt x="20652" y="3102"/>
                  </a:moveTo>
                  <a:lnTo>
                    <a:pt x="20934" y="3173"/>
                  </a:lnTo>
                  <a:lnTo>
                    <a:pt x="21709" y="3455"/>
                  </a:lnTo>
                  <a:lnTo>
                    <a:pt x="22414" y="3807"/>
                  </a:lnTo>
                  <a:lnTo>
                    <a:pt x="23049" y="4160"/>
                  </a:lnTo>
                  <a:lnTo>
                    <a:pt x="23683" y="4582"/>
                  </a:lnTo>
                  <a:lnTo>
                    <a:pt x="24247" y="5076"/>
                  </a:lnTo>
                  <a:lnTo>
                    <a:pt x="24740" y="5569"/>
                  </a:lnTo>
                  <a:lnTo>
                    <a:pt x="25234" y="6133"/>
                  </a:lnTo>
                  <a:lnTo>
                    <a:pt x="25656" y="6697"/>
                  </a:lnTo>
                  <a:lnTo>
                    <a:pt x="26079" y="7331"/>
                  </a:lnTo>
                  <a:lnTo>
                    <a:pt x="26432" y="7966"/>
                  </a:lnTo>
                  <a:lnTo>
                    <a:pt x="26714" y="8671"/>
                  </a:lnTo>
                  <a:lnTo>
                    <a:pt x="26996" y="9305"/>
                  </a:lnTo>
                  <a:lnTo>
                    <a:pt x="27278" y="10080"/>
                  </a:lnTo>
                  <a:lnTo>
                    <a:pt x="27489" y="10856"/>
                  </a:lnTo>
                  <a:lnTo>
                    <a:pt x="27771" y="12406"/>
                  </a:lnTo>
                  <a:lnTo>
                    <a:pt x="27348" y="11631"/>
                  </a:lnTo>
                  <a:lnTo>
                    <a:pt x="26996" y="10856"/>
                  </a:lnTo>
                  <a:lnTo>
                    <a:pt x="26502" y="10151"/>
                  </a:lnTo>
                  <a:lnTo>
                    <a:pt x="26009" y="9516"/>
                  </a:lnTo>
                  <a:lnTo>
                    <a:pt x="25022" y="8177"/>
                  </a:lnTo>
                  <a:lnTo>
                    <a:pt x="23894" y="6908"/>
                  </a:lnTo>
                  <a:lnTo>
                    <a:pt x="22837" y="5851"/>
                  </a:lnTo>
                  <a:lnTo>
                    <a:pt x="21850" y="4723"/>
                  </a:lnTo>
                  <a:lnTo>
                    <a:pt x="21427" y="4300"/>
                  </a:lnTo>
                  <a:lnTo>
                    <a:pt x="20864" y="3666"/>
                  </a:lnTo>
                  <a:lnTo>
                    <a:pt x="20652" y="3384"/>
                  </a:lnTo>
                  <a:lnTo>
                    <a:pt x="20511" y="3173"/>
                  </a:lnTo>
                  <a:lnTo>
                    <a:pt x="20582" y="3102"/>
                  </a:lnTo>
                  <a:close/>
                  <a:moveTo>
                    <a:pt x="18185" y="9516"/>
                  </a:moveTo>
                  <a:lnTo>
                    <a:pt x="17480" y="10151"/>
                  </a:lnTo>
                  <a:lnTo>
                    <a:pt x="16776" y="10715"/>
                  </a:lnTo>
                  <a:lnTo>
                    <a:pt x="15930" y="11208"/>
                  </a:lnTo>
                  <a:lnTo>
                    <a:pt x="15084" y="11560"/>
                  </a:lnTo>
                  <a:lnTo>
                    <a:pt x="14238" y="11913"/>
                  </a:lnTo>
                  <a:lnTo>
                    <a:pt x="13322" y="12124"/>
                  </a:lnTo>
                  <a:lnTo>
                    <a:pt x="12406" y="12336"/>
                  </a:lnTo>
                  <a:lnTo>
                    <a:pt x="11489" y="12477"/>
                  </a:lnTo>
                  <a:lnTo>
                    <a:pt x="9586" y="12688"/>
                  </a:lnTo>
                  <a:lnTo>
                    <a:pt x="7754" y="12759"/>
                  </a:lnTo>
                  <a:lnTo>
                    <a:pt x="5851" y="12759"/>
                  </a:lnTo>
                  <a:lnTo>
                    <a:pt x="4018" y="12829"/>
                  </a:lnTo>
                  <a:lnTo>
                    <a:pt x="4582" y="12547"/>
                  </a:lnTo>
                  <a:lnTo>
                    <a:pt x="5287" y="12336"/>
                  </a:lnTo>
                  <a:lnTo>
                    <a:pt x="6062" y="12195"/>
                  </a:lnTo>
                  <a:lnTo>
                    <a:pt x="6978" y="12054"/>
                  </a:lnTo>
                  <a:lnTo>
                    <a:pt x="8670" y="11913"/>
                  </a:lnTo>
                  <a:lnTo>
                    <a:pt x="9445" y="11842"/>
                  </a:lnTo>
                  <a:lnTo>
                    <a:pt x="10150" y="11701"/>
                  </a:lnTo>
                  <a:lnTo>
                    <a:pt x="12124" y="11278"/>
                  </a:lnTo>
                  <a:lnTo>
                    <a:pt x="14168" y="10715"/>
                  </a:lnTo>
                  <a:lnTo>
                    <a:pt x="16212" y="10151"/>
                  </a:lnTo>
                  <a:lnTo>
                    <a:pt x="18185" y="9516"/>
                  </a:lnTo>
                  <a:close/>
                  <a:moveTo>
                    <a:pt x="20511" y="3948"/>
                  </a:moveTo>
                  <a:lnTo>
                    <a:pt x="20864" y="4512"/>
                  </a:lnTo>
                  <a:lnTo>
                    <a:pt x="21216" y="5146"/>
                  </a:lnTo>
                  <a:lnTo>
                    <a:pt x="22062" y="6204"/>
                  </a:lnTo>
                  <a:lnTo>
                    <a:pt x="23824" y="8248"/>
                  </a:lnTo>
                  <a:lnTo>
                    <a:pt x="24881" y="9587"/>
                  </a:lnTo>
                  <a:lnTo>
                    <a:pt x="25797" y="10996"/>
                  </a:lnTo>
                  <a:lnTo>
                    <a:pt x="26220" y="11701"/>
                  </a:lnTo>
                  <a:lnTo>
                    <a:pt x="26573" y="12477"/>
                  </a:lnTo>
                  <a:lnTo>
                    <a:pt x="26925" y="13252"/>
                  </a:lnTo>
                  <a:lnTo>
                    <a:pt x="27207" y="14027"/>
                  </a:lnTo>
                  <a:lnTo>
                    <a:pt x="25022" y="11701"/>
                  </a:lnTo>
                  <a:lnTo>
                    <a:pt x="24035" y="10574"/>
                  </a:lnTo>
                  <a:lnTo>
                    <a:pt x="23119" y="9375"/>
                  </a:lnTo>
                  <a:lnTo>
                    <a:pt x="22344" y="8177"/>
                  </a:lnTo>
                  <a:lnTo>
                    <a:pt x="21568" y="6908"/>
                  </a:lnTo>
                  <a:lnTo>
                    <a:pt x="21286" y="6204"/>
                  </a:lnTo>
                  <a:lnTo>
                    <a:pt x="21005" y="5499"/>
                  </a:lnTo>
                  <a:lnTo>
                    <a:pt x="20723" y="4723"/>
                  </a:lnTo>
                  <a:lnTo>
                    <a:pt x="20511" y="3948"/>
                  </a:lnTo>
                  <a:close/>
                  <a:moveTo>
                    <a:pt x="12194" y="25657"/>
                  </a:moveTo>
                  <a:lnTo>
                    <a:pt x="9375" y="26855"/>
                  </a:lnTo>
                  <a:lnTo>
                    <a:pt x="6485" y="28195"/>
                  </a:lnTo>
                  <a:lnTo>
                    <a:pt x="4441" y="29181"/>
                  </a:lnTo>
                  <a:lnTo>
                    <a:pt x="2467" y="30098"/>
                  </a:lnTo>
                  <a:lnTo>
                    <a:pt x="3525" y="29252"/>
                  </a:lnTo>
                  <a:lnTo>
                    <a:pt x="4582" y="28406"/>
                  </a:lnTo>
                  <a:lnTo>
                    <a:pt x="5780" y="27701"/>
                  </a:lnTo>
                  <a:lnTo>
                    <a:pt x="6978" y="26996"/>
                  </a:lnTo>
                  <a:lnTo>
                    <a:pt x="8177" y="26503"/>
                  </a:lnTo>
                  <a:lnTo>
                    <a:pt x="9516" y="26080"/>
                  </a:lnTo>
                  <a:lnTo>
                    <a:pt x="10855" y="25798"/>
                  </a:lnTo>
                  <a:lnTo>
                    <a:pt x="12194" y="25657"/>
                  </a:lnTo>
                  <a:close/>
                  <a:moveTo>
                    <a:pt x="12194" y="26855"/>
                  </a:moveTo>
                  <a:lnTo>
                    <a:pt x="11207" y="27701"/>
                  </a:lnTo>
                  <a:lnTo>
                    <a:pt x="10221" y="28477"/>
                  </a:lnTo>
                  <a:lnTo>
                    <a:pt x="9234" y="29181"/>
                  </a:lnTo>
                  <a:lnTo>
                    <a:pt x="8106" y="29816"/>
                  </a:lnTo>
                  <a:lnTo>
                    <a:pt x="7260" y="30239"/>
                  </a:lnTo>
                  <a:lnTo>
                    <a:pt x="6414" y="30591"/>
                  </a:lnTo>
                  <a:lnTo>
                    <a:pt x="5498" y="30873"/>
                  </a:lnTo>
                  <a:lnTo>
                    <a:pt x="4582" y="31155"/>
                  </a:lnTo>
                  <a:lnTo>
                    <a:pt x="3666" y="31296"/>
                  </a:lnTo>
                  <a:lnTo>
                    <a:pt x="2679" y="31437"/>
                  </a:lnTo>
                  <a:lnTo>
                    <a:pt x="1763" y="31578"/>
                  </a:lnTo>
                  <a:lnTo>
                    <a:pt x="846" y="31578"/>
                  </a:lnTo>
                  <a:lnTo>
                    <a:pt x="1269" y="31296"/>
                  </a:lnTo>
                  <a:lnTo>
                    <a:pt x="1833" y="31014"/>
                  </a:lnTo>
                  <a:lnTo>
                    <a:pt x="3172" y="30521"/>
                  </a:lnTo>
                  <a:lnTo>
                    <a:pt x="4652" y="30027"/>
                  </a:lnTo>
                  <a:lnTo>
                    <a:pt x="5780" y="29675"/>
                  </a:lnTo>
                  <a:lnTo>
                    <a:pt x="9022" y="28265"/>
                  </a:lnTo>
                  <a:lnTo>
                    <a:pt x="12194" y="26855"/>
                  </a:lnTo>
                  <a:close/>
                  <a:moveTo>
                    <a:pt x="17762" y="20300"/>
                  </a:moveTo>
                  <a:lnTo>
                    <a:pt x="18608" y="21851"/>
                  </a:lnTo>
                  <a:lnTo>
                    <a:pt x="19383" y="23402"/>
                  </a:lnTo>
                  <a:lnTo>
                    <a:pt x="20018" y="25023"/>
                  </a:lnTo>
                  <a:lnTo>
                    <a:pt x="20652" y="26644"/>
                  </a:lnTo>
                  <a:lnTo>
                    <a:pt x="21780" y="29886"/>
                  </a:lnTo>
                  <a:lnTo>
                    <a:pt x="22485" y="31507"/>
                  </a:lnTo>
                  <a:lnTo>
                    <a:pt x="23190" y="33129"/>
                  </a:lnTo>
                  <a:lnTo>
                    <a:pt x="22414" y="32565"/>
                  </a:lnTo>
                  <a:lnTo>
                    <a:pt x="21639" y="31930"/>
                  </a:lnTo>
                  <a:lnTo>
                    <a:pt x="21005" y="31296"/>
                  </a:lnTo>
                  <a:lnTo>
                    <a:pt x="20370" y="30662"/>
                  </a:lnTo>
                  <a:lnTo>
                    <a:pt x="19806" y="29957"/>
                  </a:lnTo>
                  <a:lnTo>
                    <a:pt x="19313" y="29322"/>
                  </a:lnTo>
                  <a:lnTo>
                    <a:pt x="18890" y="28547"/>
                  </a:lnTo>
                  <a:lnTo>
                    <a:pt x="18467" y="27842"/>
                  </a:lnTo>
                  <a:lnTo>
                    <a:pt x="18115" y="26996"/>
                  </a:lnTo>
                  <a:lnTo>
                    <a:pt x="17833" y="26221"/>
                  </a:lnTo>
                  <a:lnTo>
                    <a:pt x="17621" y="25375"/>
                  </a:lnTo>
                  <a:lnTo>
                    <a:pt x="17480" y="24529"/>
                  </a:lnTo>
                  <a:lnTo>
                    <a:pt x="17410" y="23613"/>
                  </a:lnTo>
                  <a:lnTo>
                    <a:pt x="17339" y="22697"/>
                  </a:lnTo>
                  <a:lnTo>
                    <a:pt x="17339" y="21710"/>
                  </a:lnTo>
                  <a:lnTo>
                    <a:pt x="17480" y="20723"/>
                  </a:lnTo>
                  <a:lnTo>
                    <a:pt x="17480" y="21569"/>
                  </a:lnTo>
                  <a:lnTo>
                    <a:pt x="17480" y="22415"/>
                  </a:lnTo>
                  <a:lnTo>
                    <a:pt x="17551" y="23190"/>
                  </a:lnTo>
                  <a:lnTo>
                    <a:pt x="17692" y="24036"/>
                  </a:lnTo>
                  <a:lnTo>
                    <a:pt x="18115" y="25587"/>
                  </a:lnTo>
                  <a:lnTo>
                    <a:pt x="18608" y="27137"/>
                  </a:lnTo>
                  <a:lnTo>
                    <a:pt x="19172" y="28618"/>
                  </a:lnTo>
                  <a:lnTo>
                    <a:pt x="19524" y="29393"/>
                  </a:lnTo>
                  <a:lnTo>
                    <a:pt x="19736" y="29675"/>
                  </a:lnTo>
                  <a:lnTo>
                    <a:pt x="19877" y="29745"/>
                  </a:lnTo>
                  <a:lnTo>
                    <a:pt x="20159" y="29816"/>
                  </a:lnTo>
                  <a:lnTo>
                    <a:pt x="20511" y="29886"/>
                  </a:lnTo>
                  <a:lnTo>
                    <a:pt x="20652" y="29886"/>
                  </a:lnTo>
                  <a:lnTo>
                    <a:pt x="20723" y="29745"/>
                  </a:lnTo>
                  <a:lnTo>
                    <a:pt x="20793" y="29604"/>
                  </a:lnTo>
                  <a:lnTo>
                    <a:pt x="20723" y="29393"/>
                  </a:lnTo>
                  <a:lnTo>
                    <a:pt x="19806" y="27137"/>
                  </a:lnTo>
                  <a:lnTo>
                    <a:pt x="19031" y="24882"/>
                  </a:lnTo>
                  <a:lnTo>
                    <a:pt x="18397" y="22626"/>
                  </a:lnTo>
                  <a:lnTo>
                    <a:pt x="17762" y="20300"/>
                  </a:lnTo>
                  <a:close/>
                  <a:moveTo>
                    <a:pt x="10503" y="36723"/>
                  </a:moveTo>
                  <a:lnTo>
                    <a:pt x="10080" y="37569"/>
                  </a:lnTo>
                  <a:lnTo>
                    <a:pt x="9516" y="38697"/>
                  </a:lnTo>
                  <a:lnTo>
                    <a:pt x="9304" y="39261"/>
                  </a:lnTo>
                  <a:lnTo>
                    <a:pt x="9163" y="39825"/>
                  </a:lnTo>
                  <a:lnTo>
                    <a:pt x="9093" y="40036"/>
                  </a:lnTo>
                  <a:lnTo>
                    <a:pt x="9163" y="40248"/>
                  </a:lnTo>
                  <a:lnTo>
                    <a:pt x="9234" y="40388"/>
                  </a:lnTo>
                  <a:lnTo>
                    <a:pt x="9304" y="40529"/>
                  </a:lnTo>
                  <a:lnTo>
                    <a:pt x="9516" y="40600"/>
                  </a:lnTo>
                  <a:lnTo>
                    <a:pt x="9657" y="40529"/>
                  </a:lnTo>
                  <a:lnTo>
                    <a:pt x="9868" y="40459"/>
                  </a:lnTo>
                  <a:lnTo>
                    <a:pt x="10009" y="40248"/>
                  </a:lnTo>
                  <a:lnTo>
                    <a:pt x="10362" y="39754"/>
                  </a:lnTo>
                  <a:lnTo>
                    <a:pt x="10714" y="39120"/>
                  </a:lnTo>
                  <a:lnTo>
                    <a:pt x="11278" y="37851"/>
                  </a:lnTo>
                  <a:lnTo>
                    <a:pt x="11630" y="37005"/>
                  </a:lnTo>
                  <a:lnTo>
                    <a:pt x="12053" y="37569"/>
                  </a:lnTo>
                  <a:lnTo>
                    <a:pt x="12406" y="38274"/>
                  </a:lnTo>
                  <a:lnTo>
                    <a:pt x="12547" y="38626"/>
                  </a:lnTo>
                  <a:lnTo>
                    <a:pt x="12617" y="38979"/>
                  </a:lnTo>
                  <a:lnTo>
                    <a:pt x="12617" y="39331"/>
                  </a:lnTo>
                  <a:lnTo>
                    <a:pt x="12617" y="39684"/>
                  </a:lnTo>
                  <a:lnTo>
                    <a:pt x="12476" y="40248"/>
                  </a:lnTo>
                  <a:lnTo>
                    <a:pt x="12265" y="40741"/>
                  </a:lnTo>
                  <a:lnTo>
                    <a:pt x="11983" y="41305"/>
                  </a:lnTo>
                  <a:lnTo>
                    <a:pt x="11630" y="41869"/>
                  </a:lnTo>
                  <a:lnTo>
                    <a:pt x="11207" y="42433"/>
                  </a:lnTo>
                  <a:lnTo>
                    <a:pt x="10714" y="42996"/>
                  </a:lnTo>
                  <a:lnTo>
                    <a:pt x="9657" y="44054"/>
                  </a:lnTo>
                  <a:lnTo>
                    <a:pt x="8458" y="45040"/>
                  </a:lnTo>
                  <a:lnTo>
                    <a:pt x="7824" y="45463"/>
                  </a:lnTo>
                  <a:lnTo>
                    <a:pt x="7260" y="45816"/>
                  </a:lnTo>
                  <a:lnTo>
                    <a:pt x="6626" y="46098"/>
                  </a:lnTo>
                  <a:lnTo>
                    <a:pt x="6062" y="46380"/>
                  </a:lnTo>
                  <a:lnTo>
                    <a:pt x="5498" y="46521"/>
                  </a:lnTo>
                  <a:lnTo>
                    <a:pt x="5005" y="46591"/>
                  </a:lnTo>
                  <a:lnTo>
                    <a:pt x="5287" y="45181"/>
                  </a:lnTo>
                  <a:lnTo>
                    <a:pt x="5639" y="43772"/>
                  </a:lnTo>
                  <a:lnTo>
                    <a:pt x="6062" y="42292"/>
                  </a:lnTo>
                  <a:lnTo>
                    <a:pt x="6626" y="40952"/>
                  </a:lnTo>
                  <a:lnTo>
                    <a:pt x="6978" y="40248"/>
                  </a:lnTo>
                  <a:lnTo>
                    <a:pt x="7331" y="39613"/>
                  </a:lnTo>
                  <a:lnTo>
                    <a:pt x="7754" y="39049"/>
                  </a:lnTo>
                  <a:lnTo>
                    <a:pt x="8177" y="38485"/>
                  </a:lnTo>
                  <a:lnTo>
                    <a:pt x="8670" y="37992"/>
                  </a:lnTo>
                  <a:lnTo>
                    <a:pt x="9234" y="37499"/>
                  </a:lnTo>
                  <a:lnTo>
                    <a:pt x="9868" y="37076"/>
                  </a:lnTo>
                  <a:lnTo>
                    <a:pt x="10503" y="36723"/>
                  </a:lnTo>
                  <a:close/>
                  <a:moveTo>
                    <a:pt x="19947" y="1"/>
                  </a:moveTo>
                  <a:lnTo>
                    <a:pt x="19877" y="706"/>
                  </a:lnTo>
                  <a:lnTo>
                    <a:pt x="19806" y="1552"/>
                  </a:lnTo>
                  <a:lnTo>
                    <a:pt x="19665" y="3455"/>
                  </a:lnTo>
                  <a:lnTo>
                    <a:pt x="19595" y="4441"/>
                  </a:lnTo>
                  <a:lnTo>
                    <a:pt x="19454" y="5358"/>
                  </a:lnTo>
                  <a:lnTo>
                    <a:pt x="19242" y="6133"/>
                  </a:lnTo>
                  <a:lnTo>
                    <a:pt x="19102" y="6485"/>
                  </a:lnTo>
                  <a:lnTo>
                    <a:pt x="18961" y="6767"/>
                  </a:lnTo>
                  <a:lnTo>
                    <a:pt x="18679" y="7120"/>
                  </a:lnTo>
                  <a:lnTo>
                    <a:pt x="18397" y="7331"/>
                  </a:lnTo>
                  <a:lnTo>
                    <a:pt x="18115" y="7472"/>
                  </a:lnTo>
                  <a:lnTo>
                    <a:pt x="17833" y="7543"/>
                  </a:lnTo>
                  <a:lnTo>
                    <a:pt x="16071" y="7543"/>
                  </a:lnTo>
                  <a:lnTo>
                    <a:pt x="15225" y="7613"/>
                  </a:lnTo>
                  <a:lnTo>
                    <a:pt x="14379" y="7754"/>
                  </a:lnTo>
                  <a:lnTo>
                    <a:pt x="12687" y="8177"/>
                  </a:lnTo>
                  <a:lnTo>
                    <a:pt x="10362" y="8882"/>
                  </a:lnTo>
                  <a:lnTo>
                    <a:pt x="8881" y="9305"/>
                  </a:lnTo>
                  <a:lnTo>
                    <a:pt x="7472" y="9869"/>
                  </a:lnTo>
                  <a:lnTo>
                    <a:pt x="6062" y="10503"/>
                  </a:lnTo>
                  <a:lnTo>
                    <a:pt x="5357" y="10856"/>
                  </a:lnTo>
                  <a:lnTo>
                    <a:pt x="4793" y="11208"/>
                  </a:lnTo>
                  <a:lnTo>
                    <a:pt x="4229" y="11631"/>
                  </a:lnTo>
                  <a:lnTo>
                    <a:pt x="3736" y="12054"/>
                  </a:lnTo>
                  <a:lnTo>
                    <a:pt x="3313" y="12477"/>
                  </a:lnTo>
                  <a:lnTo>
                    <a:pt x="3031" y="12900"/>
                  </a:lnTo>
                  <a:lnTo>
                    <a:pt x="2820" y="12970"/>
                  </a:lnTo>
                  <a:lnTo>
                    <a:pt x="2749" y="13182"/>
                  </a:lnTo>
                  <a:lnTo>
                    <a:pt x="2820" y="13675"/>
                  </a:lnTo>
                  <a:lnTo>
                    <a:pt x="3031" y="13604"/>
                  </a:lnTo>
                  <a:lnTo>
                    <a:pt x="5921" y="13604"/>
                  </a:lnTo>
                  <a:lnTo>
                    <a:pt x="9586" y="13675"/>
                  </a:lnTo>
                  <a:lnTo>
                    <a:pt x="10714" y="13604"/>
                  </a:lnTo>
                  <a:lnTo>
                    <a:pt x="11912" y="13463"/>
                  </a:lnTo>
                  <a:lnTo>
                    <a:pt x="13110" y="13252"/>
                  </a:lnTo>
                  <a:lnTo>
                    <a:pt x="14238" y="12970"/>
                  </a:lnTo>
                  <a:lnTo>
                    <a:pt x="15366" y="12618"/>
                  </a:lnTo>
                  <a:lnTo>
                    <a:pt x="16494" y="12124"/>
                  </a:lnTo>
                  <a:lnTo>
                    <a:pt x="17480" y="11490"/>
                  </a:lnTo>
                  <a:lnTo>
                    <a:pt x="17974" y="11137"/>
                  </a:lnTo>
                  <a:lnTo>
                    <a:pt x="18397" y="10785"/>
                  </a:lnTo>
                  <a:lnTo>
                    <a:pt x="17974" y="14098"/>
                  </a:lnTo>
                  <a:lnTo>
                    <a:pt x="17621" y="16212"/>
                  </a:lnTo>
                  <a:lnTo>
                    <a:pt x="17269" y="18327"/>
                  </a:lnTo>
                  <a:lnTo>
                    <a:pt x="16776" y="20441"/>
                  </a:lnTo>
                  <a:lnTo>
                    <a:pt x="16494" y="21428"/>
                  </a:lnTo>
                  <a:lnTo>
                    <a:pt x="16212" y="22274"/>
                  </a:lnTo>
                  <a:lnTo>
                    <a:pt x="15859" y="23120"/>
                  </a:lnTo>
                  <a:lnTo>
                    <a:pt x="15436" y="23825"/>
                  </a:lnTo>
                  <a:lnTo>
                    <a:pt x="15013" y="24389"/>
                  </a:lnTo>
                  <a:lnTo>
                    <a:pt x="14591" y="24811"/>
                  </a:lnTo>
                  <a:lnTo>
                    <a:pt x="14309" y="24952"/>
                  </a:lnTo>
                  <a:lnTo>
                    <a:pt x="14027" y="25093"/>
                  </a:lnTo>
                  <a:lnTo>
                    <a:pt x="13322" y="25234"/>
                  </a:lnTo>
                  <a:lnTo>
                    <a:pt x="12617" y="25305"/>
                  </a:lnTo>
                  <a:lnTo>
                    <a:pt x="10150" y="25305"/>
                  </a:lnTo>
                  <a:lnTo>
                    <a:pt x="9375" y="25375"/>
                  </a:lnTo>
                  <a:lnTo>
                    <a:pt x="8670" y="25516"/>
                  </a:lnTo>
                  <a:lnTo>
                    <a:pt x="7824" y="25798"/>
                  </a:lnTo>
                  <a:lnTo>
                    <a:pt x="6978" y="26151"/>
                  </a:lnTo>
                  <a:lnTo>
                    <a:pt x="6203" y="26503"/>
                  </a:lnTo>
                  <a:lnTo>
                    <a:pt x="5428" y="26926"/>
                  </a:lnTo>
                  <a:lnTo>
                    <a:pt x="4652" y="27349"/>
                  </a:lnTo>
                  <a:lnTo>
                    <a:pt x="3948" y="27842"/>
                  </a:lnTo>
                  <a:lnTo>
                    <a:pt x="2538" y="28970"/>
                  </a:lnTo>
                  <a:lnTo>
                    <a:pt x="1481" y="29816"/>
                  </a:lnTo>
                  <a:lnTo>
                    <a:pt x="705" y="30521"/>
                  </a:lnTo>
                  <a:lnTo>
                    <a:pt x="212" y="31085"/>
                  </a:lnTo>
                  <a:lnTo>
                    <a:pt x="71" y="31366"/>
                  </a:lnTo>
                  <a:lnTo>
                    <a:pt x="0" y="31507"/>
                  </a:lnTo>
                  <a:lnTo>
                    <a:pt x="0" y="31648"/>
                  </a:lnTo>
                  <a:lnTo>
                    <a:pt x="141" y="31789"/>
                  </a:lnTo>
                  <a:lnTo>
                    <a:pt x="353" y="31930"/>
                  </a:lnTo>
                  <a:lnTo>
                    <a:pt x="635" y="32001"/>
                  </a:lnTo>
                  <a:lnTo>
                    <a:pt x="1622" y="32071"/>
                  </a:lnTo>
                  <a:lnTo>
                    <a:pt x="2961" y="32001"/>
                  </a:lnTo>
                  <a:lnTo>
                    <a:pt x="3807" y="31930"/>
                  </a:lnTo>
                  <a:lnTo>
                    <a:pt x="4652" y="31860"/>
                  </a:lnTo>
                  <a:lnTo>
                    <a:pt x="5498" y="31648"/>
                  </a:lnTo>
                  <a:lnTo>
                    <a:pt x="6273" y="31437"/>
                  </a:lnTo>
                  <a:lnTo>
                    <a:pt x="7049" y="31226"/>
                  </a:lnTo>
                  <a:lnTo>
                    <a:pt x="7824" y="30873"/>
                  </a:lnTo>
                  <a:lnTo>
                    <a:pt x="9304" y="30168"/>
                  </a:lnTo>
                  <a:lnTo>
                    <a:pt x="10784" y="29322"/>
                  </a:lnTo>
                  <a:lnTo>
                    <a:pt x="12124" y="28336"/>
                  </a:lnTo>
                  <a:lnTo>
                    <a:pt x="13392" y="27278"/>
                  </a:lnTo>
                  <a:lnTo>
                    <a:pt x="14661" y="26151"/>
                  </a:lnTo>
                  <a:lnTo>
                    <a:pt x="13956" y="28265"/>
                  </a:lnTo>
                  <a:lnTo>
                    <a:pt x="13322" y="30450"/>
                  </a:lnTo>
                  <a:lnTo>
                    <a:pt x="12899" y="31507"/>
                  </a:lnTo>
                  <a:lnTo>
                    <a:pt x="12476" y="32565"/>
                  </a:lnTo>
                  <a:lnTo>
                    <a:pt x="12053" y="33551"/>
                  </a:lnTo>
                  <a:lnTo>
                    <a:pt x="11489" y="34468"/>
                  </a:lnTo>
                  <a:lnTo>
                    <a:pt x="11137" y="35032"/>
                  </a:lnTo>
                  <a:lnTo>
                    <a:pt x="10714" y="35455"/>
                  </a:lnTo>
                  <a:lnTo>
                    <a:pt x="10221" y="35877"/>
                  </a:lnTo>
                  <a:lnTo>
                    <a:pt x="9727" y="36159"/>
                  </a:lnTo>
                  <a:lnTo>
                    <a:pt x="8740" y="36864"/>
                  </a:lnTo>
                  <a:lnTo>
                    <a:pt x="8247" y="37287"/>
                  </a:lnTo>
                  <a:lnTo>
                    <a:pt x="7683" y="37781"/>
                  </a:lnTo>
                  <a:lnTo>
                    <a:pt x="7331" y="38133"/>
                  </a:lnTo>
                  <a:lnTo>
                    <a:pt x="6978" y="38697"/>
                  </a:lnTo>
                  <a:lnTo>
                    <a:pt x="6133" y="40107"/>
                  </a:lnTo>
                  <a:lnTo>
                    <a:pt x="5216" y="41798"/>
                  </a:lnTo>
                  <a:lnTo>
                    <a:pt x="4864" y="42644"/>
                  </a:lnTo>
                  <a:lnTo>
                    <a:pt x="4511" y="43490"/>
                  </a:lnTo>
                  <a:lnTo>
                    <a:pt x="4300" y="44336"/>
                  </a:lnTo>
                  <a:lnTo>
                    <a:pt x="4159" y="45111"/>
                  </a:lnTo>
                  <a:lnTo>
                    <a:pt x="4159" y="45816"/>
                  </a:lnTo>
                  <a:lnTo>
                    <a:pt x="4159" y="46098"/>
                  </a:lnTo>
                  <a:lnTo>
                    <a:pt x="4229" y="46380"/>
                  </a:lnTo>
                  <a:lnTo>
                    <a:pt x="4370" y="46591"/>
                  </a:lnTo>
                  <a:lnTo>
                    <a:pt x="4511" y="46803"/>
                  </a:lnTo>
                  <a:lnTo>
                    <a:pt x="4723" y="46944"/>
                  </a:lnTo>
                  <a:lnTo>
                    <a:pt x="4934" y="47084"/>
                  </a:lnTo>
                  <a:lnTo>
                    <a:pt x="5216" y="47155"/>
                  </a:lnTo>
                  <a:lnTo>
                    <a:pt x="5992" y="47155"/>
                  </a:lnTo>
                  <a:lnTo>
                    <a:pt x="6414" y="47014"/>
                  </a:lnTo>
                  <a:lnTo>
                    <a:pt x="7049" y="46803"/>
                  </a:lnTo>
                  <a:lnTo>
                    <a:pt x="7683" y="46521"/>
                  </a:lnTo>
                  <a:lnTo>
                    <a:pt x="8388" y="46168"/>
                  </a:lnTo>
                  <a:lnTo>
                    <a:pt x="9093" y="45745"/>
                  </a:lnTo>
                  <a:lnTo>
                    <a:pt x="9798" y="45252"/>
                  </a:lnTo>
                  <a:lnTo>
                    <a:pt x="10432" y="44688"/>
                  </a:lnTo>
                  <a:lnTo>
                    <a:pt x="11066" y="44124"/>
                  </a:lnTo>
                  <a:lnTo>
                    <a:pt x="11630" y="43490"/>
                  </a:lnTo>
                  <a:lnTo>
                    <a:pt x="12194" y="42855"/>
                  </a:lnTo>
                  <a:lnTo>
                    <a:pt x="12687" y="42151"/>
                  </a:lnTo>
                  <a:lnTo>
                    <a:pt x="13040" y="41446"/>
                  </a:lnTo>
                  <a:lnTo>
                    <a:pt x="13392" y="40741"/>
                  </a:lnTo>
                  <a:lnTo>
                    <a:pt x="13604" y="40036"/>
                  </a:lnTo>
                  <a:lnTo>
                    <a:pt x="13674" y="39261"/>
                  </a:lnTo>
                  <a:lnTo>
                    <a:pt x="13674" y="38556"/>
                  </a:lnTo>
                  <a:lnTo>
                    <a:pt x="13533" y="37851"/>
                  </a:lnTo>
                  <a:lnTo>
                    <a:pt x="13392" y="37640"/>
                  </a:lnTo>
                  <a:lnTo>
                    <a:pt x="13181" y="37358"/>
                  </a:lnTo>
                  <a:lnTo>
                    <a:pt x="12758" y="36794"/>
                  </a:lnTo>
                  <a:lnTo>
                    <a:pt x="12335" y="36300"/>
                  </a:lnTo>
                  <a:lnTo>
                    <a:pt x="12194" y="36018"/>
                  </a:lnTo>
                  <a:lnTo>
                    <a:pt x="12124" y="35807"/>
                  </a:lnTo>
                  <a:lnTo>
                    <a:pt x="12194" y="35455"/>
                  </a:lnTo>
                  <a:lnTo>
                    <a:pt x="12335" y="34961"/>
                  </a:lnTo>
                  <a:lnTo>
                    <a:pt x="12828" y="33763"/>
                  </a:lnTo>
                  <a:lnTo>
                    <a:pt x="13815" y="31719"/>
                  </a:lnTo>
                  <a:lnTo>
                    <a:pt x="14591" y="29675"/>
                  </a:lnTo>
                  <a:lnTo>
                    <a:pt x="15295" y="27560"/>
                  </a:lnTo>
                  <a:lnTo>
                    <a:pt x="16000" y="25516"/>
                  </a:lnTo>
                  <a:lnTo>
                    <a:pt x="16635" y="23402"/>
                  </a:lnTo>
                  <a:lnTo>
                    <a:pt x="16635" y="24177"/>
                  </a:lnTo>
                  <a:lnTo>
                    <a:pt x="16705" y="24952"/>
                  </a:lnTo>
                  <a:lnTo>
                    <a:pt x="16846" y="25728"/>
                  </a:lnTo>
                  <a:lnTo>
                    <a:pt x="16987" y="26503"/>
                  </a:lnTo>
                  <a:lnTo>
                    <a:pt x="17198" y="27208"/>
                  </a:lnTo>
                  <a:lnTo>
                    <a:pt x="17480" y="27983"/>
                  </a:lnTo>
                  <a:lnTo>
                    <a:pt x="17762" y="28688"/>
                  </a:lnTo>
                  <a:lnTo>
                    <a:pt x="18115" y="29393"/>
                  </a:lnTo>
                  <a:lnTo>
                    <a:pt x="18538" y="30027"/>
                  </a:lnTo>
                  <a:lnTo>
                    <a:pt x="18961" y="30662"/>
                  </a:lnTo>
                  <a:lnTo>
                    <a:pt x="19454" y="31296"/>
                  </a:lnTo>
                  <a:lnTo>
                    <a:pt x="20018" y="31860"/>
                  </a:lnTo>
                  <a:lnTo>
                    <a:pt x="20582" y="32353"/>
                  </a:lnTo>
                  <a:lnTo>
                    <a:pt x="21216" y="32847"/>
                  </a:lnTo>
                  <a:lnTo>
                    <a:pt x="21850" y="33270"/>
                  </a:lnTo>
                  <a:lnTo>
                    <a:pt x="22555" y="33622"/>
                  </a:lnTo>
                  <a:lnTo>
                    <a:pt x="23049" y="33904"/>
                  </a:lnTo>
                  <a:lnTo>
                    <a:pt x="23612" y="34045"/>
                  </a:lnTo>
                  <a:lnTo>
                    <a:pt x="23894" y="34115"/>
                  </a:lnTo>
                  <a:lnTo>
                    <a:pt x="24106" y="34115"/>
                  </a:lnTo>
                  <a:lnTo>
                    <a:pt x="24317" y="34045"/>
                  </a:lnTo>
                  <a:lnTo>
                    <a:pt x="24458" y="33833"/>
                  </a:lnTo>
                  <a:lnTo>
                    <a:pt x="24458" y="33692"/>
                  </a:lnTo>
                  <a:lnTo>
                    <a:pt x="24458" y="33411"/>
                  </a:lnTo>
                  <a:lnTo>
                    <a:pt x="24247" y="32635"/>
                  </a:lnTo>
                  <a:lnTo>
                    <a:pt x="23965" y="31719"/>
                  </a:lnTo>
                  <a:lnTo>
                    <a:pt x="23542" y="30591"/>
                  </a:lnTo>
                  <a:lnTo>
                    <a:pt x="22767" y="28547"/>
                  </a:lnTo>
                  <a:lnTo>
                    <a:pt x="22203" y="27137"/>
                  </a:lnTo>
                  <a:lnTo>
                    <a:pt x="21780" y="25798"/>
                  </a:lnTo>
                  <a:lnTo>
                    <a:pt x="21216" y="24389"/>
                  </a:lnTo>
                  <a:lnTo>
                    <a:pt x="20652" y="23120"/>
                  </a:lnTo>
                  <a:lnTo>
                    <a:pt x="19877" y="21851"/>
                  </a:lnTo>
                  <a:lnTo>
                    <a:pt x="19454" y="21146"/>
                  </a:lnTo>
                  <a:lnTo>
                    <a:pt x="19102" y="20653"/>
                  </a:lnTo>
                  <a:lnTo>
                    <a:pt x="18467" y="19878"/>
                  </a:lnTo>
                  <a:lnTo>
                    <a:pt x="18256" y="19455"/>
                  </a:lnTo>
                  <a:lnTo>
                    <a:pt x="18115" y="19032"/>
                  </a:lnTo>
                  <a:lnTo>
                    <a:pt x="18044" y="18468"/>
                  </a:lnTo>
                  <a:lnTo>
                    <a:pt x="18044" y="17763"/>
                  </a:lnTo>
                  <a:lnTo>
                    <a:pt x="18185" y="16283"/>
                  </a:lnTo>
                  <a:lnTo>
                    <a:pt x="18397" y="14732"/>
                  </a:lnTo>
                  <a:lnTo>
                    <a:pt x="19031" y="11701"/>
                  </a:lnTo>
                  <a:lnTo>
                    <a:pt x="19595" y="8671"/>
                  </a:lnTo>
                  <a:lnTo>
                    <a:pt x="19877" y="7120"/>
                  </a:lnTo>
                  <a:lnTo>
                    <a:pt x="20018" y="5640"/>
                  </a:lnTo>
                  <a:lnTo>
                    <a:pt x="20370" y="6767"/>
                  </a:lnTo>
                  <a:lnTo>
                    <a:pt x="20793" y="7825"/>
                  </a:lnTo>
                  <a:lnTo>
                    <a:pt x="21286" y="8741"/>
                  </a:lnTo>
                  <a:lnTo>
                    <a:pt x="21921" y="9587"/>
                  </a:lnTo>
                  <a:lnTo>
                    <a:pt x="22555" y="10433"/>
                  </a:lnTo>
                  <a:lnTo>
                    <a:pt x="23331" y="11278"/>
                  </a:lnTo>
                  <a:lnTo>
                    <a:pt x="24811" y="12900"/>
                  </a:lnTo>
                  <a:lnTo>
                    <a:pt x="25868" y="14239"/>
                  </a:lnTo>
                  <a:lnTo>
                    <a:pt x="26432" y="14944"/>
                  </a:lnTo>
                  <a:lnTo>
                    <a:pt x="27066" y="15507"/>
                  </a:lnTo>
                  <a:lnTo>
                    <a:pt x="27348" y="15789"/>
                  </a:lnTo>
                  <a:lnTo>
                    <a:pt x="27701" y="15930"/>
                  </a:lnTo>
                  <a:lnTo>
                    <a:pt x="27982" y="16001"/>
                  </a:lnTo>
                  <a:lnTo>
                    <a:pt x="28194" y="15930"/>
                  </a:lnTo>
                  <a:lnTo>
                    <a:pt x="28476" y="15860"/>
                  </a:lnTo>
                  <a:lnTo>
                    <a:pt x="28687" y="15578"/>
                  </a:lnTo>
                  <a:lnTo>
                    <a:pt x="28899" y="15226"/>
                  </a:lnTo>
                  <a:lnTo>
                    <a:pt x="29110" y="14662"/>
                  </a:lnTo>
                  <a:lnTo>
                    <a:pt x="29181" y="14168"/>
                  </a:lnTo>
                  <a:lnTo>
                    <a:pt x="29251" y="13675"/>
                  </a:lnTo>
                  <a:lnTo>
                    <a:pt x="29251" y="13111"/>
                  </a:lnTo>
                  <a:lnTo>
                    <a:pt x="29181" y="12477"/>
                  </a:lnTo>
                  <a:lnTo>
                    <a:pt x="28969" y="11278"/>
                  </a:lnTo>
                  <a:lnTo>
                    <a:pt x="28617" y="10080"/>
                  </a:lnTo>
                  <a:lnTo>
                    <a:pt x="28123" y="8811"/>
                  </a:lnTo>
                  <a:lnTo>
                    <a:pt x="27630" y="7684"/>
                  </a:lnTo>
                  <a:lnTo>
                    <a:pt x="27066" y="6626"/>
                  </a:lnTo>
                  <a:lnTo>
                    <a:pt x="26573" y="5781"/>
                  </a:lnTo>
                  <a:lnTo>
                    <a:pt x="26150" y="5217"/>
                  </a:lnTo>
                  <a:lnTo>
                    <a:pt x="25516" y="4512"/>
                  </a:lnTo>
                  <a:lnTo>
                    <a:pt x="24670" y="3807"/>
                  </a:lnTo>
                  <a:lnTo>
                    <a:pt x="23753" y="3102"/>
                  </a:lnTo>
                  <a:lnTo>
                    <a:pt x="22767" y="2538"/>
                  </a:lnTo>
                  <a:lnTo>
                    <a:pt x="22273" y="2256"/>
                  </a:lnTo>
                  <a:lnTo>
                    <a:pt x="21780" y="2115"/>
                  </a:lnTo>
                  <a:lnTo>
                    <a:pt x="21357" y="2045"/>
                  </a:lnTo>
                  <a:lnTo>
                    <a:pt x="20934" y="2045"/>
                  </a:lnTo>
                  <a:lnTo>
                    <a:pt x="20511" y="2186"/>
                  </a:lnTo>
                  <a:lnTo>
                    <a:pt x="20229" y="2397"/>
                  </a:lnTo>
                  <a:lnTo>
                    <a:pt x="20088" y="1129"/>
                  </a:lnTo>
                  <a:lnTo>
                    <a:pt x="19947"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grpSp>
          <p:nvGrpSpPr>
            <p:cNvPr id="342" name="Shape 342"/>
            <p:cNvGrpSpPr/>
            <p:nvPr/>
          </p:nvGrpSpPr>
          <p:grpSpPr>
            <a:xfrm>
              <a:off x="818425" y="1334150"/>
              <a:ext cx="925100" cy="1370950"/>
              <a:chOff x="3112200" y="1334150"/>
              <a:chExt cx="925100" cy="1370950"/>
            </a:xfrm>
          </p:grpSpPr>
          <p:sp>
            <p:nvSpPr>
              <p:cNvPr id="343" name="Shape 343"/>
              <p:cNvSpPr/>
              <p:nvPr/>
            </p:nvSpPr>
            <p:spPr>
              <a:xfrm>
                <a:off x="3173850" y="1334150"/>
                <a:ext cx="819400" cy="1279300"/>
              </a:xfrm>
              <a:custGeom>
                <a:avLst/>
                <a:gdLst/>
                <a:ahLst/>
                <a:cxnLst/>
                <a:rect l="0" t="0" r="0" b="0"/>
                <a:pathLst>
                  <a:path w="32776" h="51172" extrusionOk="0">
                    <a:moveTo>
                      <a:pt x="15155" y="0"/>
                    </a:moveTo>
                    <a:lnTo>
                      <a:pt x="15026" y="431"/>
                    </a:lnTo>
                    <a:lnTo>
                      <a:pt x="15084" y="353"/>
                    </a:lnTo>
                    <a:lnTo>
                      <a:pt x="15155" y="0"/>
                    </a:lnTo>
                    <a:close/>
                    <a:moveTo>
                      <a:pt x="15026" y="431"/>
                    </a:moveTo>
                    <a:lnTo>
                      <a:pt x="14873" y="635"/>
                    </a:lnTo>
                    <a:lnTo>
                      <a:pt x="14380" y="1339"/>
                    </a:lnTo>
                    <a:lnTo>
                      <a:pt x="13957" y="2044"/>
                    </a:lnTo>
                    <a:lnTo>
                      <a:pt x="13745" y="2397"/>
                    </a:lnTo>
                    <a:lnTo>
                      <a:pt x="13604" y="2820"/>
                    </a:lnTo>
                    <a:lnTo>
                      <a:pt x="13252" y="3947"/>
                    </a:lnTo>
                    <a:lnTo>
                      <a:pt x="13040" y="5146"/>
                    </a:lnTo>
                    <a:lnTo>
                      <a:pt x="12970" y="6273"/>
                    </a:lnTo>
                    <a:lnTo>
                      <a:pt x="12899" y="7472"/>
                    </a:lnTo>
                    <a:lnTo>
                      <a:pt x="12970" y="8670"/>
                    </a:lnTo>
                    <a:lnTo>
                      <a:pt x="13181" y="9798"/>
                    </a:lnTo>
                    <a:lnTo>
                      <a:pt x="13463" y="10996"/>
                    </a:lnTo>
                    <a:lnTo>
                      <a:pt x="13816" y="12124"/>
                    </a:lnTo>
                    <a:lnTo>
                      <a:pt x="14098" y="13251"/>
                    </a:lnTo>
                    <a:lnTo>
                      <a:pt x="14380" y="14379"/>
                    </a:lnTo>
                    <a:lnTo>
                      <a:pt x="14591" y="15436"/>
                    </a:lnTo>
                    <a:lnTo>
                      <a:pt x="14662" y="16564"/>
                    </a:lnTo>
                    <a:lnTo>
                      <a:pt x="14662" y="17128"/>
                    </a:lnTo>
                    <a:lnTo>
                      <a:pt x="14591" y="17692"/>
                    </a:lnTo>
                    <a:lnTo>
                      <a:pt x="14380" y="18115"/>
                    </a:lnTo>
                    <a:lnTo>
                      <a:pt x="14168" y="18538"/>
                    </a:lnTo>
                    <a:lnTo>
                      <a:pt x="13886" y="18820"/>
                    </a:lnTo>
                    <a:lnTo>
                      <a:pt x="13604" y="19172"/>
                    </a:lnTo>
                    <a:lnTo>
                      <a:pt x="13252" y="19383"/>
                    </a:lnTo>
                    <a:lnTo>
                      <a:pt x="12829" y="19595"/>
                    </a:lnTo>
                    <a:lnTo>
                      <a:pt x="11983" y="19947"/>
                    </a:lnTo>
                    <a:lnTo>
                      <a:pt x="10996" y="20229"/>
                    </a:lnTo>
                    <a:lnTo>
                      <a:pt x="9023" y="20652"/>
                    </a:lnTo>
                    <a:lnTo>
                      <a:pt x="7190" y="21146"/>
                    </a:lnTo>
                    <a:lnTo>
                      <a:pt x="4018" y="22132"/>
                    </a:lnTo>
                    <a:lnTo>
                      <a:pt x="2468" y="22696"/>
                    </a:lnTo>
                    <a:lnTo>
                      <a:pt x="1129" y="23260"/>
                    </a:lnTo>
                    <a:lnTo>
                      <a:pt x="635" y="23472"/>
                    </a:lnTo>
                    <a:lnTo>
                      <a:pt x="212" y="23754"/>
                    </a:lnTo>
                    <a:lnTo>
                      <a:pt x="1" y="23965"/>
                    </a:lnTo>
                    <a:lnTo>
                      <a:pt x="1" y="24035"/>
                    </a:lnTo>
                    <a:lnTo>
                      <a:pt x="1" y="24106"/>
                    </a:lnTo>
                    <a:lnTo>
                      <a:pt x="494" y="23965"/>
                    </a:lnTo>
                    <a:lnTo>
                      <a:pt x="1763" y="23613"/>
                    </a:lnTo>
                    <a:lnTo>
                      <a:pt x="5851" y="22555"/>
                    </a:lnTo>
                    <a:lnTo>
                      <a:pt x="10080" y="21568"/>
                    </a:lnTo>
                    <a:lnTo>
                      <a:pt x="12477" y="21075"/>
                    </a:lnTo>
                    <a:lnTo>
                      <a:pt x="11490" y="23331"/>
                    </a:lnTo>
                    <a:lnTo>
                      <a:pt x="10785" y="25163"/>
                    </a:lnTo>
                    <a:lnTo>
                      <a:pt x="10010" y="27207"/>
                    </a:lnTo>
                    <a:lnTo>
                      <a:pt x="9305" y="29251"/>
                    </a:lnTo>
                    <a:lnTo>
                      <a:pt x="8811" y="31013"/>
                    </a:lnTo>
                    <a:lnTo>
                      <a:pt x="8670" y="31718"/>
                    </a:lnTo>
                    <a:lnTo>
                      <a:pt x="8670" y="32353"/>
                    </a:lnTo>
                    <a:lnTo>
                      <a:pt x="8670" y="32705"/>
                    </a:lnTo>
                    <a:lnTo>
                      <a:pt x="8741" y="32846"/>
                    </a:lnTo>
                    <a:lnTo>
                      <a:pt x="8882" y="32916"/>
                    </a:lnTo>
                    <a:lnTo>
                      <a:pt x="8952" y="32916"/>
                    </a:lnTo>
                    <a:lnTo>
                      <a:pt x="9093" y="32705"/>
                    </a:lnTo>
                    <a:lnTo>
                      <a:pt x="9446" y="32071"/>
                    </a:lnTo>
                    <a:lnTo>
                      <a:pt x="10362" y="29815"/>
                    </a:lnTo>
                    <a:lnTo>
                      <a:pt x="11701" y="26220"/>
                    </a:lnTo>
                    <a:lnTo>
                      <a:pt x="11983" y="27207"/>
                    </a:lnTo>
                    <a:lnTo>
                      <a:pt x="12265" y="28265"/>
                    </a:lnTo>
                    <a:lnTo>
                      <a:pt x="12617" y="29322"/>
                    </a:lnTo>
                    <a:lnTo>
                      <a:pt x="12758" y="30379"/>
                    </a:lnTo>
                    <a:lnTo>
                      <a:pt x="13181" y="32071"/>
                    </a:lnTo>
                    <a:lnTo>
                      <a:pt x="12970" y="32141"/>
                    </a:lnTo>
                    <a:lnTo>
                      <a:pt x="12829" y="32282"/>
                    </a:lnTo>
                    <a:lnTo>
                      <a:pt x="12758" y="32494"/>
                    </a:lnTo>
                    <a:lnTo>
                      <a:pt x="12688" y="32705"/>
                    </a:lnTo>
                    <a:lnTo>
                      <a:pt x="12899" y="33339"/>
                    </a:lnTo>
                    <a:lnTo>
                      <a:pt x="13040" y="33621"/>
                    </a:lnTo>
                    <a:lnTo>
                      <a:pt x="13181" y="33762"/>
                    </a:lnTo>
                    <a:lnTo>
                      <a:pt x="13322" y="33903"/>
                    </a:lnTo>
                    <a:lnTo>
                      <a:pt x="13604" y="33903"/>
                    </a:lnTo>
                    <a:lnTo>
                      <a:pt x="13675" y="33833"/>
                    </a:lnTo>
                    <a:lnTo>
                      <a:pt x="13957" y="33621"/>
                    </a:lnTo>
                    <a:lnTo>
                      <a:pt x="14168" y="33269"/>
                    </a:lnTo>
                    <a:lnTo>
                      <a:pt x="14380" y="32705"/>
                    </a:lnTo>
                    <a:lnTo>
                      <a:pt x="14450" y="32141"/>
                    </a:lnTo>
                    <a:lnTo>
                      <a:pt x="14450" y="31718"/>
                    </a:lnTo>
                    <a:lnTo>
                      <a:pt x="14380" y="31225"/>
                    </a:lnTo>
                    <a:lnTo>
                      <a:pt x="14309" y="30802"/>
                    </a:lnTo>
                    <a:lnTo>
                      <a:pt x="14168" y="30379"/>
                    </a:lnTo>
                    <a:lnTo>
                      <a:pt x="13745" y="29533"/>
                    </a:lnTo>
                    <a:lnTo>
                      <a:pt x="13322" y="28687"/>
                    </a:lnTo>
                    <a:lnTo>
                      <a:pt x="12829" y="27842"/>
                    </a:lnTo>
                    <a:lnTo>
                      <a:pt x="12477" y="27066"/>
                    </a:lnTo>
                    <a:lnTo>
                      <a:pt x="12124" y="26220"/>
                    </a:lnTo>
                    <a:lnTo>
                      <a:pt x="12054" y="25868"/>
                    </a:lnTo>
                    <a:lnTo>
                      <a:pt x="11983" y="25445"/>
                    </a:lnTo>
                    <a:lnTo>
                      <a:pt x="11983" y="25093"/>
                    </a:lnTo>
                    <a:lnTo>
                      <a:pt x="12054" y="24740"/>
                    </a:lnTo>
                    <a:lnTo>
                      <a:pt x="12336" y="23824"/>
                    </a:lnTo>
                    <a:lnTo>
                      <a:pt x="12829" y="22908"/>
                    </a:lnTo>
                    <a:lnTo>
                      <a:pt x="13322" y="21921"/>
                    </a:lnTo>
                    <a:lnTo>
                      <a:pt x="13886" y="20934"/>
                    </a:lnTo>
                    <a:lnTo>
                      <a:pt x="14521" y="20088"/>
                    </a:lnTo>
                    <a:lnTo>
                      <a:pt x="15507" y="18749"/>
                    </a:lnTo>
                    <a:lnTo>
                      <a:pt x="16706" y="21709"/>
                    </a:lnTo>
                    <a:lnTo>
                      <a:pt x="17974" y="24670"/>
                    </a:lnTo>
                    <a:lnTo>
                      <a:pt x="20653" y="30520"/>
                    </a:lnTo>
                    <a:lnTo>
                      <a:pt x="21428" y="32212"/>
                    </a:lnTo>
                    <a:lnTo>
                      <a:pt x="21639" y="32846"/>
                    </a:lnTo>
                    <a:lnTo>
                      <a:pt x="21710" y="33410"/>
                    </a:lnTo>
                    <a:lnTo>
                      <a:pt x="21710" y="33974"/>
                    </a:lnTo>
                    <a:lnTo>
                      <a:pt x="21569" y="34538"/>
                    </a:lnTo>
                    <a:lnTo>
                      <a:pt x="21216" y="35242"/>
                    </a:lnTo>
                    <a:lnTo>
                      <a:pt x="20794" y="36088"/>
                    </a:lnTo>
                    <a:lnTo>
                      <a:pt x="20300" y="37146"/>
                    </a:lnTo>
                    <a:lnTo>
                      <a:pt x="19877" y="38203"/>
                    </a:lnTo>
                    <a:lnTo>
                      <a:pt x="19666" y="38626"/>
                    </a:lnTo>
                    <a:lnTo>
                      <a:pt x="19384" y="39119"/>
                    </a:lnTo>
                    <a:lnTo>
                      <a:pt x="19032" y="39472"/>
                    </a:lnTo>
                    <a:lnTo>
                      <a:pt x="18609" y="39824"/>
                    </a:lnTo>
                    <a:lnTo>
                      <a:pt x="18186" y="40035"/>
                    </a:lnTo>
                    <a:lnTo>
                      <a:pt x="17692" y="40317"/>
                    </a:lnTo>
                    <a:lnTo>
                      <a:pt x="16565" y="40811"/>
                    </a:lnTo>
                    <a:lnTo>
                      <a:pt x="14521" y="41586"/>
                    </a:lnTo>
                    <a:lnTo>
                      <a:pt x="14239" y="41586"/>
                    </a:lnTo>
                    <a:lnTo>
                      <a:pt x="13957" y="41516"/>
                    </a:lnTo>
                    <a:lnTo>
                      <a:pt x="13322" y="41445"/>
                    </a:lnTo>
                    <a:lnTo>
                      <a:pt x="13040" y="41516"/>
                    </a:lnTo>
                    <a:lnTo>
                      <a:pt x="12829" y="41657"/>
                    </a:lnTo>
                    <a:lnTo>
                      <a:pt x="12758" y="41798"/>
                    </a:lnTo>
                    <a:lnTo>
                      <a:pt x="12688" y="41938"/>
                    </a:lnTo>
                    <a:lnTo>
                      <a:pt x="12688" y="42432"/>
                    </a:lnTo>
                    <a:lnTo>
                      <a:pt x="12758" y="42784"/>
                    </a:lnTo>
                    <a:lnTo>
                      <a:pt x="12899" y="42996"/>
                    </a:lnTo>
                    <a:lnTo>
                      <a:pt x="13181" y="43066"/>
                    </a:lnTo>
                    <a:lnTo>
                      <a:pt x="13604" y="43137"/>
                    </a:lnTo>
                    <a:lnTo>
                      <a:pt x="14027" y="43066"/>
                    </a:lnTo>
                    <a:lnTo>
                      <a:pt x="14450" y="42925"/>
                    </a:lnTo>
                    <a:lnTo>
                      <a:pt x="15507" y="42502"/>
                    </a:lnTo>
                    <a:lnTo>
                      <a:pt x="16635" y="42009"/>
                    </a:lnTo>
                    <a:lnTo>
                      <a:pt x="17622" y="41516"/>
                    </a:lnTo>
                    <a:lnTo>
                      <a:pt x="18468" y="41093"/>
                    </a:lnTo>
                    <a:lnTo>
                      <a:pt x="19032" y="40881"/>
                    </a:lnTo>
                    <a:lnTo>
                      <a:pt x="18820" y="41868"/>
                    </a:lnTo>
                    <a:lnTo>
                      <a:pt x="18750" y="43066"/>
                    </a:lnTo>
                    <a:lnTo>
                      <a:pt x="18609" y="44194"/>
                    </a:lnTo>
                    <a:lnTo>
                      <a:pt x="18538" y="44687"/>
                    </a:lnTo>
                    <a:lnTo>
                      <a:pt x="18327" y="45181"/>
                    </a:lnTo>
                    <a:lnTo>
                      <a:pt x="18186" y="45463"/>
                    </a:lnTo>
                    <a:lnTo>
                      <a:pt x="18045" y="45745"/>
                    </a:lnTo>
                    <a:lnTo>
                      <a:pt x="17551" y="46238"/>
                    </a:lnTo>
                    <a:lnTo>
                      <a:pt x="17410" y="46449"/>
                    </a:lnTo>
                    <a:lnTo>
                      <a:pt x="17199" y="46802"/>
                    </a:lnTo>
                    <a:lnTo>
                      <a:pt x="17128" y="47084"/>
                    </a:lnTo>
                    <a:lnTo>
                      <a:pt x="17058" y="47436"/>
                    </a:lnTo>
                    <a:lnTo>
                      <a:pt x="17058" y="47859"/>
                    </a:lnTo>
                    <a:lnTo>
                      <a:pt x="17128" y="48212"/>
                    </a:lnTo>
                    <a:lnTo>
                      <a:pt x="17269" y="48494"/>
                    </a:lnTo>
                    <a:lnTo>
                      <a:pt x="17410" y="48705"/>
                    </a:lnTo>
                    <a:lnTo>
                      <a:pt x="17551" y="48846"/>
                    </a:lnTo>
                    <a:lnTo>
                      <a:pt x="17763" y="48987"/>
                    </a:lnTo>
                    <a:lnTo>
                      <a:pt x="18256" y="48987"/>
                    </a:lnTo>
                    <a:lnTo>
                      <a:pt x="18750" y="48846"/>
                    </a:lnTo>
                    <a:lnTo>
                      <a:pt x="19243" y="48494"/>
                    </a:lnTo>
                    <a:lnTo>
                      <a:pt x="19666" y="48071"/>
                    </a:lnTo>
                    <a:lnTo>
                      <a:pt x="20018" y="47507"/>
                    </a:lnTo>
                    <a:lnTo>
                      <a:pt x="20018" y="47366"/>
                    </a:lnTo>
                    <a:lnTo>
                      <a:pt x="20018" y="47154"/>
                    </a:lnTo>
                    <a:lnTo>
                      <a:pt x="19948" y="46943"/>
                    </a:lnTo>
                    <a:lnTo>
                      <a:pt x="19877" y="46661"/>
                    </a:lnTo>
                    <a:lnTo>
                      <a:pt x="19807" y="46379"/>
                    </a:lnTo>
                    <a:lnTo>
                      <a:pt x="19807" y="45745"/>
                    </a:lnTo>
                    <a:lnTo>
                      <a:pt x="19736" y="44969"/>
                    </a:lnTo>
                    <a:lnTo>
                      <a:pt x="19666" y="44123"/>
                    </a:lnTo>
                    <a:lnTo>
                      <a:pt x="19736" y="43348"/>
                    </a:lnTo>
                    <a:lnTo>
                      <a:pt x="19877" y="42150"/>
                    </a:lnTo>
                    <a:lnTo>
                      <a:pt x="20159" y="41022"/>
                    </a:lnTo>
                    <a:lnTo>
                      <a:pt x="20794" y="38767"/>
                    </a:lnTo>
                    <a:lnTo>
                      <a:pt x="21498" y="36511"/>
                    </a:lnTo>
                    <a:lnTo>
                      <a:pt x="22344" y="34326"/>
                    </a:lnTo>
                    <a:lnTo>
                      <a:pt x="23190" y="36441"/>
                    </a:lnTo>
                    <a:lnTo>
                      <a:pt x="24036" y="38555"/>
                    </a:lnTo>
                    <a:lnTo>
                      <a:pt x="24811" y="40740"/>
                    </a:lnTo>
                    <a:lnTo>
                      <a:pt x="25446" y="42925"/>
                    </a:lnTo>
                    <a:lnTo>
                      <a:pt x="25516" y="43630"/>
                    </a:lnTo>
                    <a:lnTo>
                      <a:pt x="25657" y="44687"/>
                    </a:lnTo>
                    <a:lnTo>
                      <a:pt x="25868" y="47366"/>
                    </a:lnTo>
                    <a:lnTo>
                      <a:pt x="26080" y="48775"/>
                    </a:lnTo>
                    <a:lnTo>
                      <a:pt x="26221" y="49903"/>
                    </a:lnTo>
                    <a:lnTo>
                      <a:pt x="26432" y="50819"/>
                    </a:lnTo>
                    <a:lnTo>
                      <a:pt x="26573" y="51031"/>
                    </a:lnTo>
                    <a:lnTo>
                      <a:pt x="26714" y="51172"/>
                    </a:lnTo>
                    <a:lnTo>
                      <a:pt x="27208" y="51172"/>
                    </a:lnTo>
                    <a:lnTo>
                      <a:pt x="27349" y="51031"/>
                    </a:lnTo>
                    <a:lnTo>
                      <a:pt x="27490" y="50890"/>
                    </a:lnTo>
                    <a:lnTo>
                      <a:pt x="27630" y="50608"/>
                    </a:lnTo>
                    <a:lnTo>
                      <a:pt x="27701" y="50326"/>
                    </a:lnTo>
                    <a:lnTo>
                      <a:pt x="27771" y="49480"/>
                    </a:lnTo>
                    <a:lnTo>
                      <a:pt x="27771" y="48494"/>
                    </a:lnTo>
                    <a:lnTo>
                      <a:pt x="27630" y="47366"/>
                    </a:lnTo>
                    <a:lnTo>
                      <a:pt x="27490" y="46168"/>
                    </a:lnTo>
                    <a:lnTo>
                      <a:pt x="27208" y="44828"/>
                    </a:lnTo>
                    <a:lnTo>
                      <a:pt x="26644" y="42150"/>
                    </a:lnTo>
                    <a:lnTo>
                      <a:pt x="25939" y="39753"/>
                    </a:lnTo>
                    <a:lnTo>
                      <a:pt x="25375" y="37850"/>
                    </a:lnTo>
                    <a:lnTo>
                      <a:pt x="25023" y="36793"/>
                    </a:lnTo>
                    <a:lnTo>
                      <a:pt x="25023" y="36793"/>
                    </a:lnTo>
                    <a:lnTo>
                      <a:pt x="25586" y="37075"/>
                    </a:lnTo>
                    <a:lnTo>
                      <a:pt x="26080" y="37216"/>
                    </a:lnTo>
                    <a:lnTo>
                      <a:pt x="27208" y="37568"/>
                    </a:lnTo>
                    <a:lnTo>
                      <a:pt x="27701" y="37780"/>
                    </a:lnTo>
                    <a:lnTo>
                      <a:pt x="28265" y="37991"/>
                    </a:lnTo>
                    <a:lnTo>
                      <a:pt x="28758" y="38273"/>
                    </a:lnTo>
                    <a:lnTo>
                      <a:pt x="29252" y="38626"/>
                    </a:lnTo>
                    <a:lnTo>
                      <a:pt x="29675" y="39049"/>
                    </a:lnTo>
                    <a:lnTo>
                      <a:pt x="30168" y="39683"/>
                    </a:lnTo>
                    <a:lnTo>
                      <a:pt x="30732" y="40247"/>
                    </a:lnTo>
                    <a:lnTo>
                      <a:pt x="30943" y="40388"/>
                    </a:lnTo>
                    <a:lnTo>
                      <a:pt x="31225" y="40458"/>
                    </a:lnTo>
                    <a:lnTo>
                      <a:pt x="31719" y="40458"/>
                    </a:lnTo>
                    <a:lnTo>
                      <a:pt x="31930" y="40388"/>
                    </a:lnTo>
                    <a:lnTo>
                      <a:pt x="32071" y="40317"/>
                    </a:lnTo>
                    <a:lnTo>
                      <a:pt x="32282" y="40176"/>
                    </a:lnTo>
                    <a:lnTo>
                      <a:pt x="32423" y="40035"/>
                    </a:lnTo>
                    <a:lnTo>
                      <a:pt x="32564" y="39824"/>
                    </a:lnTo>
                    <a:lnTo>
                      <a:pt x="32635" y="39542"/>
                    </a:lnTo>
                    <a:lnTo>
                      <a:pt x="32776" y="38908"/>
                    </a:lnTo>
                    <a:lnTo>
                      <a:pt x="32705" y="38696"/>
                    </a:lnTo>
                    <a:lnTo>
                      <a:pt x="32705" y="38555"/>
                    </a:lnTo>
                    <a:lnTo>
                      <a:pt x="32635" y="38414"/>
                    </a:lnTo>
                    <a:lnTo>
                      <a:pt x="32494" y="38344"/>
                    </a:lnTo>
                    <a:lnTo>
                      <a:pt x="32212" y="38273"/>
                    </a:lnTo>
                    <a:lnTo>
                      <a:pt x="31860" y="38273"/>
                    </a:lnTo>
                    <a:lnTo>
                      <a:pt x="31437" y="38344"/>
                    </a:lnTo>
                    <a:lnTo>
                      <a:pt x="31084" y="38414"/>
                    </a:lnTo>
                    <a:lnTo>
                      <a:pt x="30802" y="38414"/>
                    </a:lnTo>
                    <a:lnTo>
                      <a:pt x="30450" y="38273"/>
                    </a:lnTo>
                    <a:lnTo>
                      <a:pt x="30097" y="38062"/>
                    </a:lnTo>
                    <a:lnTo>
                      <a:pt x="29252" y="37568"/>
                    </a:lnTo>
                    <a:lnTo>
                      <a:pt x="28406" y="37075"/>
                    </a:lnTo>
                    <a:lnTo>
                      <a:pt x="27912" y="36864"/>
                    </a:lnTo>
                    <a:lnTo>
                      <a:pt x="27490" y="36723"/>
                    </a:lnTo>
                    <a:lnTo>
                      <a:pt x="26855" y="36582"/>
                    </a:lnTo>
                    <a:lnTo>
                      <a:pt x="26080" y="36511"/>
                    </a:lnTo>
                    <a:lnTo>
                      <a:pt x="25305" y="36370"/>
                    </a:lnTo>
                    <a:lnTo>
                      <a:pt x="25023" y="36300"/>
                    </a:lnTo>
                    <a:lnTo>
                      <a:pt x="24811" y="36229"/>
                    </a:lnTo>
                    <a:lnTo>
                      <a:pt x="24600" y="36018"/>
                    </a:lnTo>
                    <a:lnTo>
                      <a:pt x="24459" y="35736"/>
                    </a:lnTo>
                    <a:lnTo>
                      <a:pt x="24177" y="35031"/>
                    </a:lnTo>
                    <a:lnTo>
                      <a:pt x="23683" y="33621"/>
                    </a:lnTo>
                    <a:lnTo>
                      <a:pt x="18186" y="21568"/>
                    </a:lnTo>
                    <a:lnTo>
                      <a:pt x="19032" y="21639"/>
                    </a:lnTo>
                    <a:lnTo>
                      <a:pt x="19877" y="21709"/>
                    </a:lnTo>
                    <a:lnTo>
                      <a:pt x="20653" y="21921"/>
                    </a:lnTo>
                    <a:lnTo>
                      <a:pt x="21428" y="22132"/>
                    </a:lnTo>
                    <a:lnTo>
                      <a:pt x="22203" y="22414"/>
                    </a:lnTo>
                    <a:lnTo>
                      <a:pt x="22838" y="22837"/>
                    </a:lnTo>
                    <a:lnTo>
                      <a:pt x="23401" y="23260"/>
                    </a:lnTo>
                    <a:lnTo>
                      <a:pt x="23824" y="23824"/>
                    </a:lnTo>
                    <a:lnTo>
                      <a:pt x="24529" y="25022"/>
                    </a:lnTo>
                    <a:lnTo>
                      <a:pt x="25446" y="26925"/>
                    </a:lnTo>
                    <a:lnTo>
                      <a:pt x="26291" y="28758"/>
                    </a:lnTo>
                    <a:lnTo>
                      <a:pt x="26573" y="29392"/>
                    </a:lnTo>
                    <a:lnTo>
                      <a:pt x="26644" y="29815"/>
                    </a:lnTo>
                    <a:lnTo>
                      <a:pt x="26644" y="29040"/>
                    </a:lnTo>
                    <a:lnTo>
                      <a:pt x="26503" y="28265"/>
                    </a:lnTo>
                    <a:lnTo>
                      <a:pt x="26291" y="27489"/>
                    </a:lnTo>
                    <a:lnTo>
                      <a:pt x="26080" y="26714"/>
                    </a:lnTo>
                    <a:lnTo>
                      <a:pt x="25586" y="25093"/>
                    </a:lnTo>
                    <a:lnTo>
                      <a:pt x="25023" y="23683"/>
                    </a:lnTo>
                    <a:lnTo>
                      <a:pt x="26291" y="24317"/>
                    </a:lnTo>
                    <a:lnTo>
                      <a:pt x="28547" y="25445"/>
                    </a:lnTo>
                    <a:lnTo>
                      <a:pt x="29815" y="26009"/>
                    </a:lnTo>
                    <a:lnTo>
                      <a:pt x="30873" y="26432"/>
                    </a:lnTo>
                    <a:lnTo>
                      <a:pt x="31578" y="26714"/>
                    </a:lnTo>
                    <a:lnTo>
                      <a:pt x="31860" y="26714"/>
                    </a:lnTo>
                    <a:lnTo>
                      <a:pt x="31930" y="26643"/>
                    </a:lnTo>
                    <a:lnTo>
                      <a:pt x="31930" y="26502"/>
                    </a:lnTo>
                    <a:lnTo>
                      <a:pt x="31930" y="26361"/>
                    </a:lnTo>
                    <a:lnTo>
                      <a:pt x="31648" y="26079"/>
                    </a:lnTo>
                    <a:lnTo>
                      <a:pt x="31155" y="25657"/>
                    </a:lnTo>
                    <a:lnTo>
                      <a:pt x="30520" y="25234"/>
                    </a:lnTo>
                    <a:lnTo>
                      <a:pt x="28829" y="24317"/>
                    </a:lnTo>
                    <a:lnTo>
                      <a:pt x="26785" y="23331"/>
                    </a:lnTo>
                    <a:lnTo>
                      <a:pt x="24741" y="22485"/>
                    </a:lnTo>
                    <a:lnTo>
                      <a:pt x="22767" y="21709"/>
                    </a:lnTo>
                    <a:lnTo>
                      <a:pt x="21216" y="21146"/>
                    </a:lnTo>
                    <a:lnTo>
                      <a:pt x="20371" y="20864"/>
                    </a:lnTo>
                    <a:lnTo>
                      <a:pt x="19525" y="20793"/>
                    </a:lnTo>
                    <a:lnTo>
                      <a:pt x="18820" y="20723"/>
                    </a:lnTo>
                    <a:lnTo>
                      <a:pt x="18468" y="20652"/>
                    </a:lnTo>
                    <a:lnTo>
                      <a:pt x="18186" y="20511"/>
                    </a:lnTo>
                    <a:lnTo>
                      <a:pt x="17833" y="20370"/>
                    </a:lnTo>
                    <a:lnTo>
                      <a:pt x="17551" y="20159"/>
                    </a:lnTo>
                    <a:lnTo>
                      <a:pt x="17340" y="19877"/>
                    </a:lnTo>
                    <a:lnTo>
                      <a:pt x="17199" y="19595"/>
                    </a:lnTo>
                    <a:lnTo>
                      <a:pt x="16917" y="18820"/>
                    </a:lnTo>
                    <a:lnTo>
                      <a:pt x="16424" y="17410"/>
                    </a:lnTo>
                    <a:lnTo>
                      <a:pt x="15789" y="15718"/>
                    </a:lnTo>
                    <a:lnTo>
                      <a:pt x="15155" y="13956"/>
                    </a:lnTo>
                    <a:lnTo>
                      <a:pt x="14662" y="12194"/>
                    </a:lnTo>
                    <a:lnTo>
                      <a:pt x="14309" y="10432"/>
                    </a:lnTo>
                    <a:lnTo>
                      <a:pt x="16283" y="10855"/>
                    </a:lnTo>
                    <a:lnTo>
                      <a:pt x="19807" y="11701"/>
                    </a:lnTo>
                    <a:lnTo>
                      <a:pt x="23120" y="12546"/>
                    </a:lnTo>
                    <a:lnTo>
                      <a:pt x="24177" y="12828"/>
                    </a:lnTo>
                    <a:lnTo>
                      <a:pt x="24529" y="12969"/>
                    </a:lnTo>
                    <a:lnTo>
                      <a:pt x="24600" y="12899"/>
                    </a:lnTo>
                    <a:lnTo>
                      <a:pt x="24529" y="12758"/>
                    </a:lnTo>
                    <a:lnTo>
                      <a:pt x="24318" y="12546"/>
                    </a:lnTo>
                    <a:lnTo>
                      <a:pt x="23965" y="12265"/>
                    </a:lnTo>
                    <a:lnTo>
                      <a:pt x="23401" y="12053"/>
                    </a:lnTo>
                    <a:lnTo>
                      <a:pt x="22062" y="11560"/>
                    </a:lnTo>
                    <a:lnTo>
                      <a:pt x="20441" y="11066"/>
                    </a:lnTo>
                    <a:lnTo>
                      <a:pt x="17269" y="10221"/>
                    </a:lnTo>
                    <a:lnTo>
                      <a:pt x="16142" y="9868"/>
                    </a:lnTo>
                    <a:lnTo>
                      <a:pt x="15507" y="9727"/>
                    </a:lnTo>
                    <a:lnTo>
                      <a:pt x="15296" y="9727"/>
                    </a:lnTo>
                    <a:lnTo>
                      <a:pt x="15084" y="9657"/>
                    </a:lnTo>
                    <a:lnTo>
                      <a:pt x="14873" y="9516"/>
                    </a:lnTo>
                    <a:lnTo>
                      <a:pt x="14732" y="9304"/>
                    </a:lnTo>
                    <a:lnTo>
                      <a:pt x="14450" y="8740"/>
                    </a:lnTo>
                    <a:lnTo>
                      <a:pt x="14239" y="8035"/>
                    </a:lnTo>
                    <a:lnTo>
                      <a:pt x="14098" y="7331"/>
                    </a:lnTo>
                    <a:lnTo>
                      <a:pt x="13957" y="6626"/>
                    </a:lnTo>
                    <a:lnTo>
                      <a:pt x="13886" y="5639"/>
                    </a:lnTo>
                    <a:lnTo>
                      <a:pt x="13957" y="4864"/>
                    </a:lnTo>
                    <a:lnTo>
                      <a:pt x="14027" y="4159"/>
                    </a:lnTo>
                    <a:lnTo>
                      <a:pt x="14380" y="2749"/>
                    </a:lnTo>
                    <a:lnTo>
                      <a:pt x="14732" y="1410"/>
                    </a:lnTo>
                    <a:lnTo>
                      <a:pt x="15026" y="43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344" name="Shape 344"/>
              <p:cNvSpPr/>
              <p:nvPr/>
            </p:nvSpPr>
            <p:spPr>
              <a:xfrm>
                <a:off x="3757125" y="2555275"/>
                <a:ext cx="58150" cy="59950"/>
              </a:xfrm>
              <a:custGeom>
                <a:avLst/>
                <a:gdLst/>
                <a:ahLst/>
                <a:cxnLst/>
                <a:rect l="0" t="0" r="0" b="0"/>
                <a:pathLst>
                  <a:path w="2326" h="2398" extrusionOk="0">
                    <a:moveTo>
                      <a:pt x="846" y="1"/>
                    </a:moveTo>
                    <a:lnTo>
                      <a:pt x="564" y="71"/>
                    </a:lnTo>
                    <a:lnTo>
                      <a:pt x="423" y="212"/>
                    </a:lnTo>
                    <a:lnTo>
                      <a:pt x="211" y="424"/>
                    </a:lnTo>
                    <a:lnTo>
                      <a:pt x="141" y="565"/>
                    </a:lnTo>
                    <a:lnTo>
                      <a:pt x="0" y="776"/>
                    </a:lnTo>
                    <a:lnTo>
                      <a:pt x="0" y="1199"/>
                    </a:lnTo>
                    <a:lnTo>
                      <a:pt x="70" y="1693"/>
                    </a:lnTo>
                    <a:lnTo>
                      <a:pt x="141" y="1834"/>
                    </a:lnTo>
                    <a:lnTo>
                      <a:pt x="282" y="2045"/>
                    </a:lnTo>
                    <a:lnTo>
                      <a:pt x="423" y="2186"/>
                    </a:lnTo>
                    <a:lnTo>
                      <a:pt x="634" y="2327"/>
                    </a:lnTo>
                    <a:lnTo>
                      <a:pt x="916" y="2397"/>
                    </a:lnTo>
                    <a:lnTo>
                      <a:pt x="1198" y="2397"/>
                    </a:lnTo>
                    <a:lnTo>
                      <a:pt x="1410" y="2327"/>
                    </a:lnTo>
                    <a:lnTo>
                      <a:pt x="1692" y="2256"/>
                    </a:lnTo>
                    <a:lnTo>
                      <a:pt x="1903" y="2115"/>
                    </a:lnTo>
                    <a:lnTo>
                      <a:pt x="2044" y="1974"/>
                    </a:lnTo>
                    <a:lnTo>
                      <a:pt x="2185" y="1834"/>
                    </a:lnTo>
                    <a:lnTo>
                      <a:pt x="2255" y="1622"/>
                    </a:lnTo>
                    <a:lnTo>
                      <a:pt x="2326" y="1129"/>
                    </a:lnTo>
                    <a:lnTo>
                      <a:pt x="2185" y="706"/>
                    </a:lnTo>
                    <a:lnTo>
                      <a:pt x="2115" y="494"/>
                    </a:lnTo>
                    <a:lnTo>
                      <a:pt x="1974" y="353"/>
                    </a:lnTo>
                    <a:lnTo>
                      <a:pt x="1833" y="212"/>
                    </a:lnTo>
                    <a:lnTo>
                      <a:pt x="1621" y="71"/>
                    </a:lnTo>
                    <a:lnTo>
                      <a:pt x="1339"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345" name="Shape 345"/>
              <p:cNvSpPr/>
              <p:nvPr/>
            </p:nvSpPr>
            <p:spPr>
              <a:xfrm>
                <a:off x="3764150" y="2631050"/>
                <a:ext cx="75800" cy="74050"/>
              </a:xfrm>
              <a:custGeom>
                <a:avLst/>
                <a:gdLst/>
                <a:ahLst/>
                <a:cxnLst/>
                <a:rect l="0" t="0" r="0" b="0"/>
                <a:pathLst>
                  <a:path w="3032" h="2962" extrusionOk="0">
                    <a:moveTo>
                      <a:pt x="1199" y="1"/>
                    </a:moveTo>
                    <a:lnTo>
                      <a:pt x="917" y="71"/>
                    </a:lnTo>
                    <a:lnTo>
                      <a:pt x="635" y="212"/>
                    </a:lnTo>
                    <a:lnTo>
                      <a:pt x="424" y="424"/>
                    </a:lnTo>
                    <a:lnTo>
                      <a:pt x="212" y="706"/>
                    </a:lnTo>
                    <a:lnTo>
                      <a:pt x="71" y="988"/>
                    </a:lnTo>
                    <a:lnTo>
                      <a:pt x="1" y="1269"/>
                    </a:lnTo>
                    <a:lnTo>
                      <a:pt x="1" y="1551"/>
                    </a:lnTo>
                    <a:lnTo>
                      <a:pt x="71" y="1763"/>
                    </a:lnTo>
                    <a:lnTo>
                      <a:pt x="142" y="2045"/>
                    </a:lnTo>
                    <a:lnTo>
                      <a:pt x="353" y="2327"/>
                    </a:lnTo>
                    <a:lnTo>
                      <a:pt x="494" y="2538"/>
                    </a:lnTo>
                    <a:lnTo>
                      <a:pt x="706" y="2679"/>
                    </a:lnTo>
                    <a:lnTo>
                      <a:pt x="988" y="2820"/>
                    </a:lnTo>
                    <a:lnTo>
                      <a:pt x="1270" y="2961"/>
                    </a:lnTo>
                    <a:lnTo>
                      <a:pt x="1834" y="2961"/>
                    </a:lnTo>
                    <a:lnTo>
                      <a:pt x="2115" y="2891"/>
                    </a:lnTo>
                    <a:lnTo>
                      <a:pt x="2327" y="2750"/>
                    </a:lnTo>
                    <a:lnTo>
                      <a:pt x="2609" y="2538"/>
                    </a:lnTo>
                    <a:lnTo>
                      <a:pt x="2820" y="2256"/>
                    </a:lnTo>
                    <a:lnTo>
                      <a:pt x="2961" y="1974"/>
                    </a:lnTo>
                    <a:lnTo>
                      <a:pt x="3032" y="1763"/>
                    </a:lnTo>
                    <a:lnTo>
                      <a:pt x="3032" y="1481"/>
                    </a:lnTo>
                    <a:lnTo>
                      <a:pt x="2961" y="1199"/>
                    </a:lnTo>
                    <a:lnTo>
                      <a:pt x="2820" y="917"/>
                    </a:lnTo>
                    <a:lnTo>
                      <a:pt x="2679" y="635"/>
                    </a:lnTo>
                    <a:lnTo>
                      <a:pt x="2468" y="424"/>
                    </a:lnTo>
                    <a:lnTo>
                      <a:pt x="2256" y="283"/>
                    </a:lnTo>
                    <a:lnTo>
                      <a:pt x="2045" y="142"/>
                    </a:lnTo>
                    <a:lnTo>
                      <a:pt x="1763"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346" name="Shape 346"/>
              <p:cNvSpPr/>
              <p:nvPr/>
            </p:nvSpPr>
            <p:spPr>
              <a:xfrm>
                <a:off x="3852275" y="2620475"/>
                <a:ext cx="65200" cy="68750"/>
              </a:xfrm>
              <a:custGeom>
                <a:avLst/>
                <a:gdLst/>
                <a:ahLst/>
                <a:cxnLst/>
                <a:rect l="0" t="0" r="0" b="0"/>
                <a:pathLst>
                  <a:path w="2608" h="2750" extrusionOk="0">
                    <a:moveTo>
                      <a:pt x="1128" y="1"/>
                    </a:moveTo>
                    <a:lnTo>
                      <a:pt x="705" y="142"/>
                    </a:lnTo>
                    <a:lnTo>
                      <a:pt x="493" y="283"/>
                    </a:lnTo>
                    <a:lnTo>
                      <a:pt x="353" y="424"/>
                    </a:lnTo>
                    <a:lnTo>
                      <a:pt x="212" y="635"/>
                    </a:lnTo>
                    <a:lnTo>
                      <a:pt x="71" y="847"/>
                    </a:lnTo>
                    <a:lnTo>
                      <a:pt x="0" y="1129"/>
                    </a:lnTo>
                    <a:lnTo>
                      <a:pt x="71" y="1411"/>
                    </a:lnTo>
                    <a:lnTo>
                      <a:pt x="71" y="1763"/>
                    </a:lnTo>
                    <a:lnTo>
                      <a:pt x="212" y="2045"/>
                    </a:lnTo>
                    <a:lnTo>
                      <a:pt x="353" y="2256"/>
                    </a:lnTo>
                    <a:lnTo>
                      <a:pt x="564" y="2468"/>
                    </a:lnTo>
                    <a:lnTo>
                      <a:pt x="775" y="2609"/>
                    </a:lnTo>
                    <a:lnTo>
                      <a:pt x="987" y="2679"/>
                    </a:lnTo>
                    <a:lnTo>
                      <a:pt x="1269" y="2750"/>
                    </a:lnTo>
                    <a:lnTo>
                      <a:pt x="1692" y="2750"/>
                    </a:lnTo>
                    <a:lnTo>
                      <a:pt x="1974" y="2609"/>
                    </a:lnTo>
                    <a:lnTo>
                      <a:pt x="2115" y="2538"/>
                    </a:lnTo>
                    <a:lnTo>
                      <a:pt x="2326" y="2327"/>
                    </a:lnTo>
                    <a:lnTo>
                      <a:pt x="2467" y="2115"/>
                    </a:lnTo>
                    <a:lnTo>
                      <a:pt x="2538" y="1904"/>
                    </a:lnTo>
                    <a:lnTo>
                      <a:pt x="2608" y="1552"/>
                    </a:lnTo>
                    <a:lnTo>
                      <a:pt x="2608" y="1199"/>
                    </a:lnTo>
                    <a:lnTo>
                      <a:pt x="2538" y="917"/>
                    </a:lnTo>
                    <a:lnTo>
                      <a:pt x="2397" y="635"/>
                    </a:lnTo>
                    <a:lnTo>
                      <a:pt x="2256" y="424"/>
                    </a:lnTo>
                    <a:lnTo>
                      <a:pt x="2044" y="283"/>
                    </a:lnTo>
                    <a:lnTo>
                      <a:pt x="1833" y="142"/>
                    </a:lnTo>
                    <a:lnTo>
                      <a:pt x="1621" y="71"/>
                    </a:lnTo>
                    <a:lnTo>
                      <a:pt x="1128"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347" name="Shape 347"/>
              <p:cNvSpPr/>
              <p:nvPr/>
            </p:nvSpPr>
            <p:spPr>
              <a:xfrm>
                <a:off x="3883975" y="2544725"/>
                <a:ext cx="67000" cy="68725"/>
              </a:xfrm>
              <a:custGeom>
                <a:avLst/>
                <a:gdLst/>
                <a:ahLst/>
                <a:cxnLst/>
                <a:rect l="0" t="0" r="0" b="0"/>
                <a:pathLst>
                  <a:path w="2680" h="2749" extrusionOk="0">
                    <a:moveTo>
                      <a:pt x="1270" y="0"/>
                    </a:moveTo>
                    <a:lnTo>
                      <a:pt x="917" y="71"/>
                    </a:lnTo>
                    <a:lnTo>
                      <a:pt x="706" y="211"/>
                    </a:lnTo>
                    <a:lnTo>
                      <a:pt x="424" y="352"/>
                    </a:lnTo>
                    <a:lnTo>
                      <a:pt x="283" y="564"/>
                    </a:lnTo>
                    <a:lnTo>
                      <a:pt x="142" y="846"/>
                    </a:lnTo>
                    <a:lnTo>
                      <a:pt x="71" y="1057"/>
                    </a:lnTo>
                    <a:lnTo>
                      <a:pt x="1" y="1339"/>
                    </a:lnTo>
                    <a:lnTo>
                      <a:pt x="1" y="1621"/>
                    </a:lnTo>
                    <a:lnTo>
                      <a:pt x="71" y="1833"/>
                    </a:lnTo>
                    <a:lnTo>
                      <a:pt x="142" y="2115"/>
                    </a:lnTo>
                    <a:lnTo>
                      <a:pt x="283" y="2326"/>
                    </a:lnTo>
                    <a:lnTo>
                      <a:pt x="494" y="2467"/>
                    </a:lnTo>
                    <a:lnTo>
                      <a:pt x="706" y="2608"/>
                    </a:lnTo>
                    <a:lnTo>
                      <a:pt x="917" y="2749"/>
                    </a:lnTo>
                    <a:lnTo>
                      <a:pt x="1551" y="2749"/>
                    </a:lnTo>
                    <a:lnTo>
                      <a:pt x="1833" y="2608"/>
                    </a:lnTo>
                    <a:lnTo>
                      <a:pt x="2115" y="2537"/>
                    </a:lnTo>
                    <a:lnTo>
                      <a:pt x="2327" y="2326"/>
                    </a:lnTo>
                    <a:lnTo>
                      <a:pt x="2468" y="2185"/>
                    </a:lnTo>
                    <a:lnTo>
                      <a:pt x="2538" y="1974"/>
                    </a:lnTo>
                    <a:lnTo>
                      <a:pt x="2609" y="1762"/>
                    </a:lnTo>
                    <a:lnTo>
                      <a:pt x="2679" y="1269"/>
                    </a:lnTo>
                    <a:lnTo>
                      <a:pt x="2538" y="846"/>
                    </a:lnTo>
                    <a:lnTo>
                      <a:pt x="2256" y="423"/>
                    </a:lnTo>
                    <a:lnTo>
                      <a:pt x="2045" y="282"/>
                    </a:lnTo>
                    <a:lnTo>
                      <a:pt x="1833" y="141"/>
                    </a:lnTo>
                    <a:lnTo>
                      <a:pt x="1551"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348" name="Shape 348"/>
              <p:cNvSpPr/>
              <p:nvPr/>
            </p:nvSpPr>
            <p:spPr>
              <a:xfrm>
                <a:off x="3876925" y="2454850"/>
                <a:ext cx="56425" cy="61700"/>
              </a:xfrm>
              <a:custGeom>
                <a:avLst/>
                <a:gdLst/>
                <a:ahLst/>
                <a:cxnLst/>
                <a:rect l="0" t="0" r="0" b="0"/>
                <a:pathLst>
                  <a:path w="2257" h="2468" extrusionOk="0">
                    <a:moveTo>
                      <a:pt x="1481" y="0"/>
                    </a:moveTo>
                    <a:lnTo>
                      <a:pt x="1199" y="71"/>
                    </a:lnTo>
                    <a:lnTo>
                      <a:pt x="988" y="141"/>
                    </a:lnTo>
                    <a:lnTo>
                      <a:pt x="706" y="212"/>
                    </a:lnTo>
                    <a:lnTo>
                      <a:pt x="494" y="423"/>
                    </a:lnTo>
                    <a:lnTo>
                      <a:pt x="353" y="635"/>
                    </a:lnTo>
                    <a:lnTo>
                      <a:pt x="142" y="917"/>
                    </a:lnTo>
                    <a:lnTo>
                      <a:pt x="71" y="1128"/>
                    </a:lnTo>
                    <a:lnTo>
                      <a:pt x="1" y="1410"/>
                    </a:lnTo>
                    <a:lnTo>
                      <a:pt x="1" y="1692"/>
                    </a:lnTo>
                    <a:lnTo>
                      <a:pt x="71" y="1903"/>
                    </a:lnTo>
                    <a:lnTo>
                      <a:pt x="283" y="2115"/>
                    </a:lnTo>
                    <a:lnTo>
                      <a:pt x="494" y="2326"/>
                    </a:lnTo>
                    <a:lnTo>
                      <a:pt x="847" y="2397"/>
                    </a:lnTo>
                    <a:lnTo>
                      <a:pt x="1270" y="2467"/>
                    </a:lnTo>
                    <a:lnTo>
                      <a:pt x="1552" y="2326"/>
                    </a:lnTo>
                    <a:lnTo>
                      <a:pt x="1833" y="2185"/>
                    </a:lnTo>
                    <a:lnTo>
                      <a:pt x="2045" y="1903"/>
                    </a:lnTo>
                    <a:lnTo>
                      <a:pt x="2186" y="1621"/>
                    </a:lnTo>
                    <a:lnTo>
                      <a:pt x="2256" y="1269"/>
                    </a:lnTo>
                    <a:lnTo>
                      <a:pt x="2256" y="917"/>
                    </a:lnTo>
                    <a:lnTo>
                      <a:pt x="2186" y="564"/>
                    </a:lnTo>
                    <a:lnTo>
                      <a:pt x="1974" y="282"/>
                    </a:lnTo>
                    <a:lnTo>
                      <a:pt x="1692" y="141"/>
                    </a:lnTo>
                    <a:lnTo>
                      <a:pt x="1481"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349" name="Shape 349"/>
              <p:cNvSpPr/>
              <p:nvPr/>
            </p:nvSpPr>
            <p:spPr>
              <a:xfrm>
                <a:off x="3674300" y="2435450"/>
                <a:ext cx="45825" cy="47625"/>
              </a:xfrm>
              <a:custGeom>
                <a:avLst/>
                <a:gdLst/>
                <a:ahLst/>
                <a:cxnLst/>
                <a:rect l="0" t="0" r="0" b="0"/>
                <a:pathLst>
                  <a:path w="1833" h="1905" extrusionOk="0">
                    <a:moveTo>
                      <a:pt x="1058" y="1"/>
                    </a:moveTo>
                    <a:lnTo>
                      <a:pt x="635" y="71"/>
                    </a:lnTo>
                    <a:lnTo>
                      <a:pt x="423" y="142"/>
                    </a:lnTo>
                    <a:lnTo>
                      <a:pt x="282" y="212"/>
                    </a:lnTo>
                    <a:lnTo>
                      <a:pt x="141" y="353"/>
                    </a:lnTo>
                    <a:lnTo>
                      <a:pt x="71" y="494"/>
                    </a:lnTo>
                    <a:lnTo>
                      <a:pt x="0" y="847"/>
                    </a:lnTo>
                    <a:lnTo>
                      <a:pt x="71" y="1199"/>
                    </a:lnTo>
                    <a:lnTo>
                      <a:pt x="212" y="1552"/>
                    </a:lnTo>
                    <a:lnTo>
                      <a:pt x="494" y="1763"/>
                    </a:lnTo>
                    <a:lnTo>
                      <a:pt x="776" y="1904"/>
                    </a:lnTo>
                    <a:lnTo>
                      <a:pt x="987" y="1904"/>
                    </a:lnTo>
                    <a:lnTo>
                      <a:pt x="1198" y="1834"/>
                    </a:lnTo>
                    <a:lnTo>
                      <a:pt x="1551" y="1622"/>
                    </a:lnTo>
                    <a:lnTo>
                      <a:pt x="1762" y="1340"/>
                    </a:lnTo>
                    <a:lnTo>
                      <a:pt x="1833" y="988"/>
                    </a:lnTo>
                    <a:lnTo>
                      <a:pt x="1762" y="635"/>
                    </a:lnTo>
                    <a:lnTo>
                      <a:pt x="1621" y="353"/>
                    </a:lnTo>
                    <a:lnTo>
                      <a:pt x="1410" y="142"/>
                    </a:lnTo>
                    <a:lnTo>
                      <a:pt x="1058"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350" name="Shape 350"/>
              <p:cNvSpPr/>
              <p:nvPr/>
            </p:nvSpPr>
            <p:spPr>
              <a:xfrm>
                <a:off x="3834650" y="2060125"/>
                <a:ext cx="72275" cy="61700"/>
              </a:xfrm>
              <a:custGeom>
                <a:avLst/>
                <a:gdLst/>
                <a:ahLst/>
                <a:cxnLst/>
                <a:rect l="0" t="0" r="0" b="0"/>
                <a:pathLst>
                  <a:path w="2891" h="2468" extrusionOk="0">
                    <a:moveTo>
                      <a:pt x="846" y="1"/>
                    </a:moveTo>
                    <a:lnTo>
                      <a:pt x="564" y="71"/>
                    </a:lnTo>
                    <a:lnTo>
                      <a:pt x="282" y="353"/>
                    </a:lnTo>
                    <a:lnTo>
                      <a:pt x="141" y="776"/>
                    </a:lnTo>
                    <a:lnTo>
                      <a:pt x="0" y="1340"/>
                    </a:lnTo>
                    <a:lnTo>
                      <a:pt x="71" y="1692"/>
                    </a:lnTo>
                    <a:lnTo>
                      <a:pt x="141" y="1974"/>
                    </a:lnTo>
                    <a:lnTo>
                      <a:pt x="353" y="2186"/>
                    </a:lnTo>
                    <a:lnTo>
                      <a:pt x="564" y="2327"/>
                    </a:lnTo>
                    <a:lnTo>
                      <a:pt x="846" y="2397"/>
                    </a:lnTo>
                    <a:lnTo>
                      <a:pt x="1058" y="2468"/>
                    </a:lnTo>
                    <a:lnTo>
                      <a:pt x="1339" y="2468"/>
                    </a:lnTo>
                    <a:lnTo>
                      <a:pt x="1551" y="2397"/>
                    </a:lnTo>
                    <a:lnTo>
                      <a:pt x="2115" y="2468"/>
                    </a:lnTo>
                    <a:lnTo>
                      <a:pt x="2538" y="2397"/>
                    </a:lnTo>
                    <a:lnTo>
                      <a:pt x="2749" y="2256"/>
                    </a:lnTo>
                    <a:lnTo>
                      <a:pt x="2890" y="1974"/>
                    </a:lnTo>
                    <a:lnTo>
                      <a:pt x="2820" y="1692"/>
                    </a:lnTo>
                    <a:lnTo>
                      <a:pt x="2749" y="1340"/>
                    </a:lnTo>
                    <a:lnTo>
                      <a:pt x="2538" y="988"/>
                    </a:lnTo>
                    <a:lnTo>
                      <a:pt x="2256" y="706"/>
                    </a:lnTo>
                    <a:lnTo>
                      <a:pt x="1903" y="424"/>
                    </a:lnTo>
                    <a:lnTo>
                      <a:pt x="1551" y="212"/>
                    </a:lnTo>
                    <a:lnTo>
                      <a:pt x="1198" y="71"/>
                    </a:lnTo>
                    <a:lnTo>
                      <a:pt x="846"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351" name="Shape 351"/>
              <p:cNvSpPr/>
              <p:nvPr/>
            </p:nvSpPr>
            <p:spPr>
              <a:xfrm>
                <a:off x="3973850" y="1963225"/>
                <a:ext cx="63450" cy="66975"/>
              </a:xfrm>
              <a:custGeom>
                <a:avLst/>
                <a:gdLst/>
                <a:ahLst/>
                <a:cxnLst/>
                <a:rect l="0" t="0" r="0" b="0"/>
                <a:pathLst>
                  <a:path w="2538" h="2679" extrusionOk="0">
                    <a:moveTo>
                      <a:pt x="1340" y="0"/>
                    </a:moveTo>
                    <a:lnTo>
                      <a:pt x="1128" y="71"/>
                    </a:lnTo>
                    <a:lnTo>
                      <a:pt x="846" y="141"/>
                    </a:lnTo>
                    <a:lnTo>
                      <a:pt x="635" y="353"/>
                    </a:lnTo>
                    <a:lnTo>
                      <a:pt x="423" y="564"/>
                    </a:lnTo>
                    <a:lnTo>
                      <a:pt x="212" y="776"/>
                    </a:lnTo>
                    <a:lnTo>
                      <a:pt x="71" y="1057"/>
                    </a:lnTo>
                    <a:lnTo>
                      <a:pt x="0" y="1339"/>
                    </a:lnTo>
                    <a:lnTo>
                      <a:pt x="0" y="1621"/>
                    </a:lnTo>
                    <a:lnTo>
                      <a:pt x="0" y="1903"/>
                    </a:lnTo>
                    <a:lnTo>
                      <a:pt x="141" y="2115"/>
                    </a:lnTo>
                    <a:lnTo>
                      <a:pt x="282" y="2326"/>
                    </a:lnTo>
                    <a:lnTo>
                      <a:pt x="564" y="2538"/>
                    </a:lnTo>
                    <a:lnTo>
                      <a:pt x="776" y="2608"/>
                    </a:lnTo>
                    <a:lnTo>
                      <a:pt x="987" y="2679"/>
                    </a:lnTo>
                    <a:lnTo>
                      <a:pt x="1410" y="2608"/>
                    </a:lnTo>
                    <a:lnTo>
                      <a:pt x="1763" y="2397"/>
                    </a:lnTo>
                    <a:lnTo>
                      <a:pt x="2115" y="2115"/>
                    </a:lnTo>
                    <a:lnTo>
                      <a:pt x="2326" y="1833"/>
                    </a:lnTo>
                    <a:lnTo>
                      <a:pt x="2467" y="1410"/>
                    </a:lnTo>
                    <a:lnTo>
                      <a:pt x="2538" y="987"/>
                    </a:lnTo>
                    <a:lnTo>
                      <a:pt x="2467" y="776"/>
                    </a:lnTo>
                    <a:lnTo>
                      <a:pt x="2397" y="635"/>
                    </a:lnTo>
                    <a:lnTo>
                      <a:pt x="2185" y="282"/>
                    </a:lnTo>
                    <a:lnTo>
                      <a:pt x="1904" y="141"/>
                    </a:lnTo>
                    <a:lnTo>
                      <a:pt x="1622"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352" name="Shape 352"/>
              <p:cNvSpPr/>
              <p:nvPr/>
            </p:nvSpPr>
            <p:spPr>
              <a:xfrm>
                <a:off x="3942125" y="1933250"/>
                <a:ext cx="51125" cy="42325"/>
              </a:xfrm>
              <a:custGeom>
                <a:avLst/>
                <a:gdLst/>
                <a:ahLst/>
                <a:cxnLst/>
                <a:rect l="0" t="0" r="0" b="0"/>
                <a:pathLst>
                  <a:path w="2045" h="1693" extrusionOk="0">
                    <a:moveTo>
                      <a:pt x="847" y="1"/>
                    </a:moveTo>
                    <a:lnTo>
                      <a:pt x="635" y="71"/>
                    </a:lnTo>
                    <a:lnTo>
                      <a:pt x="353" y="212"/>
                    </a:lnTo>
                    <a:lnTo>
                      <a:pt x="142" y="283"/>
                    </a:lnTo>
                    <a:lnTo>
                      <a:pt x="1" y="494"/>
                    </a:lnTo>
                    <a:lnTo>
                      <a:pt x="1" y="706"/>
                    </a:lnTo>
                    <a:lnTo>
                      <a:pt x="1" y="917"/>
                    </a:lnTo>
                    <a:lnTo>
                      <a:pt x="142" y="1199"/>
                    </a:lnTo>
                    <a:lnTo>
                      <a:pt x="424" y="1481"/>
                    </a:lnTo>
                    <a:lnTo>
                      <a:pt x="565" y="1622"/>
                    </a:lnTo>
                    <a:lnTo>
                      <a:pt x="776" y="1693"/>
                    </a:lnTo>
                    <a:lnTo>
                      <a:pt x="1199" y="1693"/>
                    </a:lnTo>
                    <a:lnTo>
                      <a:pt x="1551" y="1481"/>
                    </a:lnTo>
                    <a:lnTo>
                      <a:pt x="1833" y="1199"/>
                    </a:lnTo>
                    <a:lnTo>
                      <a:pt x="1974" y="917"/>
                    </a:lnTo>
                    <a:lnTo>
                      <a:pt x="2045" y="635"/>
                    </a:lnTo>
                    <a:lnTo>
                      <a:pt x="1974" y="424"/>
                    </a:lnTo>
                    <a:lnTo>
                      <a:pt x="1833" y="212"/>
                    </a:lnTo>
                    <a:lnTo>
                      <a:pt x="1622" y="142"/>
                    </a:lnTo>
                    <a:lnTo>
                      <a:pt x="1410" y="71"/>
                    </a:lnTo>
                    <a:lnTo>
                      <a:pt x="1129"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353" name="Shape 353"/>
              <p:cNvSpPr/>
              <p:nvPr/>
            </p:nvSpPr>
            <p:spPr>
              <a:xfrm>
                <a:off x="3353600" y="2167625"/>
                <a:ext cx="51125" cy="51125"/>
              </a:xfrm>
              <a:custGeom>
                <a:avLst/>
                <a:gdLst/>
                <a:ahLst/>
                <a:cxnLst/>
                <a:rect l="0" t="0" r="0" b="0"/>
                <a:pathLst>
                  <a:path w="2045" h="2045" extrusionOk="0">
                    <a:moveTo>
                      <a:pt x="846" y="0"/>
                    </a:moveTo>
                    <a:lnTo>
                      <a:pt x="635" y="71"/>
                    </a:lnTo>
                    <a:lnTo>
                      <a:pt x="494" y="141"/>
                    </a:lnTo>
                    <a:lnTo>
                      <a:pt x="282" y="353"/>
                    </a:lnTo>
                    <a:lnTo>
                      <a:pt x="141" y="494"/>
                    </a:lnTo>
                    <a:lnTo>
                      <a:pt x="71" y="705"/>
                    </a:lnTo>
                    <a:lnTo>
                      <a:pt x="0" y="917"/>
                    </a:lnTo>
                    <a:lnTo>
                      <a:pt x="0" y="1058"/>
                    </a:lnTo>
                    <a:lnTo>
                      <a:pt x="141" y="1410"/>
                    </a:lnTo>
                    <a:lnTo>
                      <a:pt x="353" y="1762"/>
                    </a:lnTo>
                    <a:lnTo>
                      <a:pt x="705" y="1974"/>
                    </a:lnTo>
                    <a:lnTo>
                      <a:pt x="1058" y="2044"/>
                    </a:lnTo>
                    <a:lnTo>
                      <a:pt x="1269" y="2044"/>
                    </a:lnTo>
                    <a:lnTo>
                      <a:pt x="1410" y="1974"/>
                    </a:lnTo>
                    <a:lnTo>
                      <a:pt x="1621" y="1833"/>
                    </a:lnTo>
                    <a:lnTo>
                      <a:pt x="1762" y="1692"/>
                    </a:lnTo>
                    <a:lnTo>
                      <a:pt x="1903" y="1551"/>
                    </a:lnTo>
                    <a:lnTo>
                      <a:pt x="2044" y="1340"/>
                    </a:lnTo>
                    <a:lnTo>
                      <a:pt x="2044" y="1128"/>
                    </a:lnTo>
                    <a:lnTo>
                      <a:pt x="2044" y="987"/>
                    </a:lnTo>
                    <a:lnTo>
                      <a:pt x="1974" y="635"/>
                    </a:lnTo>
                    <a:lnTo>
                      <a:pt x="1692" y="282"/>
                    </a:lnTo>
                    <a:lnTo>
                      <a:pt x="1410" y="71"/>
                    </a:lnTo>
                    <a:lnTo>
                      <a:pt x="1058"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354" name="Shape 354"/>
              <p:cNvSpPr/>
              <p:nvPr/>
            </p:nvSpPr>
            <p:spPr>
              <a:xfrm>
                <a:off x="3411750" y="2151775"/>
                <a:ext cx="31725" cy="24675"/>
              </a:xfrm>
              <a:custGeom>
                <a:avLst/>
                <a:gdLst/>
                <a:ahLst/>
                <a:cxnLst/>
                <a:rect l="0" t="0" r="0" b="0"/>
                <a:pathLst>
                  <a:path w="1269" h="987" extrusionOk="0">
                    <a:moveTo>
                      <a:pt x="705" y="0"/>
                    </a:moveTo>
                    <a:lnTo>
                      <a:pt x="423" y="71"/>
                    </a:lnTo>
                    <a:lnTo>
                      <a:pt x="141" y="282"/>
                    </a:lnTo>
                    <a:lnTo>
                      <a:pt x="71" y="352"/>
                    </a:lnTo>
                    <a:lnTo>
                      <a:pt x="0" y="493"/>
                    </a:lnTo>
                    <a:lnTo>
                      <a:pt x="71" y="564"/>
                    </a:lnTo>
                    <a:lnTo>
                      <a:pt x="141" y="705"/>
                    </a:lnTo>
                    <a:lnTo>
                      <a:pt x="282" y="846"/>
                    </a:lnTo>
                    <a:lnTo>
                      <a:pt x="564" y="916"/>
                    </a:lnTo>
                    <a:lnTo>
                      <a:pt x="776" y="987"/>
                    </a:lnTo>
                    <a:lnTo>
                      <a:pt x="987" y="987"/>
                    </a:lnTo>
                    <a:lnTo>
                      <a:pt x="1057" y="916"/>
                    </a:lnTo>
                    <a:lnTo>
                      <a:pt x="1128" y="775"/>
                    </a:lnTo>
                    <a:lnTo>
                      <a:pt x="1128" y="493"/>
                    </a:lnTo>
                    <a:lnTo>
                      <a:pt x="1198" y="282"/>
                    </a:lnTo>
                    <a:lnTo>
                      <a:pt x="1269" y="141"/>
                    </a:lnTo>
                    <a:lnTo>
                      <a:pt x="1198" y="71"/>
                    </a:lnTo>
                    <a:lnTo>
                      <a:pt x="1128"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355" name="Shape 355"/>
              <p:cNvSpPr/>
              <p:nvPr/>
            </p:nvSpPr>
            <p:spPr>
              <a:xfrm>
                <a:off x="3112200" y="1920925"/>
                <a:ext cx="54625" cy="54650"/>
              </a:xfrm>
              <a:custGeom>
                <a:avLst/>
                <a:gdLst/>
                <a:ahLst/>
                <a:cxnLst/>
                <a:rect l="0" t="0" r="0" b="0"/>
                <a:pathLst>
                  <a:path w="2185" h="2186" extrusionOk="0">
                    <a:moveTo>
                      <a:pt x="987" y="1"/>
                    </a:moveTo>
                    <a:lnTo>
                      <a:pt x="634" y="71"/>
                    </a:lnTo>
                    <a:lnTo>
                      <a:pt x="352" y="283"/>
                    </a:lnTo>
                    <a:lnTo>
                      <a:pt x="141" y="564"/>
                    </a:lnTo>
                    <a:lnTo>
                      <a:pt x="0" y="846"/>
                    </a:lnTo>
                    <a:lnTo>
                      <a:pt x="0" y="1199"/>
                    </a:lnTo>
                    <a:lnTo>
                      <a:pt x="70" y="1551"/>
                    </a:lnTo>
                    <a:lnTo>
                      <a:pt x="352" y="1833"/>
                    </a:lnTo>
                    <a:lnTo>
                      <a:pt x="634" y="2045"/>
                    </a:lnTo>
                    <a:lnTo>
                      <a:pt x="846" y="2115"/>
                    </a:lnTo>
                    <a:lnTo>
                      <a:pt x="1128" y="2186"/>
                    </a:lnTo>
                    <a:lnTo>
                      <a:pt x="1339" y="2115"/>
                    </a:lnTo>
                    <a:lnTo>
                      <a:pt x="1551" y="2045"/>
                    </a:lnTo>
                    <a:lnTo>
                      <a:pt x="1762" y="1904"/>
                    </a:lnTo>
                    <a:lnTo>
                      <a:pt x="1903" y="1763"/>
                    </a:lnTo>
                    <a:lnTo>
                      <a:pt x="2044" y="1551"/>
                    </a:lnTo>
                    <a:lnTo>
                      <a:pt x="2115" y="1340"/>
                    </a:lnTo>
                    <a:lnTo>
                      <a:pt x="2185" y="1128"/>
                    </a:lnTo>
                    <a:lnTo>
                      <a:pt x="2185" y="846"/>
                    </a:lnTo>
                    <a:lnTo>
                      <a:pt x="2185" y="635"/>
                    </a:lnTo>
                    <a:lnTo>
                      <a:pt x="2044" y="423"/>
                    </a:lnTo>
                    <a:lnTo>
                      <a:pt x="1903" y="283"/>
                    </a:lnTo>
                    <a:lnTo>
                      <a:pt x="1692" y="71"/>
                    </a:lnTo>
                    <a:lnTo>
                      <a:pt x="1410"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356" name="Shape 356"/>
              <p:cNvSpPr/>
              <p:nvPr/>
            </p:nvSpPr>
            <p:spPr>
              <a:xfrm>
                <a:off x="3150950" y="1836350"/>
                <a:ext cx="75800" cy="70500"/>
              </a:xfrm>
              <a:custGeom>
                <a:avLst/>
                <a:gdLst/>
                <a:ahLst/>
                <a:cxnLst/>
                <a:rect l="0" t="0" r="0" b="0"/>
                <a:pathLst>
                  <a:path w="3032" h="2820" extrusionOk="0">
                    <a:moveTo>
                      <a:pt x="1692" y="0"/>
                    </a:moveTo>
                    <a:lnTo>
                      <a:pt x="1410" y="71"/>
                    </a:lnTo>
                    <a:lnTo>
                      <a:pt x="1128" y="141"/>
                    </a:lnTo>
                    <a:lnTo>
                      <a:pt x="705" y="353"/>
                    </a:lnTo>
                    <a:lnTo>
                      <a:pt x="283" y="705"/>
                    </a:lnTo>
                    <a:lnTo>
                      <a:pt x="142" y="917"/>
                    </a:lnTo>
                    <a:lnTo>
                      <a:pt x="71" y="1199"/>
                    </a:lnTo>
                    <a:lnTo>
                      <a:pt x="1" y="1410"/>
                    </a:lnTo>
                    <a:lnTo>
                      <a:pt x="1" y="1692"/>
                    </a:lnTo>
                    <a:lnTo>
                      <a:pt x="71" y="1974"/>
                    </a:lnTo>
                    <a:lnTo>
                      <a:pt x="212" y="2256"/>
                    </a:lnTo>
                    <a:lnTo>
                      <a:pt x="424" y="2467"/>
                    </a:lnTo>
                    <a:lnTo>
                      <a:pt x="705" y="2679"/>
                    </a:lnTo>
                    <a:lnTo>
                      <a:pt x="987" y="2749"/>
                    </a:lnTo>
                    <a:lnTo>
                      <a:pt x="1269" y="2820"/>
                    </a:lnTo>
                    <a:lnTo>
                      <a:pt x="1551" y="2749"/>
                    </a:lnTo>
                    <a:lnTo>
                      <a:pt x="1833" y="2679"/>
                    </a:lnTo>
                    <a:lnTo>
                      <a:pt x="2115" y="2608"/>
                    </a:lnTo>
                    <a:lnTo>
                      <a:pt x="2397" y="2397"/>
                    </a:lnTo>
                    <a:lnTo>
                      <a:pt x="2609" y="2256"/>
                    </a:lnTo>
                    <a:lnTo>
                      <a:pt x="2820" y="2044"/>
                    </a:lnTo>
                    <a:lnTo>
                      <a:pt x="2961" y="1762"/>
                    </a:lnTo>
                    <a:lnTo>
                      <a:pt x="3031" y="1551"/>
                    </a:lnTo>
                    <a:lnTo>
                      <a:pt x="3031" y="1269"/>
                    </a:lnTo>
                    <a:lnTo>
                      <a:pt x="2961" y="987"/>
                    </a:lnTo>
                    <a:lnTo>
                      <a:pt x="2820" y="705"/>
                    </a:lnTo>
                    <a:lnTo>
                      <a:pt x="2609" y="423"/>
                    </a:lnTo>
                    <a:lnTo>
                      <a:pt x="2397" y="282"/>
                    </a:lnTo>
                    <a:lnTo>
                      <a:pt x="2186" y="141"/>
                    </a:lnTo>
                    <a:lnTo>
                      <a:pt x="1904" y="71"/>
                    </a:lnTo>
                    <a:lnTo>
                      <a:pt x="1692"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357" name="Shape 357"/>
              <p:cNvSpPr/>
              <p:nvPr/>
            </p:nvSpPr>
            <p:spPr>
              <a:xfrm>
                <a:off x="3182675" y="1952650"/>
                <a:ext cx="40550" cy="38775"/>
              </a:xfrm>
              <a:custGeom>
                <a:avLst/>
                <a:gdLst/>
                <a:ahLst/>
                <a:cxnLst/>
                <a:rect l="0" t="0" r="0" b="0"/>
                <a:pathLst>
                  <a:path w="1622" h="1551" extrusionOk="0">
                    <a:moveTo>
                      <a:pt x="423" y="0"/>
                    </a:moveTo>
                    <a:lnTo>
                      <a:pt x="141" y="212"/>
                    </a:lnTo>
                    <a:lnTo>
                      <a:pt x="71" y="353"/>
                    </a:lnTo>
                    <a:lnTo>
                      <a:pt x="0" y="494"/>
                    </a:lnTo>
                    <a:lnTo>
                      <a:pt x="0" y="705"/>
                    </a:lnTo>
                    <a:lnTo>
                      <a:pt x="0" y="917"/>
                    </a:lnTo>
                    <a:lnTo>
                      <a:pt x="141" y="1199"/>
                    </a:lnTo>
                    <a:lnTo>
                      <a:pt x="282" y="1410"/>
                    </a:lnTo>
                    <a:lnTo>
                      <a:pt x="564" y="1480"/>
                    </a:lnTo>
                    <a:lnTo>
                      <a:pt x="776" y="1551"/>
                    </a:lnTo>
                    <a:lnTo>
                      <a:pt x="1058" y="1551"/>
                    </a:lnTo>
                    <a:lnTo>
                      <a:pt x="1269" y="1410"/>
                    </a:lnTo>
                    <a:lnTo>
                      <a:pt x="1410" y="1269"/>
                    </a:lnTo>
                    <a:lnTo>
                      <a:pt x="1551" y="987"/>
                    </a:lnTo>
                    <a:lnTo>
                      <a:pt x="1621" y="776"/>
                    </a:lnTo>
                    <a:lnTo>
                      <a:pt x="1551" y="564"/>
                    </a:lnTo>
                    <a:lnTo>
                      <a:pt x="1551" y="353"/>
                    </a:lnTo>
                    <a:lnTo>
                      <a:pt x="1410" y="212"/>
                    </a:lnTo>
                    <a:lnTo>
                      <a:pt x="1128"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358" name="Shape 358"/>
              <p:cNvSpPr/>
              <p:nvPr/>
            </p:nvSpPr>
            <p:spPr>
              <a:xfrm>
                <a:off x="3709525" y="1667175"/>
                <a:ext cx="58175" cy="59950"/>
              </a:xfrm>
              <a:custGeom>
                <a:avLst/>
                <a:gdLst/>
                <a:ahLst/>
                <a:cxnLst/>
                <a:rect l="0" t="0" r="0" b="0"/>
                <a:pathLst>
                  <a:path w="2327" h="2398" extrusionOk="0">
                    <a:moveTo>
                      <a:pt x="1199" y="1"/>
                    </a:moveTo>
                    <a:lnTo>
                      <a:pt x="847" y="71"/>
                    </a:lnTo>
                    <a:lnTo>
                      <a:pt x="565" y="142"/>
                    </a:lnTo>
                    <a:lnTo>
                      <a:pt x="353" y="283"/>
                    </a:lnTo>
                    <a:lnTo>
                      <a:pt x="212" y="494"/>
                    </a:lnTo>
                    <a:lnTo>
                      <a:pt x="71" y="776"/>
                    </a:lnTo>
                    <a:lnTo>
                      <a:pt x="71" y="988"/>
                    </a:lnTo>
                    <a:lnTo>
                      <a:pt x="1" y="1270"/>
                    </a:lnTo>
                    <a:lnTo>
                      <a:pt x="71" y="1481"/>
                    </a:lnTo>
                    <a:lnTo>
                      <a:pt x="142" y="1763"/>
                    </a:lnTo>
                    <a:lnTo>
                      <a:pt x="283" y="1974"/>
                    </a:lnTo>
                    <a:lnTo>
                      <a:pt x="424" y="2186"/>
                    </a:lnTo>
                    <a:lnTo>
                      <a:pt x="635" y="2327"/>
                    </a:lnTo>
                    <a:lnTo>
                      <a:pt x="847" y="2397"/>
                    </a:lnTo>
                    <a:lnTo>
                      <a:pt x="1129" y="2397"/>
                    </a:lnTo>
                    <a:lnTo>
                      <a:pt x="1481" y="2327"/>
                    </a:lnTo>
                    <a:lnTo>
                      <a:pt x="1763" y="2186"/>
                    </a:lnTo>
                    <a:lnTo>
                      <a:pt x="2045" y="1904"/>
                    </a:lnTo>
                    <a:lnTo>
                      <a:pt x="2256" y="1551"/>
                    </a:lnTo>
                    <a:lnTo>
                      <a:pt x="2327" y="1199"/>
                    </a:lnTo>
                    <a:lnTo>
                      <a:pt x="2327" y="776"/>
                    </a:lnTo>
                    <a:lnTo>
                      <a:pt x="2256" y="494"/>
                    </a:lnTo>
                    <a:lnTo>
                      <a:pt x="1974" y="212"/>
                    </a:lnTo>
                    <a:lnTo>
                      <a:pt x="1763" y="142"/>
                    </a:lnTo>
                    <a:lnTo>
                      <a:pt x="1552" y="71"/>
                    </a:lnTo>
                    <a:lnTo>
                      <a:pt x="1199"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359" name="Shape 359"/>
              <p:cNvSpPr/>
              <p:nvPr/>
            </p:nvSpPr>
            <p:spPr>
              <a:xfrm>
                <a:off x="3767675" y="1591400"/>
                <a:ext cx="52900" cy="52900"/>
              </a:xfrm>
              <a:custGeom>
                <a:avLst/>
                <a:gdLst/>
                <a:ahLst/>
                <a:cxnLst/>
                <a:rect l="0" t="0" r="0" b="0"/>
                <a:pathLst>
                  <a:path w="2116" h="2116" extrusionOk="0">
                    <a:moveTo>
                      <a:pt x="1270" y="1"/>
                    </a:moveTo>
                    <a:lnTo>
                      <a:pt x="988" y="71"/>
                    </a:lnTo>
                    <a:lnTo>
                      <a:pt x="706" y="142"/>
                    </a:lnTo>
                    <a:lnTo>
                      <a:pt x="353" y="353"/>
                    </a:lnTo>
                    <a:lnTo>
                      <a:pt x="142" y="635"/>
                    </a:lnTo>
                    <a:lnTo>
                      <a:pt x="1" y="988"/>
                    </a:lnTo>
                    <a:lnTo>
                      <a:pt x="1" y="1270"/>
                    </a:lnTo>
                    <a:lnTo>
                      <a:pt x="71" y="1622"/>
                    </a:lnTo>
                    <a:lnTo>
                      <a:pt x="283" y="1904"/>
                    </a:lnTo>
                    <a:lnTo>
                      <a:pt x="565" y="2045"/>
                    </a:lnTo>
                    <a:lnTo>
                      <a:pt x="988" y="2116"/>
                    </a:lnTo>
                    <a:lnTo>
                      <a:pt x="1270" y="2116"/>
                    </a:lnTo>
                    <a:lnTo>
                      <a:pt x="1552" y="2045"/>
                    </a:lnTo>
                    <a:lnTo>
                      <a:pt x="1763" y="1904"/>
                    </a:lnTo>
                    <a:lnTo>
                      <a:pt x="1904" y="1763"/>
                    </a:lnTo>
                    <a:lnTo>
                      <a:pt x="2045" y="1552"/>
                    </a:lnTo>
                    <a:lnTo>
                      <a:pt x="2115" y="1340"/>
                    </a:lnTo>
                    <a:lnTo>
                      <a:pt x="2115" y="917"/>
                    </a:lnTo>
                    <a:lnTo>
                      <a:pt x="2045" y="706"/>
                    </a:lnTo>
                    <a:lnTo>
                      <a:pt x="1974" y="494"/>
                    </a:lnTo>
                    <a:lnTo>
                      <a:pt x="1833" y="283"/>
                    </a:lnTo>
                    <a:lnTo>
                      <a:pt x="1693" y="142"/>
                    </a:lnTo>
                    <a:lnTo>
                      <a:pt x="1481" y="71"/>
                    </a:lnTo>
                    <a:lnTo>
                      <a:pt x="1270"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360" name="Shape 360"/>
              <p:cNvSpPr/>
              <p:nvPr/>
            </p:nvSpPr>
            <p:spPr>
              <a:xfrm>
                <a:off x="3813500" y="1635475"/>
                <a:ext cx="35275" cy="40550"/>
              </a:xfrm>
              <a:custGeom>
                <a:avLst/>
                <a:gdLst/>
                <a:ahLst/>
                <a:cxnLst/>
                <a:rect l="0" t="0" r="0" b="0"/>
                <a:pathLst>
                  <a:path w="1411" h="1622" extrusionOk="0">
                    <a:moveTo>
                      <a:pt x="564" y="0"/>
                    </a:moveTo>
                    <a:lnTo>
                      <a:pt x="423" y="71"/>
                    </a:lnTo>
                    <a:lnTo>
                      <a:pt x="212" y="353"/>
                    </a:lnTo>
                    <a:lnTo>
                      <a:pt x="71" y="775"/>
                    </a:lnTo>
                    <a:lnTo>
                      <a:pt x="0" y="1198"/>
                    </a:lnTo>
                    <a:lnTo>
                      <a:pt x="71" y="1339"/>
                    </a:lnTo>
                    <a:lnTo>
                      <a:pt x="141" y="1480"/>
                    </a:lnTo>
                    <a:lnTo>
                      <a:pt x="282" y="1551"/>
                    </a:lnTo>
                    <a:lnTo>
                      <a:pt x="494" y="1621"/>
                    </a:lnTo>
                    <a:lnTo>
                      <a:pt x="705" y="1551"/>
                    </a:lnTo>
                    <a:lnTo>
                      <a:pt x="1058" y="1410"/>
                    </a:lnTo>
                    <a:lnTo>
                      <a:pt x="1269" y="1269"/>
                    </a:lnTo>
                    <a:lnTo>
                      <a:pt x="1340" y="1128"/>
                    </a:lnTo>
                    <a:lnTo>
                      <a:pt x="1410" y="916"/>
                    </a:lnTo>
                    <a:lnTo>
                      <a:pt x="1410" y="775"/>
                    </a:lnTo>
                    <a:lnTo>
                      <a:pt x="1199" y="493"/>
                    </a:lnTo>
                    <a:lnTo>
                      <a:pt x="987" y="212"/>
                    </a:lnTo>
                    <a:lnTo>
                      <a:pt x="846" y="71"/>
                    </a:lnTo>
                    <a:lnTo>
                      <a:pt x="705"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361" name="Shape 361"/>
              <p:cNvSpPr/>
              <p:nvPr/>
            </p:nvSpPr>
            <p:spPr>
              <a:xfrm>
                <a:off x="3774725" y="1668950"/>
                <a:ext cx="51125" cy="45825"/>
              </a:xfrm>
              <a:custGeom>
                <a:avLst/>
                <a:gdLst/>
                <a:ahLst/>
                <a:cxnLst/>
                <a:rect l="0" t="0" r="0" b="0"/>
                <a:pathLst>
                  <a:path w="2045" h="1833" extrusionOk="0">
                    <a:moveTo>
                      <a:pt x="776" y="0"/>
                    </a:moveTo>
                    <a:lnTo>
                      <a:pt x="424" y="141"/>
                    </a:lnTo>
                    <a:lnTo>
                      <a:pt x="283" y="212"/>
                    </a:lnTo>
                    <a:lnTo>
                      <a:pt x="142" y="353"/>
                    </a:lnTo>
                    <a:lnTo>
                      <a:pt x="71" y="564"/>
                    </a:lnTo>
                    <a:lnTo>
                      <a:pt x="1" y="705"/>
                    </a:lnTo>
                    <a:lnTo>
                      <a:pt x="1" y="987"/>
                    </a:lnTo>
                    <a:lnTo>
                      <a:pt x="71" y="1199"/>
                    </a:lnTo>
                    <a:lnTo>
                      <a:pt x="283" y="1480"/>
                    </a:lnTo>
                    <a:lnTo>
                      <a:pt x="565" y="1692"/>
                    </a:lnTo>
                    <a:lnTo>
                      <a:pt x="917" y="1833"/>
                    </a:lnTo>
                    <a:lnTo>
                      <a:pt x="1551" y="1833"/>
                    </a:lnTo>
                    <a:lnTo>
                      <a:pt x="1833" y="1621"/>
                    </a:lnTo>
                    <a:lnTo>
                      <a:pt x="1904" y="1480"/>
                    </a:lnTo>
                    <a:lnTo>
                      <a:pt x="1974" y="1340"/>
                    </a:lnTo>
                    <a:lnTo>
                      <a:pt x="2045" y="917"/>
                    </a:lnTo>
                    <a:lnTo>
                      <a:pt x="1974" y="635"/>
                    </a:lnTo>
                    <a:lnTo>
                      <a:pt x="1904" y="423"/>
                    </a:lnTo>
                    <a:lnTo>
                      <a:pt x="1763" y="282"/>
                    </a:lnTo>
                    <a:lnTo>
                      <a:pt x="1551" y="141"/>
                    </a:lnTo>
                    <a:lnTo>
                      <a:pt x="1199" y="0"/>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grpSp>
        <p:sp>
          <p:nvSpPr>
            <p:cNvPr id="362" name="Shape 362"/>
            <p:cNvSpPr/>
            <p:nvPr/>
          </p:nvSpPr>
          <p:spPr>
            <a:xfrm>
              <a:off x="1177875" y="2516525"/>
              <a:ext cx="652000" cy="1566525"/>
            </a:xfrm>
            <a:custGeom>
              <a:avLst/>
              <a:gdLst/>
              <a:ahLst/>
              <a:cxnLst/>
              <a:rect l="0" t="0" r="0" b="0"/>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grpSp>
          <p:nvGrpSpPr>
            <p:cNvPr id="363" name="Shape 363"/>
            <p:cNvGrpSpPr/>
            <p:nvPr/>
          </p:nvGrpSpPr>
          <p:grpSpPr>
            <a:xfrm>
              <a:off x="1583150" y="1350000"/>
              <a:ext cx="216775" cy="269625"/>
              <a:chOff x="3876925" y="1350000"/>
              <a:chExt cx="216775" cy="269625"/>
            </a:xfrm>
          </p:grpSpPr>
          <p:sp>
            <p:nvSpPr>
              <p:cNvPr id="364" name="Shape 364"/>
              <p:cNvSpPr/>
              <p:nvPr/>
            </p:nvSpPr>
            <p:spPr>
              <a:xfrm>
                <a:off x="3876925" y="1350000"/>
                <a:ext cx="216775" cy="269625"/>
              </a:xfrm>
              <a:custGeom>
                <a:avLst/>
                <a:gdLst/>
                <a:ahLst/>
                <a:cxnLst/>
                <a:rect l="0" t="0" r="0" b="0"/>
                <a:pathLst>
                  <a:path w="8671" h="10785" extrusionOk="0">
                    <a:moveTo>
                      <a:pt x="6908" y="1622"/>
                    </a:moveTo>
                    <a:lnTo>
                      <a:pt x="7120" y="1763"/>
                    </a:lnTo>
                    <a:lnTo>
                      <a:pt x="7190" y="1904"/>
                    </a:lnTo>
                    <a:lnTo>
                      <a:pt x="7190" y="2045"/>
                    </a:lnTo>
                    <a:lnTo>
                      <a:pt x="7120" y="2256"/>
                    </a:lnTo>
                    <a:lnTo>
                      <a:pt x="6908" y="2679"/>
                    </a:lnTo>
                    <a:lnTo>
                      <a:pt x="6556" y="3172"/>
                    </a:lnTo>
                    <a:lnTo>
                      <a:pt x="5781" y="4089"/>
                    </a:lnTo>
                    <a:lnTo>
                      <a:pt x="5287" y="4512"/>
                    </a:lnTo>
                    <a:lnTo>
                      <a:pt x="5287" y="4018"/>
                    </a:lnTo>
                    <a:lnTo>
                      <a:pt x="5358" y="3525"/>
                    </a:lnTo>
                    <a:lnTo>
                      <a:pt x="5499" y="3031"/>
                    </a:lnTo>
                    <a:lnTo>
                      <a:pt x="5710" y="2538"/>
                    </a:lnTo>
                    <a:lnTo>
                      <a:pt x="5922" y="2327"/>
                    </a:lnTo>
                    <a:lnTo>
                      <a:pt x="6274" y="1974"/>
                    </a:lnTo>
                    <a:lnTo>
                      <a:pt x="6626" y="1692"/>
                    </a:lnTo>
                    <a:lnTo>
                      <a:pt x="6767" y="1622"/>
                    </a:lnTo>
                    <a:close/>
                    <a:moveTo>
                      <a:pt x="3596" y="2186"/>
                    </a:moveTo>
                    <a:lnTo>
                      <a:pt x="3666" y="2256"/>
                    </a:lnTo>
                    <a:lnTo>
                      <a:pt x="3807" y="2538"/>
                    </a:lnTo>
                    <a:lnTo>
                      <a:pt x="3877" y="2890"/>
                    </a:lnTo>
                    <a:lnTo>
                      <a:pt x="3948" y="3313"/>
                    </a:lnTo>
                    <a:lnTo>
                      <a:pt x="4018" y="4230"/>
                    </a:lnTo>
                    <a:lnTo>
                      <a:pt x="4018" y="4794"/>
                    </a:lnTo>
                    <a:lnTo>
                      <a:pt x="3737" y="4441"/>
                    </a:lnTo>
                    <a:lnTo>
                      <a:pt x="3525" y="4018"/>
                    </a:lnTo>
                    <a:lnTo>
                      <a:pt x="3314" y="3595"/>
                    </a:lnTo>
                    <a:lnTo>
                      <a:pt x="3102" y="3172"/>
                    </a:lnTo>
                    <a:lnTo>
                      <a:pt x="3102" y="2750"/>
                    </a:lnTo>
                    <a:lnTo>
                      <a:pt x="3102" y="2538"/>
                    </a:lnTo>
                    <a:lnTo>
                      <a:pt x="3173" y="2397"/>
                    </a:lnTo>
                    <a:lnTo>
                      <a:pt x="3314" y="2256"/>
                    </a:lnTo>
                    <a:lnTo>
                      <a:pt x="3455" y="2186"/>
                    </a:lnTo>
                    <a:close/>
                    <a:moveTo>
                      <a:pt x="1199" y="4512"/>
                    </a:moveTo>
                    <a:lnTo>
                      <a:pt x="1622" y="4653"/>
                    </a:lnTo>
                    <a:lnTo>
                      <a:pt x="2115" y="4794"/>
                    </a:lnTo>
                    <a:lnTo>
                      <a:pt x="2538" y="5076"/>
                    </a:lnTo>
                    <a:lnTo>
                      <a:pt x="3173" y="5428"/>
                    </a:lnTo>
                    <a:lnTo>
                      <a:pt x="2679" y="5639"/>
                    </a:lnTo>
                    <a:lnTo>
                      <a:pt x="2186" y="5710"/>
                    </a:lnTo>
                    <a:lnTo>
                      <a:pt x="1904" y="5639"/>
                    </a:lnTo>
                    <a:lnTo>
                      <a:pt x="1622" y="5569"/>
                    </a:lnTo>
                    <a:lnTo>
                      <a:pt x="1411" y="5428"/>
                    </a:lnTo>
                    <a:lnTo>
                      <a:pt x="1199" y="5216"/>
                    </a:lnTo>
                    <a:lnTo>
                      <a:pt x="917" y="4794"/>
                    </a:lnTo>
                    <a:lnTo>
                      <a:pt x="917" y="4653"/>
                    </a:lnTo>
                    <a:lnTo>
                      <a:pt x="988" y="4582"/>
                    </a:lnTo>
                    <a:lnTo>
                      <a:pt x="1058" y="4512"/>
                    </a:lnTo>
                    <a:close/>
                    <a:moveTo>
                      <a:pt x="3666" y="6485"/>
                    </a:moveTo>
                    <a:lnTo>
                      <a:pt x="3807" y="7120"/>
                    </a:lnTo>
                    <a:lnTo>
                      <a:pt x="3807" y="7754"/>
                    </a:lnTo>
                    <a:lnTo>
                      <a:pt x="3807" y="8388"/>
                    </a:lnTo>
                    <a:lnTo>
                      <a:pt x="3666" y="9093"/>
                    </a:lnTo>
                    <a:lnTo>
                      <a:pt x="3525" y="9305"/>
                    </a:lnTo>
                    <a:lnTo>
                      <a:pt x="3314" y="9516"/>
                    </a:lnTo>
                    <a:lnTo>
                      <a:pt x="2961" y="9516"/>
                    </a:lnTo>
                    <a:lnTo>
                      <a:pt x="2820" y="9375"/>
                    </a:lnTo>
                    <a:lnTo>
                      <a:pt x="2750" y="9234"/>
                    </a:lnTo>
                    <a:lnTo>
                      <a:pt x="2538" y="8670"/>
                    </a:lnTo>
                    <a:lnTo>
                      <a:pt x="2538" y="8036"/>
                    </a:lnTo>
                    <a:lnTo>
                      <a:pt x="2609" y="7754"/>
                    </a:lnTo>
                    <a:lnTo>
                      <a:pt x="2679" y="7401"/>
                    </a:lnTo>
                    <a:lnTo>
                      <a:pt x="2891" y="7120"/>
                    </a:lnTo>
                    <a:lnTo>
                      <a:pt x="3102" y="6838"/>
                    </a:lnTo>
                    <a:lnTo>
                      <a:pt x="3384" y="6626"/>
                    </a:lnTo>
                    <a:lnTo>
                      <a:pt x="3666" y="6485"/>
                    </a:lnTo>
                    <a:close/>
                    <a:moveTo>
                      <a:pt x="7261" y="1"/>
                    </a:moveTo>
                    <a:lnTo>
                      <a:pt x="6767" y="71"/>
                    </a:lnTo>
                    <a:lnTo>
                      <a:pt x="6274" y="283"/>
                    </a:lnTo>
                    <a:lnTo>
                      <a:pt x="5781" y="565"/>
                    </a:lnTo>
                    <a:lnTo>
                      <a:pt x="5358" y="917"/>
                    </a:lnTo>
                    <a:lnTo>
                      <a:pt x="5005" y="1269"/>
                    </a:lnTo>
                    <a:lnTo>
                      <a:pt x="4723" y="1692"/>
                    </a:lnTo>
                    <a:lnTo>
                      <a:pt x="4582" y="1340"/>
                    </a:lnTo>
                    <a:lnTo>
                      <a:pt x="4441" y="1128"/>
                    </a:lnTo>
                    <a:lnTo>
                      <a:pt x="4230" y="917"/>
                    </a:lnTo>
                    <a:lnTo>
                      <a:pt x="4018" y="846"/>
                    </a:lnTo>
                    <a:lnTo>
                      <a:pt x="3525" y="846"/>
                    </a:lnTo>
                    <a:lnTo>
                      <a:pt x="3314" y="987"/>
                    </a:lnTo>
                    <a:lnTo>
                      <a:pt x="3102" y="1128"/>
                    </a:lnTo>
                    <a:lnTo>
                      <a:pt x="2679" y="1551"/>
                    </a:lnTo>
                    <a:lnTo>
                      <a:pt x="2327" y="2045"/>
                    </a:lnTo>
                    <a:lnTo>
                      <a:pt x="2115" y="2609"/>
                    </a:lnTo>
                    <a:lnTo>
                      <a:pt x="2045" y="2890"/>
                    </a:lnTo>
                    <a:lnTo>
                      <a:pt x="2045"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552" y="7542"/>
                    </a:lnTo>
                    <a:lnTo>
                      <a:pt x="1481" y="8036"/>
                    </a:lnTo>
                    <a:lnTo>
                      <a:pt x="1411" y="8459"/>
                    </a:lnTo>
                    <a:lnTo>
                      <a:pt x="1340" y="8882"/>
                    </a:lnTo>
                    <a:lnTo>
                      <a:pt x="1411" y="9375"/>
                    </a:lnTo>
                    <a:lnTo>
                      <a:pt x="1552" y="9798"/>
                    </a:ln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7966" y="283"/>
                    </a:lnTo>
                    <a:lnTo>
                      <a:pt x="7754" y="142"/>
                    </a:lnTo>
                    <a:lnTo>
                      <a:pt x="7472" y="71"/>
                    </a:lnTo>
                    <a:lnTo>
                      <a:pt x="7261" y="1"/>
                    </a:lnTo>
                    <a:close/>
                  </a:path>
                </a:pathLst>
              </a:custGeom>
              <a:solidFill>
                <a:srgbClr val="F7CA0F"/>
              </a:solidFill>
              <a:ln>
                <a:noFill/>
              </a:ln>
            </p:spPr>
            <p:txBody>
              <a:bodyPr lIns="91425" tIns="91425" rIns="91425" bIns="91425" anchor="ctr" anchorCtr="0">
                <a:noAutofit/>
              </a:bodyPr>
              <a:lstStyle/>
              <a:p>
                <a:pPr lvl="0">
                  <a:spcBef>
                    <a:spcPts val="0"/>
                  </a:spcBef>
                  <a:buNone/>
                </a:pPr>
                <a:endParaRPr/>
              </a:p>
            </p:txBody>
          </p:sp>
          <p:sp>
            <p:nvSpPr>
              <p:cNvPr id="365" name="Shape 365"/>
              <p:cNvSpPr/>
              <p:nvPr/>
            </p:nvSpPr>
            <p:spPr>
              <a:xfrm>
                <a:off x="3876925" y="1350000"/>
                <a:ext cx="216775" cy="269625"/>
              </a:xfrm>
              <a:custGeom>
                <a:avLst/>
                <a:gdLst/>
                <a:ahLst/>
                <a:cxnLst/>
                <a:rect l="0" t="0" r="0" b="0"/>
                <a:pathLst>
                  <a:path w="8671" h="10785" fill="none" extrusionOk="0">
                    <a:moveTo>
                      <a:pt x="1763" y="10150"/>
                    </a:move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8177" y="424"/>
                    </a:lnTo>
                    <a:lnTo>
                      <a:pt x="7966" y="283"/>
                    </a:lnTo>
                    <a:lnTo>
                      <a:pt x="7754" y="142"/>
                    </a:lnTo>
                    <a:lnTo>
                      <a:pt x="7472" y="71"/>
                    </a:lnTo>
                    <a:lnTo>
                      <a:pt x="7261" y="1"/>
                    </a:lnTo>
                    <a:lnTo>
                      <a:pt x="6767" y="71"/>
                    </a:lnTo>
                    <a:lnTo>
                      <a:pt x="6274" y="283"/>
                    </a:lnTo>
                    <a:lnTo>
                      <a:pt x="5781" y="565"/>
                    </a:lnTo>
                    <a:lnTo>
                      <a:pt x="5358" y="917"/>
                    </a:lnTo>
                    <a:lnTo>
                      <a:pt x="5005" y="1269"/>
                    </a:lnTo>
                    <a:lnTo>
                      <a:pt x="4723" y="1692"/>
                    </a:lnTo>
                    <a:lnTo>
                      <a:pt x="4723" y="1692"/>
                    </a:lnTo>
                    <a:lnTo>
                      <a:pt x="4582" y="1340"/>
                    </a:lnTo>
                    <a:lnTo>
                      <a:pt x="4441" y="1128"/>
                    </a:lnTo>
                    <a:lnTo>
                      <a:pt x="4230" y="917"/>
                    </a:lnTo>
                    <a:lnTo>
                      <a:pt x="4018" y="846"/>
                    </a:lnTo>
                    <a:lnTo>
                      <a:pt x="3807" y="846"/>
                    </a:lnTo>
                    <a:lnTo>
                      <a:pt x="3525" y="846"/>
                    </a:lnTo>
                    <a:lnTo>
                      <a:pt x="3314" y="987"/>
                    </a:lnTo>
                    <a:lnTo>
                      <a:pt x="3102" y="1128"/>
                    </a:lnTo>
                    <a:lnTo>
                      <a:pt x="2679" y="1551"/>
                    </a:lnTo>
                    <a:lnTo>
                      <a:pt x="2327" y="2045"/>
                    </a:lnTo>
                    <a:lnTo>
                      <a:pt x="2115" y="2609"/>
                    </a:lnTo>
                    <a:lnTo>
                      <a:pt x="2045" y="2890"/>
                    </a:lnTo>
                    <a:lnTo>
                      <a:pt x="2045" y="3172"/>
                    </a:lnTo>
                    <a:lnTo>
                      <a:pt x="2045" y="3172"/>
                    </a:lnTo>
                    <a:lnTo>
                      <a:pt x="1622"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974" y="6767"/>
                    </a:lnTo>
                    <a:lnTo>
                      <a:pt x="1552" y="7542"/>
                    </a:lnTo>
                    <a:lnTo>
                      <a:pt x="1481" y="8036"/>
                    </a:lnTo>
                    <a:lnTo>
                      <a:pt x="1411" y="8459"/>
                    </a:lnTo>
                    <a:lnTo>
                      <a:pt x="1340" y="8882"/>
                    </a:lnTo>
                    <a:lnTo>
                      <a:pt x="1411" y="9375"/>
                    </a:lnTo>
                    <a:lnTo>
                      <a:pt x="1552" y="9798"/>
                    </a:lnTo>
                    <a:lnTo>
                      <a:pt x="1763" y="10150"/>
                    </a:lnTo>
                    <a:lnTo>
                      <a:pt x="1763" y="10150"/>
                    </a:lnTo>
                  </a:path>
                </a:pathLst>
              </a:custGeom>
              <a:noFill/>
              <a:ln>
                <a:noFill/>
              </a:ln>
            </p:spPr>
            <p:txBody>
              <a:bodyPr lIns="91425" tIns="91425" rIns="91425" bIns="91425" anchor="ctr" anchorCtr="0">
                <a:noAutofit/>
              </a:bodyPr>
              <a:lstStyle/>
              <a:p>
                <a:pPr lvl="0">
                  <a:spcBef>
                    <a:spcPts val="0"/>
                  </a:spcBef>
                  <a:buNone/>
                </a:pPr>
                <a:endParaRPr/>
              </a:p>
            </p:txBody>
          </p:sp>
          <p:sp>
            <p:nvSpPr>
              <p:cNvPr id="366" name="Shape 366"/>
              <p:cNvSpPr/>
              <p:nvPr/>
            </p:nvSpPr>
            <p:spPr>
              <a:xfrm>
                <a:off x="3940375" y="1512125"/>
                <a:ext cx="31725" cy="75800"/>
              </a:xfrm>
              <a:custGeom>
                <a:avLst/>
                <a:gdLst/>
                <a:ahLst/>
                <a:cxnLst/>
                <a:rect l="0" t="0" r="0" b="0"/>
                <a:pathLst>
                  <a:path w="1269" h="3032" fill="none" extrusionOk="0">
                    <a:moveTo>
                      <a:pt x="1128" y="2608"/>
                    </a:moveTo>
                    <a:lnTo>
                      <a:pt x="1128" y="2608"/>
                    </a:lnTo>
                    <a:lnTo>
                      <a:pt x="987" y="2820"/>
                    </a:lnTo>
                    <a:lnTo>
                      <a:pt x="776" y="3031"/>
                    </a:lnTo>
                    <a:lnTo>
                      <a:pt x="635" y="3031"/>
                    </a:lnTo>
                    <a:lnTo>
                      <a:pt x="423" y="3031"/>
                    </a:lnTo>
                    <a:lnTo>
                      <a:pt x="282" y="2890"/>
                    </a:lnTo>
                    <a:lnTo>
                      <a:pt x="212" y="2749"/>
                    </a:lnTo>
                    <a:lnTo>
                      <a:pt x="0" y="2185"/>
                    </a:lnTo>
                    <a:lnTo>
                      <a:pt x="0" y="1551"/>
                    </a:lnTo>
                    <a:lnTo>
                      <a:pt x="71" y="1269"/>
                    </a:lnTo>
                    <a:lnTo>
                      <a:pt x="141" y="916"/>
                    </a:lnTo>
                    <a:lnTo>
                      <a:pt x="353" y="635"/>
                    </a:lnTo>
                    <a:lnTo>
                      <a:pt x="564" y="353"/>
                    </a:lnTo>
                    <a:lnTo>
                      <a:pt x="846" y="141"/>
                    </a:lnTo>
                    <a:lnTo>
                      <a:pt x="1128" y="0"/>
                    </a:lnTo>
                    <a:lnTo>
                      <a:pt x="1128" y="0"/>
                    </a:lnTo>
                    <a:lnTo>
                      <a:pt x="1269" y="635"/>
                    </a:lnTo>
                    <a:lnTo>
                      <a:pt x="1269" y="1269"/>
                    </a:lnTo>
                    <a:lnTo>
                      <a:pt x="1269" y="1903"/>
                    </a:lnTo>
                    <a:lnTo>
                      <a:pt x="1128" y="2608"/>
                    </a:lnTo>
                    <a:lnTo>
                      <a:pt x="1128" y="2608"/>
                    </a:lnTo>
                  </a:path>
                </a:pathLst>
              </a:custGeom>
              <a:noFill/>
              <a:ln>
                <a:noFill/>
              </a:ln>
            </p:spPr>
            <p:txBody>
              <a:bodyPr lIns="91425" tIns="91425" rIns="91425" bIns="91425" anchor="ctr" anchorCtr="0">
                <a:noAutofit/>
              </a:bodyPr>
              <a:lstStyle/>
              <a:p>
                <a:pPr lvl="0">
                  <a:spcBef>
                    <a:spcPts val="0"/>
                  </a:spcBef>
                  <a:buNone/>
                </a:pPr>
                <a:endParaRPr/>
              </a:p>
            </p:txBody>
          </p:sp>
          <p:sp>
            <p:nvSpPr>
              <p:cNvPr id="367" name="Shape 367"/>
              <p:cNvSpPr/>
              <p:nvPr/>
            </p:nvSpPr>
            <p:spPr>
              <a:xfrm>
                <a:off x="3954475" y="1404625"/>
                <a:ext cx="22925" cy="65225"/>
              </a:xfrm>
              <a:custGeom>
                <a:avLst/>
                <a:gdLst/>
                <a:ahLst/>
                <a:cxnLst/>
                <a:rect l="0" t="0" r="0" b="0"/>
                <a:pathLst>
                  <a:path w="917" h="2609" fill="none" extrusionOk="0">
                    <a:moveTo>
                      <a:pt x="353" y="1"/>
                    </a:moveTo>
                    <a:lnTo>
                      <a:pt x="353" y="1"/>
                    </a:lnTo>
                    <a:lnTo>
                      <a:pt x="494" y="1"/>
                    </a:lnTo>
                    <a:lnTo>
                      <a:pt x="564" y="71"/>
                    </a:lnTo>
                    <a:lnTo>
                      <a:pt x="705" y="353"/>
                    </a:lnTo>
                    <a:lnTo>
                      <a:pt x="775" y="705"/>
                    </a:lnTo>
                    <a:lnTo>
                      <a:pt x="846" y="1128"/>
                    </a:lnTo>
                    <a:lnTo>
                      <a:pt x="916" y="2045"/>
                    </a:lnTo>
                    <a:lnTo>
                      <a:pt x="916" y="2609"/>
                    </a:lnTo>
                    <a:lnTo>
                      <a:pt x="916" y="2609"/>
                    </a:lnTo>
                    <a:lnTo>
                      <a:pt x="635" y="2256"/>
                    </a:lnTo>
                    <a:lnTo>
                      <a:pt x="423" y="1833"/>
                    </a:lnTo>
                    <a:lnTo>
                      <a:pt x="212" y="1410"/>
                    </a:lnTo>
                    <a:lnTo>
                      <a:pt x="0" y="987"/>
                    </a:lnTo>
                    <a:lnTo>
                      <a:pt x="0" y="565"/>
                    </a:lnTo>
                    <a:lnTo>
                      <a:pt x="0" y="353"/>
                    </a:lnTo>
                    <a:lnTo>
                      <a:pt x="71" y="212"/>
                    </a:lnTo>
                    <a:lnTo>
                      <a:pt x="212" y="71"/>
                    </a:lnTo>
                    <a:lnTo>
                      <a:pt x="353" y="1"/>
                    </a:lnTo>
                    <a:lnTo>
                      <a:pt x="353" y="1"/>
                    </a:lnTo>
                  </a:path>
                </a:pathLst>
              </a:custGeom>
              <a:noFill/>
              <a:ln>
                <a:noFill/>
              </a:ln>
            </p:spPr>
            <p:txBody>
              <a:bodyPr lIns="91425" tIns="91425" rIns="91425" bIns="91425" anchor="ctr" anchorCtr="0">
                <a:noAutofit/>
              </a:bodyPr>
              <a:lstStyle/>
              <a:p>
                <a:pPr lvl="0">
                  <a:spcBef>
                    <a:spcPts val="0"/>
                  </a:spcBef>
                  <a:buNone/>
                </a:pPr>
                <a:endParaRPr/>
              </a:p>
            </p:txBody>
          </p:sp>
          <p:sp>
            <p:nvSpPr>
              <p:cNvPr id="368" name="Shape 368"/>
              <p:cNvSpPr/>
              <p:nvPr/>
            </p:nvSpPr>
            <p:spPr>
              <a:xfrm>
                <a:off x="3899850" y="1462775"/>
                <a:ext cx="56400" cy="29975"/>
              </a:xfrm>
              <a:custGeom>
                <a:avLst/>
                <a:gdLst/>
                <a:ahLst/>
                <a:cxnLst/>
                <a:rect l="0" t="0" r="0" b="0"/>
                <a:pathLst>
                  <a:path w="2256" h="1199" fill="none" extrusionOk="0">
                    <a:moveTo>
                      <a:pt x="282" y="705"/>
                    </a:moveTo>
                    <a:lnTo>
                      <a:pt x="282" y="705"/>
                    </a:lnTo>
                    <a:lnTo>
                      <a:pt x="0" y="283"/>
                    </a:lnTo>
                    <a:lnTo>
                      <a:pt x="0" y="142"/>
                    </a:lnTo>
                    <a:lnTo>
                      <a:pt x="71" y="71"/>
                    </a:lnTo>
                    <a:lnTo>
                      <a:pt x="141" y="1"/>
                    </a:lnTo>
                    <a:lnTo>
                      <a:pt x="282" y="1"/>
                    </a:lnTo>
                    <a:lnTo>
                      <a:pt x="705" y="142"/>
                    </a:lnTo>
                    <a:lnTo>
                      <a:pt x="1198" y="283"/>
                    </a:lnTo>
                    <a:lnTo>
                      <a:pt x="1621" y="565"/>
                    </a:lnTo>
                    <a:lnTo>
                      <a:pt x="2256" y="917"/>
                    </a:lnTo>
                    <a:lnTo>
                      <a:pt x="2256" y="917"/>
                    </a:lnTo>
                    <a:lnTo>
                      <a:pt x="1762" y="1128"/>
                    </a:lnTo>
                    <a:lnTo>
                      <a:pt x="1269" y="1199"/>
                    </a:lnTo>
                    <a:lnTo>
                      <a:pt x="987" y="1128"/>
                    </a:lnTo>
                    <a:lnTo>
                      <a:pt x="705" y="1058"/>
                    </a:lnTo>
                    <a:lnTo>
                      <a:pt x="494" y="917"/>
                    </a:lnTo>
                    <a:lnTo>
                      <a:pt x="282" y="705"/>
                    </a:lnTo>
                    <a:lnTo>
                      <a:pt x="282" y="705"/>
                    </a:lnTo>
                  </a:path>
                </a:pathLst>
              </a:custGeom>
              <a:noFill/>
              <a:ln>
                <a:noFill/>
              </a:ln>
            </p:spPr>
            <p:txBody>
              <a:bodyPr lIns="91425" tIns="91425" rIns="91425" bIns="91425" anchor="ctr" anchorCtr="0">
                <a:noAutofit/>
              </a:bodyPr>
              <a:lstStyle/>
              <a:p>
                <a:pPr lvl="0">
                  <a:spcBef>
                    <a:spcPts val="0"/>
                  </a:spcBef>
                  <a:buNone/>
                </a:pPr>
                <a:endParaRPr/>
              </a:p>
            </p:txBody>
          </p:sp>
        </p:grpSp>
        <p:sp>
          <p:nvSpPr>
            <p:cNvPr id="369" name="Shape 369"/>
            <p:cNvSpPr/>
            <p:nvPr/>
          </p:nvSpPr>
          <p:spPr>
            <a:xfrm>
              <a:off x="1086250" y="2701550"/>
              <a:ext cx="237900" cy="313675"/>
            </a:xfrm>
            <a:custGeom>
              <a:avLst/>
              <a:gdLst/>
              <a:ahLst/>
              <a:cxnLst/>
              <a:rect l="0" t="0" r="0" b="0"/>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370" name="Shape 370"/>
            <p:cNvSpPr/>
            <p:nvPr/>
          </p:nvSpPr>
          <p:spPr>
            <a:xfrm>
              <a:off x="924150" y="1106825"/>
              <a:ext cx="244950" cy="345400"/>
            </a:xfrm>
            <a:custGeom>
              <a:avLst/>
              <a:gdLst/>
              <a:ahLst/>
              <a:cxnLst/>
              <a:rect l="0" t="0" r="0" b="0"/>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EDDC7A"/>
            </a:solidFill>
            <a:ln>
              <a:noFill/>
            </a:ln>
          </p:spPr>
          <p:txBody>
            <a:bodyPr lIns="91425" tIns="91425" rIns="91425" bIns="91425" anchor="ctr" anchorCtr="0">
              <a:noAutofit/>
            </a:bodyPr>
            <a:lstStyle/>
            <a:p>
              <a:pPr lvl="0">
                <a:spcBef>
                  <a:spcPts val="0"/>
                </a:spcBef>
                <a:buNone/>
              </a:pPr>
              <a:endParaRPr/>
            </a:p>
          </p:txBody>
        </p:sp>
        <p:sp>
          <p:nvSpPr>
            <p:cNvPr id="371" name="Shape 371"/>
            <p:cNvSpPr/>
            <p:nvPr/>
          </p:nvSpPr>
          <p:spPr>
            <a:xfrm>
              <a:off x="1750550" y="2135900"/>
              <a:ext cx="260825" cy="227350"/>
            </a:xfrm>
            <a:custGeom>
              <a:avLst/>
              <a:gdLst/>
              <a:ahLst/>
              <a:cxnLst/>
              <a:rect l="0" t="0" r="0" b="0"/>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DDAC6C"/>
            </a:solidFill>
            <a:ln>
              <a:noFill/>
            </a:ln>
          </p:spPr>
          <p:txBody>
            <a:bodyPr lIns="91425" tIns="91425" rIns="91425" bIns="91425" anchor="ctr" anchorCtr="0">
              <a:noAutofit/>
            </a:bodyPr>
            <a:lstStyle/>
            <a:p>
              <a:pPr lvl="0">
                <a:spcBef>
                  <a:spcPts val="0"/>
                </a:spcBef>
                <a:buNone/>
              </a:pPr>
              <a:endParaRPr/>
            </a:p>
          </p:txBody>
        </p:sp>
        <p:sp>
          <p:nvSpPr>
            <p:cNvPr id="372" name="Shape 372"/>
            <p:cNvSpPr/>
            <p:nvPr/>
          </p:nvSpPr>
          <p:spPr>
            <a:xfrm>
              <a:off x="1133825" y="238125"/>
              <a:ext cx="246725" cy="246700"/>
            </a:xfrm>
            <a:custGeom>
              <a:avLst/>
              <a:gdLst/>
              <a:ahLst/>
              <a:cxnLst/>
              <a:rect l="0" t="0" r="0" b="0"/>
              <a:pathLst>
                <a:path w="9869" h="9868" extrusionOk="0">
                  <a:moveTo>
                    <a:pt x="4652" y="564"/>
                  </a:moveTo>
                  <a:lnTo>
                    <a:pt x="4934" y="634"/>
                  </a:lnTo>
                  <a:lnTo>
                    <a:pt x="5216" y="775"/>
                  </a:lnTo>
                  <a:lnTo>
                    <a:pt x="5428" y="987"/>
                  </a:lnTo>
                  <a:lnTo>
                    <a:pt x="5569" y="1198"/>
                  </a:lnTo>
                  <a:lnTo>
                    <a:pt x="5639" y="1480"/>
                  </a:lnTo>
                  <a:lnTo>
                    <a:pt x="5639" y="1762"/>
                  </a:lnTo>
                  <a:lnTo>
                    <a:pt x="5639" y="2044"/>
                  </a:lnTo>
                  <a:lnTo>
                    <a:pt x="5428" y="2608"/>
                  </a:lnTo>
                  <a:lnTo>
                    <a:pt x="4934" y="3736"/>
                  </a:lnTo>
                  <a:lnTo>
                    <a:pt x="4793" y="4229"/>
                  </a:lnTo>
                  <a:lnTo>
                    <a:pt x="4723" y="4370"/>
                  </a:lnTo>
                  <a:lnTo>
                    <a:pt x="4793" y="4511"/>
                  </a:lnTo>
                  <a:lnTo>
                    <a:pt x="3807" y="3877"/>
                  </a:lnTo>
                  <a:lnTo>
                    <a:pt x="2961" y="3172"/>
                  </a:lnTo>
                  <a:lnTo>
                    <a:pt x="2749" y="2960"/>
                  </a:lnTo>
                  <a:lnTo>
                    <a:pt x="2608" y="2749"/>
                  </a:lnTo>
                  <a:lnTo>
                    <a:pt x="2538" y="2467"/>
                  </a:lnTo>
                  <a:lnTo>
                    <a:pt x="2538" y="2255"/>
                  </a:lnTo>
                  <a:lnTo>
                    <a:pt x="2608" y="1974"/>
                  </a:lnTo>
                  <a:lnTo>
                    <a:pt x="2679" y="1762"/>
                  </a:lnTo>
                  <a:lnTo>
                    <a:pt x="2961" y="1339"/>
                  </a:lnTo>
                  <a:lnTo>
                    <a:pt x="3384" y="916"/>
                  </a:lnTo>
                  <a:lnTo>
                    <a:pt x="3877" y="705"/>
                  </a:lnTo>
                  <a:lnTo>
                    <a:pt x="4371" y="564"/>
                  </a:lnTo>
                  <a:close/>
                  <a:moveTo>
                    <a:pt x="8106" y="2749"/>
                  </a:moveTo>
                  <a:lnTo>
                    <a:pt x="8318" y="2819"/>
                  </a:lnTo>
                  <a:lnTo>
                    <a:pt x="8529" y="2890"/>
                  </a:lnTo>
                  <a:lnTo>
                    <a:pt x="8670" y="2960"/>
                  </a:lnTo>
                  <a:lnTo>
                    <a:pt x="8811" y="3172"/>
                  </a:lnTo>
                  <a:lnTo>
                    <a:pt x="8952" y="3454"/>
                  </a:lnTo>
                  <a:lnTo>
                    <a:pt x="9022" y="3806"/>
                  </a:lnTo>
                  <a:lnTo>
                    <a:pt x="9093" y="4300"/>
                  </a:lnTo>
                  <a:lnTo>
                    <a:pt x="9022" y="4652"/>
                  </a:lnTo>
                  <a:lnTo>
                    <a:pt x="8882" y="5004"/>
                  </a:lnTo>
                  <a:lnTo>
                    <a:pt x="8741" y="5216"/>
                  </a:lnTo>
                  <a:lnTo>
                    <a:pt x="8459" y="5357"/>
                  </a:lnTo>
                  <a:lnTo>
                    <a:pt x="8177" y="5498"/>
                  </a:lnTo>
                  <a:lnTo>
                    <a:pt x="7190" y="5498"/>
                  </a:lnTo>
                  <a:lnTo>
                    <a:pt x="6837" y="5357"/>
                  </a:lnTo>
                  <a:lnTo>
                    <a:pt x="6556" y="5286"/>
                  </a:lnTo>
                  <a:lnTo>
                    <a:pt x="6274" y="5075"/>
                  </a:lnTo>
                  <a:lnTo>
                    <a:pt x="6133" y="4863"/>
                  </a:lnTo>
                  <a:lnTo>
                    <a:pt x="5992" y="4652"/>
                  </a:lnTo>
                  <a:lnTo>
                    <a:pt x="5921" y="4441"/>
                  </a:lnTo>
                  <a:lnTo>
                    <a:pt x="5992" y="4159"/>
                  </a:lnTo>
                  <a:lnTo>
                    <a:pt x="6767" y="3454"/>
                  </a:lnTo>
                  <a:lnTo>
                    <a:pt x="7260" y="3101"/>
                  </a:lnTo>
                  <a:lnTo>
                    <a:pt x="7683" y="2890"/>
                  </a:lnTo>
                  <a:lnTo>
                    <a:pt x="8106" y="2749"/>
                  </a:lnTo>
                  <a:close/>
                  <a:moveTo>
                    <a:pt x="3384" y="5357"/>
                  </a:moveTo>
                  <a:lnTo>
                    <a:pt x="4300" y="5427"/>
                  </a:lnTo>
                  <a:lnTo>
                    <a:pt x="4089" y="6273"/>
                  </a:lnTo>
                  <a:lnTo>
                    <a:pt x="3948" y="6837"/>
                  </a:lnTo>
                  <a:lnTo>
                    <a:pt x="3736" y="7401"/>
                  </a:lnTo>
                  <a:lnTo>
                    <a:pt x="3454" y="7965"/>
                  </a:lnTo>
                  <a:lnTo>
                    <a:pt x="3102" y="8388"/>
                  </a:lnTo>
                  <a:lnTo>
                    <a:pt x="2961" y="8599"/>
                  </a:lnTo>
                  <a:lnTo>
                    <a:pt x="2749" y="8740"/>
                  </a:lnTo>
                  <a:lnTo>
                    <a:pt x="2538" y="8811"/>
                  </a:lnTo>
                  <a:lnTo>
                    <a:pt x="2327" y="8811"/>
                  </a:lnTo>
                  <a:lnTo>
                    <a:pt x="1904" y="8740"/>
                  </a:lnTo>
                  <a:lnTo>
                    <a:pt x="1551" y="8599"/>
                  </a:lnTo>
                  <a:lnTo>
                    <a:pt x="1340" y="8317"/>
                  </a:lnTo>
                  <a:lnTo>
                    <a:pt x="1128" y="8035"/>
                  </a:lnTo>
                  <a:lnTo>
                    <a:pt x="1058" y="7683"/>
                  </a:lnTo>
                  <a:lnTo>
                    <a:pt x="987" y="7260"/>
                  </a:lnTo>
                  <a:lnTo>
                    <a:pt x="987" y="6907"/>
                  </a:lnTo>
                  <a:lnTo>
                    <a:pt x="1058" y="6485"/>
                  </a:lnTo>
                  <a:lnTo>
                    <a:pt x="1128" y="6203"/>
                  </a:lnTo>
                  <a:lnTo>
                    <a:pt x="1269" y="6062"/>
                  </a:lnTo>
                  <a:lnTo>
                    <a:pt x="1410" y="5850"/>
                  </a:lnTo>
                  <a:lnTo>
                    <a:pt x="1551" y="5709"/>
                  </a:lnTo>
                  <a:lnTo>
                    <a:pt x="1974" y="5498"/>
                  </a:lnTo>
                  <a:lnTo>
                    <a:pt x="2397" y="5427"/>
                  </a:lnTo>
                  <a:lnTo>
                    <a:pt x="2890" y="5357"/>
                  </a:lnTo>
                  <a:close/>
                  <a:moveTo>
                    <a:pt x="5992" y="5780"/>
                  </a:moveTo>
                  <a:lnTo>
                    <a:pt x="6203" y="5850"/>
                  </a:lnTo>
                  <a:lnTo>
                    <a:pt x="6485" y="5991"/>
                  </a:lnTo>
                  <a:lnTo>
                    <a:pt x="7331" y="6414"/>
                  </a:lnTo>
                  <a:lnTo>
                    <a:pt x="8036" y="6907"/>
                  </a:lnTo>
                  <a:lnTo>
                    <a:pt x="8318" y="7119"/>
                  </a:lnTo>
                  <a:lnTo>
                    <a:pt x="8388" y="7330"/>
                  </a:lnTo>
                  <a:lnTo>
                    <a:pt x="8388" y="7471"/>
                  </a:lnTo>
                  <a:lnTo>
                    <a:pt x="8318" y="7683"/>
                  </a:lnTo>
                  <a:lnTo>
                    <a:pt x="8106" y="7965"/>
                  </a:lnTo>
                  <a:lnTo>
                    <a:pt x="7895" y="8176"/>
                  </a:lnTo>
                  <a:lnTo>
                    <a:pt x="7260" y="8599"/>
                  </a:lnTo>
                  <a:lnTo>
                    <a:pt x="6908" y="8740"/>
                  </a:lnTo>
                  <a:lnTo>
                    <a:pt x="6556" y="8881"/>
                  </a:lnTo>
                  <a:lnTo>
                    <a:pt x="6203" y="8952"/>
                  </a:lnTo>
                  <a:lnTo>
                    <a:pt x="5498" y="8952"/>
                  </a:lnTo>
                  <a:lnTo>
                    <a:pt x="5216" y="8811"/>
                  </a:lnTo>
                  <a:lnTo>
                    <a:pt x="5005" y="8529"/>
                  </a:lnTo>
                  <a:lnTo>
                    <a:pt x="4864" y="8247"/>
                  </a:lnTo>
                  <a:lnTo>
                    <a:pt x="4793" y="7753"/>
                  </a:lnTo>
                  <a:lnTo>
                    <a:pt x="4723" y="7189"/>
                  </a:lnTo>
                  <a:lnTo>
                    <a:pt x="4864" y="6696"/>
                  </a:lnTo>
                  <a:lnTo>
                    <a:pt x="4934" y="6344"/>
                  </a:lnTo>
                  <a:lnTo>
                    <a:pt x="5005" y="5991"/>
                  </a:lnTo>
                  <a:lnTo>
                    <a:pt x="5075" y="5850"/>
                  </a:lnTo>
                  <a:lnTo>
                    <a:pt x="5287" y="5780"/>
                  </a:lnTo>
                  <a:close/>
                  <a:moveTo>
                    <a:pt x="4723" y="0"/>
                  </a:moveTo>
                  <a:lnTo>
                    <a:pt x="4089" y="70"/>
                  </a:lnTo>
                  <a:lnTo>
                    <a:pt x="3384" y="352"/>
                  </a:lnTo>
                  <a:lnTo>
                    <a:pt x="2820" y="705"/>
                  </a:lnTo>
                  <a:lnTo>
                    <a:pt x="2256" y="1198"/>
                  </a:lnTo>
                  <a:lnTo>
                    <a:pt x="1904" y="1762"/>
                  </a:lnTo>
                  <a:lnTo>
                    <a:pt x="1763" y="2044"/>
                  </a:lnTo>
                  <a:lnTo>
                    <a:pt x="1622" y="2326"/>
                  </a:lnTo>
                  <a:lnTo>
                    <a:pt x="1622" y="2678"/>
                  </a:lnTo>
                  <a:lnTo>
                    <a:pt x="1622" y="2960"/>
                  </a:lnTo>
                  <a:lnTo>
                    <a:pt x="1763" y="3242"/>
                  </a:lnTo>
                  <a:lnTo>
                    <a:pt x="1904" y="3524"/>
                  </a:lnTo>
                  <a:lnTo>
                    <a:pt x="2115" y="3806"/>
                  </a:lnTo>
                  <a:lnTo>
                    <a:pt x="2467" y="4088"/>
                  </a:lnTo>
                  <a:lnTo>
                    <a:pt x="2890" y="4300"/>
                  </a:lnTo>
                  <a:lnTo>
                    <a:pt x="3384" y="4511"/>
                  </a:lnTo>
                  <a:lnTo>
                    <a:pt x="4018" y="4722"/>
                  </a:lnTo>
                  <a:lnTo>
                    <a:pt x="4723" y="4863"/>
                  </a:lnTo>
                  <a:lnTo>
                    <a:pt x="4582" y="5004"/>
                  </a:lnTo>
                  <a:lnTo>
                    <a:pt x="4371" y="5075"/>
                  </a:lnTo>
                  <a:lnTo>
                    <a:pt x="3877" y="5075"/>
                  </a:lnTo>
                  <a:lnTo>
                    <a:pt x="2538" y="4863"/>
                  </a:lnTo>
                  <a:lnTo>
                    <a:pt x="1833" y="4793"/>
                  </a:lnTo>
                  <a:lnTo>
                    <a:pt x="1481" y="4863"/>
                  </a:lnTo>
                  <a:lnTo>
                    <a:pt x="1128" y="5004"/>
                  </a:lnTo>
                  <a:lnTo>
                    <a:pt x="846" y="5145"/>
                  </a:lnTo>
                  <a:lnTo>
                    <a:pt x="564" y="5427"/>
                  </a:lnTo>
                  <a:lnTo>
                    <a:pt x="283" y="5780"/>
                  </a:lnTo>
                  <a:lnTo>
                    <a:pt x="142" y="6273"/>
                  </a:lnTo>
                  <a:lnTo>
                    <a:pt x="71" y="6626"/>
                  </a:lnTo>
                  <a:lnTo>
                    <a:pt x="1" y="7048"/>
                  </a:lnTo>
                  <a:lnTo>
                    <a:pt x="71" y="7401"/>
                  </a:lnTo>
                  <a:lnTo>
                    <a:pt x="142" y="7753"/>
                  </a:lnTo>
                  <a:lnTo>
                    <a:pt x="212" y="8176"/>
                  </a:lnTo>
                  <a:lnTo>
                    <a:pt x="423" y="8529"/>
                  </a:lnTo>
                  <a:lnTo>
                    <a:pt x="564" y="8811"/>
                  </a:lnTo>
                  <a:lnTo>
                    <a:pt x="846" y="9163"/>
                  </a:lnTo>
                  <a:lnTo>
                    <a:pt x="1058" y="9374"/>
                  </a:lnTo>
                  <a:lnTo>
                    <a:pt x="1340" y="9586"/>
                  </a:lnTo>
                  <a:lnTo>
                    <a:pt x="1692" y="9727"/>
                  </a:lnTo>
                  <a:lnTo>
                    <a:pt x="1974" y="9868"/>
                  </a:lnTo>
                  <a:lnTo>
                    <a:pt x="2327" y="9868"/>
                  </a:lnTo>
                  <a:lnTo>
                    <a:pt x="2679" y="9797"/>
                  </a:lnTo>
                  <a:lnTo>
                    <a:pt x="3102" y="9656"/>
                  </a:lnTo>
                  <a:lnTo>
                    <a:pt x="3454" y="9374"/>
                  </a:lnTo>
                  <a:lnTo>
                    <a:pt x="4089" y="8670"/>
                  </a:lnTo>
                  <a:lnTo>
                    <a:pt x="4089" y="8952"/>
                  </a:lnTo>
                  <a:lnTo>
                    <a:pt x="4159" y="9163"/>
                  </a:lnTo>
                  <a:lnTo>
                    <a:pt x="4300" y="9304"/>
                  </a:lnTo>
                  <a:lnTo>
                    <a:pt x="4371" y="9445"/>
                  </a:lnTo>
                  <a:lnTo>
                    <a:pt x="4793" y="9656"/>
                  </a:lnTo>
                  <a:lnTo>
                    <a:pt x="5216" y="9797"/>
                  </a:lnTo>
                  <a:lnTo>
                    <a:pt x="5780" y="9797"/>
                  </a:lnTo>
                  <a:lnTo>
                    <a:pt x="6344" y="9656"/>
                  </a:lnTo>
                  <a:lnTo>
                    <a:pt x="6908" y="9515"/>
                  </a:lnTo>
                  <a:lnTo>
                    <a:pt x="7472" y="9304"/>
                  </a:lnTo>
                  <a:lnTo>
                    <a:pt x="8036" y="9022"/>
                  </a:lnTo>
                  <a:lnTo>
                    <a:pt x="8529" y="8670"/>
                  </a:lnTo>
                  <a:lnTo>
                    <a:pt x="8882" y="8317"/>
                  </a:lnTo>
                  <a:lnTo>
                    <a:pt x="9163" y="7894"/>
                  </a:lnTo>
                  <a:lnTo>
                    <a:pt x="9304" y="7542"/>
                  </a:lnTo>
                  <a:lnTo>
                    <a:pt x="9304" y="7330"/>
                  </a:lnTo>
                  <a:lnTo>
                    <a:pt x="9234" y="7119"/>
                  </a:lnTo>
                  <a:lnTo>
                    <a:pt x="9163" y="6907"/>
                  </a:lnTo>
                  <a:lnTo>
                    <a:pt x="9022" y="6696"/>
                  </a:lnTo>
                  <a:lnTo>
                    <a:pt x="8811" y="6485"/>
                  </a:lnTo>
                  <a:lnTo>
                    <a:pt x="8529" y="6344"/>
                  </a:lnTo>
                  <a:lnTo>
                    <a:pt x="9022" y="6132"/>
                  </a:lnTo>
                  <a:lnTo>
                    <a:pt x="9375" y="5780"/>
                  </a:lnTo>
                  <a:lnTo>
                    <a:pt x="9586" y="5427"/>
                  </a:lnTo>
                  <a:lnTo>
                    <a:pt x="9798" y="5004"/>
                  </a:lnTo>
                  <a:lnTo>
                    <a:pt x="9868" y="4511"/>
                  </a:lnTo>
                  <a:lnTo>
                    <a:pt x="9868" y="4018"/>
                  </a:lnTo>
                  <a:lnTo>
                    <a:pt x="9727" y="3595"/>
                  </a:lnTo>
                  <a:lnTo>
                    <a:pt x="9586" y="3101"/>
                  </a:lnTo>
                  <a:lnTo>
                    <a:pt x="9375" y="2678"/>
                  </a:lnTo>
                  <a:lnTo>
                    <a:pt x="9093" y="2396"/>
                  </a:lnTo>
                  <a:lnTo>
                    <a:pt x="8741" y="2115"/>
                  </a:lnTo>
                  <a:lnTo>
                    <a:pt x="8318" y="1974"/>
                  </a:lnTo>
                  <a:lnTo>
                    <a:pt x="7895" y="1903"/>
                  </a:lnTo>
                  <a:lnTo>
                    <a:pt x="7401" y="2044"/>
                  </a:lnTo>
                  <a:lnTo>
                    <a:pt x="6908" y="2255"/>
                  </a:lnTo>
                  <a:lnTo>
                    <a:pt x="6344" y="2749"/>
                  </a:lnTo>
                  <a:lnTo>
                    <a:pt x="6415" y="2115"/>
                  </a:lnTo>
                  <a:lnTo>
                    <a:pt x="6415" y="1621"/>
                  </a:lnTo>
                  <a:lnTo>
                    <a:pt x="6344" y="1198"/>
                  </a:lnTo>
                  <a:lnTo>
                    <a:pt x="6203" y="846"/>
                  </a:lnTo>
                  <a:lnTo>
                    <a:pt x="6062" y="564"/>
                  </a:lnTo>
                  <a:lnTo>
                    <a:pt x="5851" y="352"/>
                  </a:lnTo>
                  <a:lnTo>
                    <a:pt x="5569" y="141"/>
                  </a:lnTo>
                  <a:lnTo>
                    <a:pt x="5357" y="70"/>
                  </a:lnTo>
                  <a:lnTo>
                    <a:pt x="5005" y="0"/>
                  </a:lnTo>
                  <a:close/>
                </a:path>
              </a:pathLst>
            </a:custGeom>
            <a:solidFill>
              <a:srgbClr val="F7B228"/>
            </a:solidFill>
            <a:ln>
              <a:noFill/>
            </a:ln>
          </p:spPr>
          <p:txBody>
            <a:bodyPr lIns="91425" tIns="91425" rIns="91425" bIns="91425" anchor="ctr" anchorCtr="0">
              <a:noAutofit/>
            </a:bodyPr>
            <a:lstStyle/>
            <a:p>
              <a:pPr lvl="0">
                <a:spcBef>
                  <a:spcPts val="0"/>
                </a:spcBef>
                <a:buNone/>
              </a:pPr>
              <a:endParaRPr/>
            </a:p>
          </p:txBody>
        </p:sp>
        <p:grpSp>
          <p:nvGrpSpPr>
            <p:cNvPr id="373" name="Shape 373"/>
            <p:cNvGrpSpPr/>
            <p:nvPr/>
          </p:nvGrpSpPr>
          <p:grpSpPr>
            <a:xfrm>
              <a:off x="1863325" y="2900650"/>
              <a:ext cx="206200" cy="244975"/>
              <a:chOff x="4157100" y="2900650"/>
              <a:chExt cx="206200" cy="244975"/>
            </a:xfrm>
          </p:grpSpPr>
          <p:sp>
            <p:nvSpPr>
              <p:cNvPr id="374" name="Shape 374"/>
              <p:cNvSpPr/>
              <p:nvPr/>
            </p:nvSpPr>
            <p:spPr>
              <a:xfrm>
                <a:off x="4157100" y="3031050"/>
                <a:ext cx="51125" cy="114575"/>
              </a:xfrm>
              <a:custGeom>
                <a:avLst/>
                <a:gdLst/>
                <a:ahLst/>
                <a:cxnLst/>
                <a:rect l="0" t="0" r="0" b="0"/>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375" name="Shape 375"/>
              <p:cNvSpPr/>
              <p:nvPr/>
            </p:nvSpPr>
            <p:spPr>
              <a:xfrm>
                <a:off x="4169450" y="2900650"/>
                <a:ext cx="88125" cy="104000"/>
              </a:xfrm>
              <a:custGeom>
                <a:avLst/>
                <a:gdLst/>
                <a:ahLst/>
                <a:cxnLst/>
                <a:rect l="0" t="0" r="0" b="0"/>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376" name="Shape 376"/>
              <p:cNvSpPr/>
              <p:nvPr/>
            </p:nvSpPr>
            <p:spPr>
              <a:xfrm>
                <a:off x="4217025" y="3024000"/>
                <a:ext cx="146275" cy="104000"/>
              </a:xfrm>
              <a:custGeom>
                <a:avLst/>
                <a:gdLst/>
                <a:ahLst/>
                <a:cxnLst/>
                <a:rect l="0" t="0" r="0" b="0"/>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grpSp>
        <p:grpSp>
          <p:nvGrpSpPr>
            <p:cNvPr id="377" name="Shape 377"/>
            <p:cNvGrpSpPr/>
            <p:nvPr/>
          </p:nvGrpSpPr>
          <p:grpSpPr>
            <a:xfrm>
              <a:off x="1923250" y="773800"/>
              <a:ext cx="290750" cy="361250"/>
              <a:chOff x="4217025" y="773800"/>
              <a:chExt cx="290750" cy="361250"/>
            </a:xfrm>
          </p:grpSpPr>
          <p:sp>
            <p:nvSpPr>
              <p:cNvPr id="378" name="Shape 378"/>
              <p:cNvSpPr/>
              <p:nvPr/>
            </p:nvSpPr>
            <p:spPr>
              <a:xfrm>
                <a:off x="4231125" y="773800"/>
                <a:ext cx="56400" cy="135700"/>
              </a:xfrm>
              <a:custGeom>
                <a:avLst/>
                <a:gdLst/>
                <a:ahLst/>
                <a:cxnLst/>
                <a:rect l="0" t="0" r="0" b="0"/>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sp>
            <p:nvSpPr>
              <p:cNvPr id="379" name="Shape 379"/>
              <p:cNvSpPr/>
              <p:nvPr/>
            </p:nvSpPr>
            <p:spPr>
              <a:xfrm>
                <a:off x="4291025" y="858375"/>
                <a:ext cx="216750" cy="109275"/>
              </a:xfrm>
              <a:custGeom>
                <a:avLst/>
                <a:gdLst/>
                <a:ahLst/>
                <a:cxnLst/>
                <a:rect l="0" t="0" r="0" b="0"/>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sp>
            <p:nvSpPr>
              <p:cNvPr id="380" name="Shape 380"/>
              <p:cNvSpPr/>
              <p:nvPr/>
            </p:nvSpPr>
            <p:spPr>
              <a:xfrm>
                <a:off x="4217025" y="1004625"/>
                <a:ext cx="68750" cy="130425"/>
              </a:xfrm>
              <a:custGeom>
                <a:avLst/>
                <a:gdLst/>
                <a:ahLst/>
                <a:cxnLst/>
                <a:rect l="0" t="0" r="0" b="0"/>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grpSp>
        <p:grpSp>
          <p:nvGrpSpPr>
            <p:cNvPr id="381" name="Shape 381"/>
            <p:cNvGrpSpPr/>
            <p:nvPr/>
          </p:nvGrpSpPr>
          <p:grpSpPr>
            <a:xfrm>
              <a:off x="959375" y="2320925"/>
              <a:ext cx="149800" cy="299575"/>
              <a:chOff x="3253150" y="2320925"/>
              <a:chExt cx="149800" cy="299575"/>
            </a:xfrm>
          </p:grpSpPr>
          <p:sp>
            <p:nvSpPr>
              <p:cNvPr id="382" name="Shape 382"/>
              <p:cNvSpPr/>
              <p:nvPr/>
            </p:nvSpPr>
            <p:spPr>
              <a:xfrm>
                <a:off x="3290150" y="2476000"/>
                <a:ext cx="112800" cy="144500"/>
              </a:xfrm>
              <a:custGeom>
                <a:avLst/>
                <a:gdLst/>
                <a:ahLst/>
                <a:cxnLst/>
                <a:rect l="0" t="0" r="0" b="0"/>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F7B228"/>
              </a:solidFill>
              <a:ln>
                <a:noFill/>
              </a:ln>
            </p:spPr>
            <p:txBody>
              <a:bodyPr lIns="91425" tIns="91425" rIns="91425" bIns="91425" anchor="ctr" anchorCtr="0">
                <a:noAutofit/>
              </a:bodyPr>
              <a:lstStyle/>
              <a:p>
                <a:pPr lvl="0">
                  <a:spcBef>
                    <a:spcPts val="0"/>
                  </a:spcBef>
                  <a:buNone/>
                </a:pPr>
                <a:endParaRPr/>
              </a:p>
            </p:txBody>
          </p:sp>
          <p:sp>
            <p:nvSpPr>
              <p:cNvPr id="383" name="Shape 383"/>
              <p:cNvSpPr/>
              <p:nvPr/>
            </p:nvSpPr>
            <p:spPr>
              <a:xfrm>
                <a:off x="3253150" y="2320925"/>
                <a:ext cx="100475" cy="130425"/>
              </a:xfrm>
              <a:custGeom>
                <a:avLst/>
                <a:gdLst/>
                <a:ahLst/>
                <a:cxnLst/>
                <a:rect l="0" t="0" r="0" b="0"/>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F7B228"/>
              </a:solidFill>
              <a:ln>
                <a:noFill/>
              </a:ln>
            </p:spPr>
            <p:txBody>
              <a:bodyPr lIns="91425" tIns="91425" rIns="91425" bIns="91425" anchor="ctr" anchorCtr="0">
                <a:noAutofit/>
              </a:bodyPr>
              <a:lstStyle/>
              <a:p>
                <a:pPr lvl="0">
                  <a:spcBef>
                    <a:spcPts val="0"/>
                  </a:spcBef>
                  <a:buNone/>
                </a:pPr>
                <a:endParaRPr/>
              </a:p>
            </p:txBody>
          </p:sp>
        </p:grpSp>
        <p:grpSp>
          <p:nvGrpSpPr>
            <p:cNvPr id="384" name="Shape 384"/>
            <p:cNvGrpSpPr/>
            <p:nvPr/>
          </p:nvGrpSpPr>
          <p:grpSpPr>
            <a:xfrm>
              <a:off x="1193750" y="3986125"/>
              <a:ext cx="766525" cy="1452000"/>
              <a:chOff x="3487525" y="3986125"/>
              <a:chExt cx="766525" cy="1452000"/>
            </a:xfrm>
          </p:grpSpPr>
          <p:sp>
            <p:nvSpPr>
              <p:cNvPr id="385" name="Shape 385"/>
              <p:cNvSpPr/>
              <p:nvPr/>
            </p:nvSpPr>
            <p:spPr>
              <a:xfrm>
                <a:off x="3506900" y="3986125"/>
                <a:ext cx="747150" cy="1452000"/>
              </a:xfrm>
              <a:custGeom>
                <a:avLst/>
                <a:gdLst/>
                <a:ahLst/>
                <a:cxnLst/>
                <a:rect l="0" t="0" r="0" b="0"/>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8EBC71"/>
              </a:solidFill>
              <a:ln>
                <a:noFill/>
              </a:ln>
            </p:spPr>
            <p:txBody>
              <a:bodyPr lIns="91425" tIns="91425" rIns="91425" bIns="91425" anchor="ctr" anchorCtr="0">
                <a:noAutofit/>
              </a:bodyPr>
              <a:lstStyle/>
              <a:p>
                <a:pPr lvl="0">
                  <a:spcBef>
                    <a:spcPts val="0"/>
                  </a:spcBef>
                  <a:buNone/>
                </a:pPr>
                <a:endParaRPr/>
              </a:p>
            </p:txBody>
          </p:sp>
          <p:sp>
            <p:nvSpPr>
              <p:cNvPr id="386" name="Shape 386"/>
              <p:cNvSpPr/>
              <p:nvPr/>
            </p:nvSpPr>
            <p:spPr>
              <a:xfrm>
                <a:off x="3501600" y="4357925"/>
                <a:ext cx="151575" cy="297825"/>
              </a:xfrm>
              <a:custGeom>
                <a:avLst/>
                <a:gdLst/>
                <a:ahLst/>
                <a:cxnLst/>
                <a:rect l="0" t="0" r="0" b="0"/>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8EBC71"/>
              </a:solidFill>
              <a:ln>
                <a:noFill/>
              </a:ln>
            </p:spPr>
            <p:txBody>
              <a:bodyPr lIns="91425" tIns="91425" rIns="91425" bIns="91425" anchor="ctr" anchorCtr="0">
                <a:noAutofit/>
              </a:bodyPr>
              <a:lstStyle/>
              <a:p>
                <a:pPr lvl="0">
                  <a:spcBef>
                    <a:spcPts val="0"/>
                  </a:spcBef>
                  <a:buNone/>
                </a:pPr>
                <a:endParaRPr/>
              </a:p>
            </p:txBody>
          </p:sp>
          <p:sp>
            <p:nvSpPr>
              <p:cNvPr id="387" name="Shape 387"/>
              <p:cNvSpPr/>
              <p:nvPr/>
            </p:nvSpPr>
            <p:spPr>
              <a:xfrm>
                <a:off x="3487525" y="4421350"/>
                <a:ext cx="82825" cy="112800"/>
              </a:xfrm>
              <a:custGeom>
                <a:avLst/>
                <a:gdLst/>
                <a:ahLst/>
                <a:cxnLst/>
                <a:rect l="0" t="0" r="0" b="0"/>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8EBC71"/>
              </a:solidFill>
              <a:ln>
                <a:noFill/>
              </a:ln>
            </p:spPr>
            <p:txBody>
              <a:bodyPr lIns="91425" tIns="91425" rIns="91425" bIns="91425" anchor="ctr" anchorCtr="0">
                <a:noAutofit/>
              </a:bodyPr>
              <a:lstStyle/>
              <a:p>
                <a:pPr lvl="0">
                  <a:spcBef>
                    <a:spcPts val="0"/>
                  </a:spcBef>
                  <a:buNone/>
                </a:pPr>
                <a:endParaRPr/>
              </a:p>
            </p:txBody>
          </p:sp>
          <p:sp>
            <p:nvSpPr>
              <p:cNvPr id="388" name="Shape 388"/>
              <p:cNvSpPr/>
              <p:nvPr/>
            </p:nvSpPr>
            <p:spPr>
              <a:xfrm>
                <a:off x="3621425" y="4657475"/>
                <a:ext cx="89900" cy="84625"/>
              </a:xfrm>
              <a:custGeom>
                <a:avLst/>
                <a:gdLst/>
                <a:ahLst/>
                <a:cxnLst/>
                <a:rect l="0" t="0" r="0" b="0"/>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8EBC71"/>
              </a:solidFill>
              <a:ln>
                <a:noFill/>
              </a:ln>
            </p:spPr>
            <p:txBody>
              <a:bodyPr lIns="91425" tIns="91425" rIns="91425" bIns="91425" anchor="ctr" anchorCtr="0">
                <a:noAutofit/>
              </a:bodyPr>
              <a:lstStyle/>
              <a:p>
                <a:pPr lvl="0">
                  <a:spcBef>
                    <a:spcPts val="0"/>
                  </a:spcBef>
                  <a:buNone/>
                </a:pPr>
                <a:endParaRPr/>
              </a:p>
            </p:txBody>
          </p:sp>
        </p:grpSp>
        <p:sp>
          <p:nvSpPr>
            <p:cNvPr id="389" name="Shape 389"/>
            <p:cNvSpPr/>
            <p:nvPr/>
          </p:nvSpPr>
          <p:spPr>
            <a:xfrm>
              <a:off x="1660700" y="3957925"/>
              <a:ext cx="244950" cy="246725"/>
            </a:xfrm>
            <a:custGeom>
              <a:avLst/>
              <a:gdLst/>
              <a:ahLst/>
              <a:cxnLst/>
              <a:rect l="0" t="0" r="0" b="0"/>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EDDC7A"/>
            </a:solidFill>
            <a:ln>
              <a:noFill/>
            </a:ln>
          </p:spPr>
          <p:txBody>
            <a:bodyPr lIns="91425" tIns="91425" rIns="91425" bIns="91425" anchor="ctr" anchorCtr="0">
              <a:noAutofit/>
            </a:bodyPr>
            <a:lstStyle/>
            <a:p>
              <a:pPr lvl="0">
                <a:spcBef>
                  <a:spcPts val="0"/>
                </a:spcBef>
                <a:buNone/>
              </a:pPr>
              <a:endParaRPr/>
            </a:p>
          </p:txBody>
        </p:sp>
        <p:sp>
          <p:nvSpPr>
            <p:cNvPr id="390" name="Shape 390"/>
            <p:cNvSpPr/>
            <p:nvPr/>
          </p:nvSpPr>
          <p:spPr>
            <a:xfrm>
              <a:off x="971725" y="3707700"/>
              <a:ext cx="220275" cy="341875"/>
            </a:xfrm>
            <a:custGeom>
              <a:avLst/>
              <a:gdLst/>
              <a:ahLst/>
              <a:cxnLst/>
              <a:rect l="0" t="0" r="0" b="0"/>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F7CA0F"/>
            </a:solidFill>
            <a:ln>
              <a:noFill/>
            </a:ln>
          </p:spPr>
          <p:txBody>
            <a:bodyPr lIns="91425" tIns="91425" rIns="91425" bIns="91425" anchor="ctr" anchorCtr="0">
              <a:noAutofit/>
            </a:bodyPr>
            <a:lstStyle/>
            <a:p>
              <a:pPr lvl="0">
                <a:spcBef>
                  <a:spcPts val="0"/>
                </a:spcBef>
                <a:buNone/>
              </a:pPr>
              <a:endParaRPr/>
            </a:p>
          </p:txBody>
        </p:sp>
        <p:sp>
          <p:nvSpPr>
            <p:cNvPr id="391" name="Shape 391"/>
            <p:cNvSpPr/>
            <p:nvPr/>
          </p:nvSpPr>
          <p:spPr>
            <a:xfrm>
              <a:off x="2016625" y="4890075"/>
              <a:ext cx="119850" cy="586800"/>
            </a:xfrm>
            <a:custGeom>
              <a:avLst/>
              <a:gdLst/>
              <a:ahLst/>
              <a:cxnLst/>
              <a:rect l="0" t="0" r="0" b="0"/>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grpSp>
          <p:nvGrpSpPr>
            <p:cNvPr id="392" name="Shape 392"/>
            <p:cNvGrpSpPr/>
            <p:nvPr/>
          </p:nvGrpSpPr>
          <p:grpSpPr>
            <a:xfrm>
              <a:off x="1216650" y="5036325"/>
              <a:ext cx="169175" cy="269650"/>
              <a:chOff x="3510425" y="5036325"/>
              <a:chExt cx="169175" cy="269650"/>
            </a:xfrm>
          </p:grpSpPr>
          <p:sp>
            <p:nvSpPr>
              <p:cNvPr id="393" name="Shape 393"/>
              <p:cNvSpPr/>
              <p:nvPr/>
            </p:nvSpPr>
            <p:spPr>
              <a:xfrm>
                <a:off x="3510425" y="5105050"/>
                <a:ext cx="86350" cy="77575"/>
              </a:xfrm>
              <a:custGeom>
                <a:avLst/>
                <a:gdLst/>
                <a:ahLst/>
                <a:cxnLst/>
                <a:rect l="0" t="0" r="0" b="0"/>
                <a:pathLst>
                  <a:path w="3454" h="3103" extrusionOk="0">
                    <a:moveTo>
                      <a:pt x="2185" y="1"/>
                    </a:moveTo>
                    <a:lnTo>
                      <a:pt x="1762" y="142"/>
                    </a:lnTo>
                    <a:lnTo>
                      <a:pt x="1269" y="424"/>
                    </a:lnTo>
                    <a:lnTo>
                      <a:pt x="846" y="706"/>
                    </a:lnTo>
                    <a:lnTo>
                      <a:pt x="494" y="1129"/>
                    </a:lnTo>
                    <a:lnTo>
                      <a:pt x="212" y="1551"/>
                    </a:lnTo>
                    <a:lnTo>
                      <a:pt x="71" y="1904"/>
                    </a:lnTo>
                    <a:lnTo>
                      <a:pt x="0" y="2327"/>
                    </a:lnTo>
                    <a:lnTo>
                      <a:pt x="71" y="2468"/>
                    </a:lnTo>
                    <a:lnTo>
                      <a:pt x="141" y="2679"/>
                    </a:lnTo>
                    <a:lnTo>
                      <a:pt x="282" y="2820"/>
                    </a:lnTo>
                    <a:lnTo>
                      <a:pt x="494" y="2891"/>
                    </a:lnTo>
                    <a:lnTo>
                      <a:pt x="705" y="3032"/>
                    </a:lnTo>
                    <a:lnTo>
                      <a:pt x="1058" y="3102"/>
                    </a:lnTo>
                    <a:lnTo>
                      <a:pt x="2256" y="3102"/>
                    </a:lnTo>
                    <a:lnTo>
                      <a:pt x="2538" y="2961"/>
                    </a:lnTo>
                    <a:lnTo>
                      <a:pt x="2820" y="2750"/>
                    </a:lnTo>
                    <a:lnTo>
                      <a:pt x="3031" y="2468"/>
                    </a:lnTo>
                    <a:lnTo>
                      <a:pt x="3313" y="1974"/>
                    </a:lnTo>
                    <a:lnTo>
                      <a:pt x="3454" y="1622"/>
                    </a:lnTo>
                    <a:lnTo>
                      <a:pt x="3384" y="917"/>
                    </a:lnTo>
                    <a:lnTo>
                      <a:pt x="3313" y="635"/>
                    </a:lnTo>
                    <a:lnTo>
                      <a:pt x="3243" y="424"/>
                    </a:lnTo>
                    <a:lnTo>
                      <a:pt x="3102" y="212"/>
                    </a:lnTo>
                    <a:lnTo>
                      <a:pt x="2961" y="142"/>
                    </a:lnTo>
                    <a:lnTo>
                      <a:pt x="2820" y="1"/>
                    </a:lnTo>
                    <a:close/>
                  </a:path>
                </a:pathLst>
              </a:custGeom>
              <a:solidFill>
                <a:srgbClr val="DDAC6C"/>
              </a:solidFill>
              <a:ln>
                <a:noFill/>
              </a:ln>
            </p:spPr>
            <p:txBody>
              <a:bodyPr lIns="91425" tIns="91425" rIns="91425" bIns="91425" anchor="ctr" anchorCtr="0">
                <a:noAutofit/>
              </a:bodyPr>
              <a:lstStyle/>
              <a:p>
                <a:pPr lvl="0">
                  <a:spcBef>
                    <a:spcPts val="0"/>
                  </a:spcBef>
                  <a:buNone/>
                </a:pPr>
                <a:endParaRPr/>
              </a:p>
            </p:txBody>
          </p:sp>
          <p:sp>
            <p:nvSpPr>
              <p:cNvPr id="394" name="Shape 394"/>
              <p:cNvSpPr/>
              <p:nvPr/>
            </p:nvSpPr>
            <p:spPr>
              <a:xfrm>
                <a:off x="3602050" y="5157925"/>
                <a:ext cx="66975" cy="63450"/>
              </a:xfrm>
              <a:custGeom>
                <a:avLst/>
                <a:gdLst/>
                <a:ahLst/>
                <a:cxnLst/>
                <a:rect l="0" t="0" r="0" b="0"/>
                <a:pathLst>
                  <a:path w="2679" h="2538" extrusionOk="0">
                    <a:moveTo>
                      <a:pt x="1269" y="0"/>
                    </a:moveTo>
                    <a:lnTo>
                      <a:pt x="846" y="71"/>
                    </a:lnTo>
                    <a:lnTo>
                      <a:pt x="423" y="353"/>
                    </a:lnTo>
                    <a:lnTo>
                      <a:pt x="141" y="705"/>
                    </a:lnTo>
                    <a:lnTo>
                      <a:pt x="71" y="917"/>
                    </a:lnTo>
                    <a:lnTo>
                      <a:pt x="0" y="1128"/>
                    </a:lnTo>
                    <a:lnTo>
                      <a:pt x="0" y="1410"/>
                    </a:lnTo>
                    <a:lnTo>
                      <a:pt x="71" y="1692"/>
                    </a:lnTo>
                    <a:lnTo>
                      <a:pt x="212" y="1974"/>
                    </a:lnTo>
                    <a:lnTo>
                      <a:pt x="353" y="2185"/>
                    </a:lnTo>
                    <a:lnTo>
                      <a:pt x="564" y="2397"/>
                    </a:lnTo>
                    <a:lnTo>
                      <a:pt x="846" y="2467"/>
                    </a:lnTo>
                    <a:lnTo>
                      <a:pt x="1058" y="2538"/>
                    </a:lnTo>
                    <a:lnTo>
                      <a:pt x="1551" y="2538"/>
                    </a:lnTo>
                    <a:lnTo>
                      <a:pt x="1833" y="2467"/>
                    </a:lnTo>
                    <a:lnTo>
                      <a:pt x="2044" y="2326"/>
                    </a:lnTo>
                    <a:lnTo>
                      <a:pt x="2256" y="2185"/>
                    </a:lnTo>
                    <a:lnTo>
                      <a:pt x="2397" y="1974"/>
                    </a:lnTo>
                    <a:lnTo>
                      <a:pt x="2538" y="1762"/>
                    </a:lnTo>
                    <a:lnTo>
                      <a:pt x="2608" y="1481"/>
                    </a:lnTo>
                    <a:lnTo>
                      <a:pt x="2679" y="1199"/>
                    </a:lnTo>
                    <a:lnTo>
                      <a:pt x="2608" y="917"/>
                    </a:lnTo>
                    <a:lnTo>
                      <a:pt x="2467" y="564"/>
                    </a:lnTo>
                    <a:lnTo>
                      <a:pt x="2326" y="353"/>
                    </a:lnTo>
                    <a:lnTo>
                      <a:pt x="2115" y="212"/>
                    </a:lnTo>
                    <a:lnTo>
                      <a:pt x="1904" y="71"/>
                    </a:lnTo>
                    <a:lnTo>
                      <a:pt x="1692" y="0"/>
                    </a:lnTo>
                    <a:close/>
                  </a:path>
                </a:pathLst>
              </a:custGeom>
              <a:solidFill>
                <a:srgbClr val="DDAC6C"/>
              </a:solidFill>
              <a:ln>
                <a:noFill/>
              </a:ln>
            </p:spPr>
            <p:txBody>
              <a:bodyPr lIns="91425" tIns="91425" rIns="91425" bIns="91425" anchor="ctr" anchorCtr="0">
                <a:noAutofit/>
              </a:bodyPr>
              <a:lstStyle/>
              <a:p>
                <a:pPr lvl="0">
                  <a:spcBef>
                    <a:spcPts val="0"/>
                  </a:spcBef>
                  <a:buNone/>
                </a:pPr>
                <a:endParaRPr/>
              </a:p>
            </p:txBody>
          </p:sp>
          <p:sp>
            <p:nvSpPr>
              <p:cNvPr id="395" name="Shape 395"/>
              <p:cNvSpPr/>
              <p:nvPr/>
            </p:nvSpPr>
            <p:spPr>
              <a:xfrm>
                <a:off x="3538625" y="5221350"/>
                <a:ext cx="82825" cy="84625"/>
              </a:xfrm>
              <a:custGeom>
                <a:avLst/>
                <a:gdLst/>
                <a:ahLst/>
                <a:cxnLst/>
                <a:rect l="0" t="0" r="0" b="0"/>
                <a:pathLst>
                  <a:path w="3313" h="3385" extrusionOk="0">
                    <a:moveTo>
                      <a:pt x="1621" y="1"/>
                    </a:moveTo>
                    <a:lnTo>
                      <a:pt x="1269" y="71"/>
                    </a:lnTo>
                    <a:lnTo>
                      <a:pt x="987" y="212"/>
                    </a:lnTo>
                    <a:lnTo>
                      <a:pt x="775" y="424"/>
                    </a:lnTo>
                    <a:lnTo>
                      <a:pt x="493" y="635"/>
                    </a:lnTo>
                    <a:lnTo>
                      <a:pt x="352" y="847"/>
                    </a:lnTo>
                    <a:lnTo>
                      <a:pt x="141" y="1129"/>
                    </a:lnTo>
                    <a:lnTo>
                      <a:pt x="71" y="1410"/>
                    </a:lnTo>
                    <a:lnTo>
                      <a:pt x="0" y="1763"/>
                    </a:lnTo>
                    <a:lnTo>
                      <a:pt x="0" y="2045"/>
                    </a:lnTo>
                    <a:lnTo>
                      <a:pt x="71" y="2327"/>
                    </a:lnTo>
                    <a:lnTo>
                      <a:pt x="211" y="2679"/>
                    </a:lnTo>
                    <a:lnTo>
                      <a:pt x="423" y="2891"/>
                    </a:lnTo>
                    <a:lnTo>
                      <a:pt x="705" y="3173"/>
                    </a:lnTo>
                    <a:lnTo>
                      <a:pt x="987" y="3314"/>
                    </a:lnTo>
                    <a:lnTo>
                      <a:pt x="1339" y="3384"/>
                    </a:lnTo>
                    <a:lnTo>
                      <a:pt x="1974" y="3384"/>
                    </a:lnTo>
                    <a:lnTo>
                      <a:pt x="2256" y="3243"/>
                    </a:lnTo>
                    <a:lnTo>
                      <a:pt x="2537" y="3032"/>
                    </a:lnTo>
                    <a:lnTo>
                      <a:pt x="2749" y="2820"/>
                    </a:lnTo>
                    <a:lnTo>
                      <a:pt x="2960" y="2538"/>
                    </a:lnTo>
                    <a:lnTo>
                      <a:pt x="3172" y="2256"/>
                    </a:lnTo>
                    <a:lnTo>
                      <a:pt x="3242" y="1974"/>
                    </a:lnTo>
                    <a:lnTo>
                      <a:pt x="3313" y="1692"/>
                    </a:lnTo>
                    <a:lnTo>
                      <a:pt x="3313" y="1340"/>
                    </a:lnTo>
                    <a:lnTo>
                      <a:pt x="3313" y="1058"/>
                    </a:lnTo>
                    <a:lnTo>
                      <a:pt x="3172" y="776"/>
                    </a:lnTo>
                    <a:lnTo>
                      <a:pt x="2960" y="494"/>
                    </a:lnTo>
                    <a:lnTo>
                      <a:pt x="2608" y="283"/>
                    </a:lnTo>
                    <a:lnTo>
                      <a:pt x="2256" y="142"/>
                    </a:lnTo>
                    <a:lnTo>
                      <a:pt x="1974" y="1"/>
                    </a:lnTo>
                    <a:close/>
                  </a:path>
                </a:pathLst>
              </a:custGeom>
              <a:solidFill>
                <a:srgbClr val="DDAC6C"/>
              </a:solidFill>
              <a:ln>
                <a:noFill/>
              </a:ln>
            </p:spPr>
            <p:txBody>
              <a:bodyPr lIns="91425" tIns="91425" rIns="91425" bIns="91425" anchor="ctr" anchorCtr="0">
                <a:noAutofit/>
              </a:bodyPr>
              <a:lstStyle/>
              <a:p>
                <a:pPr lvl="0">
                  <a:spcBef>
                    <a:spcPts val="0"/>
                  </a:spcBef>
                  <a:buNone/>
                </a:pPr>
                <a:endParaRPr/>
              </a:p>
            </p:txBody>
          </p:sp>
          <p:sp>
            <p:nvSpPr>
              <p:cNvPr id="396" name="Shape 396"/>
              <p:cNvSpPr/>
              <p:nvPr/>
            </p:nvSpPr>
            <p:spPr>
              <a:xfrm>
                <a:off x="3640825" y="5036325"/>
                <a:ext cx="38775" cy="42325"/>
              </a:xfrm>
              <a:custGeom>
                <a:avLst/>
                <a:gdLst/>
                <a:ahLst/>
                <a:cxnLst/>
                <a:rect l="0" t="0" r="0" b="0"/>
                <a:pathLst>
                  <a:path w="1551" h="1693" extrusionOk="0">
                    <a:moveTo>
                      <a:pt x="493" y="1"/>
                    </a:moveTo>
                    <a:lnTo>
                      <a:pt x="282" y="71"/>
                    </a:lnTo>
                    <a:lnTo>
                      <a:pt x="141" y="142"/>
                    </a:lnTo>
                    <a:lnTo>
                      <a:pt x="71" y="283"/>
                    </a:lnTo>
                    <a:lnTo>
                      <a:pt x="0" y="635"/>
                    </a:lnTo>
                    <a:lnTo>
                      <a:pt x="0" y="988"/>
                    </a:lnTo>
                    <a:lnTo>
                      <a:pt x="141" y="1270"/>
                    </a:lnTo>
                    <a:lnTo>
                      <a:pt x="353" y="1552"/>
                    </a:lnTo>
                    <a:lnTo>
                      <a:pt x="564" y="1693"/>
                    </a:lnTo>
                    <a:lnTo>
                      <a:pt x="705" y="1693"/>
                    </a:lnTo>
                    <a:lnTo>
                      <a:pt x="775" y="1622"/>
                    </a:lnTo>
                    <a:lnTo>
                      <a:pt x="987" y="1481"/>
                    </a:lnTo>
                    <a:lnTo>
                      <a:pt x="1269" y="1199"/>
                    </a:lnTo>
                    <a:lnTo>
                      <a:pt x="1410" y="917"/>
                    </a:lnTo>
                    <a:lnTo>
                      <a:pt x="1551" y="635"/>
                    </a:lnTo>
                    <a:lnTo>
                      <a:pt x="1551" y="353"/>
                    </a:lnTo>
                    <a:lnTo>
                      <a:pt x="1410" y="142"/>
                    </a:lnTo>
                    <a:lnTo>
                      <a:pt x="1198" y="1"/>
                    </a:lnTo>
                    <a:close/>
                  </a:path>
                </a:pathLst>
              </a:custGeom>
              <a:solidFill>
                <a:srgbClr val="DDAC6C"/>
              </a:solidFill>
              <a:ln>
                <a:noFill/>
              </a:ln>
            </p:spPr>
            <p:txBody>
              <a:bodyPr lIns="91425" tIns="91425" rIns="91425" bIns="91425" anchor="ctr" anchorCtr="0">
                <a:noAutofit/>
              </a:bodyPr>
              <a:lstStyle/>
              <a:p>
                <a:pPr lvl="0">
                  <a:spcBef>
                    <a:spcPts val="0"/>
                  </a:spcBef>
                  <a:buNone/>
                </a:pPr>
                <a:endParaRPr/>
              </a:p>
            </p:txBody>
          </p:sp>
        </p:grpSp>
      </p:grpSp>
      <p:grpSp>
        <p:nvGrpSpPr>
          <p:cNvPr id="397" name="Shape 397"/>
          <p:cNvGrpSpPr/>
          <p:nvPr/>
        </p:nvGrpSpPr>
        <p:grpSpPr>
          <a:xfrm rot="-9319279">
            <a:off x="452001" y="791962"/>
            <a:ext cx="291913" cy="362695"/>
            <a:chOff x="4217025" y="773800"/>
            <a:chExt cx="290750" cy="361250"/>
          </a:xfrm>
        </p:grpSpPr>
        <p:sp>
          <p:nvSpPr>
            <p:cNvPr id="398" name="Shape 398"/>
            <p:cNvSpPr/>
            <p:nvPr/>
          </p:nvSpPr>
          <p:spPr>
            <a:xfrm>
              <a:off x="4231125" y="773800"/>
              <a:ext cx="56400" cy="135700"/>
            </a:xfrm>
            <a:custGeom>
              <a:avLst/>
              <a:gdLst/>
              <a:ahLst/>
              <a:cxnLst/>
              <a:rect l="0" t="0" r="0" b="0"/>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sp>
          <p:nvSpPr>
            <p:cNvPr id="399" name="Shape 399"/>
            <p:cNvSpPr/>
            <p:nvPr/>
          </p:nvSpPr>
          <p:spPr>
            <a:xfrm>
              <a:off x="4291025" y="858375"/>
              <a:ext cx="216750" cy="109275"/>
            </a:xfrm>
            <a:custGeom>
              <a:avLst/>
              <a:gdLst/>
              <a:ahLst/>
              <a:cxnLst/>
              <a:rect l="0" t="0" r="0" b="0"/>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sp>
          <p:nvSpPr>
            <p:cNvPr id="400" name="Shape 400"/>
            <p:cNvSpPr/>
            <p:nvPr/>
          </p:nvSpPr>
          <p:spPr>
            <a:xfrm>
              <a:off x="4217025" y="1004625"/>
              <a:ext cx="68750" cy="130425"/>
            </a:xfrm>
            <a:custGeom>
              <a:avLst/>
              <a:gdLst/>
              <a:ahLst/>
              <a:cxnLst/>
              <a:rect l="0" t="0" r="0" b="0"/>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Image background">
    <p:bg>
      <p:bgPr>
        <a:solidFill>
          <a:srgbClr val="D9D9D9"/>
        </a:solidFill>
        <a:effectLst/>
      </p:bgPr>
    </p:bg>
    <p:spTree>
      <p:nvGrpSpPr>
        <p:cNvPr id="1" name="Shape 464"/>
        <p:cNvGrpSpPr/>
        <p:nvPr/>
      </p:nvGrpSpPr>
      <p:grpSpPr>
        <a:xfrm>
          <a:off x="0" y="0"/>
          <a:ext cx="0" cy="0"/>
          <a:chOff x="0" y="0"/>
          <a:chExt cx="0" cy="0"/>
        </a:xfrm>
      </p:grpSpPr>
      <p:grpSp>
        <p:nvGrpSpPr>
          <p:cNvPr id="465" name="Shape 465"/>
          <p:cNvGrpSpPr/>
          <p:nvPr/>
        </p:nvGrpSpPr>
        <p:grpSpPr>
          <a:xfrm>
            <a:off x="7964874" y="-76203"/>
            <a:ext cx="1026724" cy="3854148"/>
            <a:chOff x="818425" y="238125"/>
            <a:chExt cx="1395575" cy="5238750"/>
          </a:xfrm>
        </p:grpSpPr>
        <p:sp>
          <p:nvSpPr>
            <p:cNvPr id="466" name="Shape 466"/>
            <p:cNvSpPr/>
            <p:nvPr/>
          </p:nvSpPr>
          <p:spPr>
            <a:xfrm>
              <a:off x="1253650" y="245150"/>
              <a:ext cx="731300" cy="1178875"/>
            </a:xfrm>
            <a:custGeom>
              <a:avLst/>
              <a:gdLst/>
              <a:ahLst/>
              <a:cxnLst/>
              <a:rect l="0" t="0" r="0" b="0"/>
              <a:pathLst>
                <a:path w="29252" h="47155" extrusionOk="0">
                  <a:moveTo>
                    <a:pt x="17692" y="8600"/>
                  </a:moveTo>
                  <a:lnTo>
                    <a:pt x="14872" y="9305"/>
                  </a:lnTo>
                  <a:lnTo>
                    <a:pt x="11771" y="10080"/>
                  </a:lnTo>
                  <a:lnTo>
                    <a:pt x="8811" y="10856"/>
                  </a:lnTo>
                  <a:lnTo>
                    <a:pt x="7542" y="11278"/>
                  </a:lnTo>
                  <a:lnTo>
                    <a:pt x="6485" y="11631"/>
                  </a:lnTo>
                  <a:lnTo>
                    <a:pt x="9234" y="10503"/>
                  </a:lnTo>
                  <a:lnTo>
                    <a:pt x="10573" y="10010"/>
                  </a:lnTo>
                  <a:lnTo>
                    <a:pt x="11983" y="9587"/>
                  </a:lnTo>
                  <a:lnTo>
                    <a:pt x="13392" y="9164"/>
                  </a:lnTo>
                  <a:lnTo>
                    <a:pt x="14802" y="8882"/>
                  </a:lnTo>
                  <a:lnTo>
                    <a:pt x="16282" y="8671"/>
                  </a:lnTo>
                  <a:lnTo>
                    <a:pt x="17692" y="8600"/>
                  </a:lnTo>
                  <a:close/>
                  <a:moveTo>
                    <a:pt x="20652" y="3102"/>
                  </a:moveTo>
                  <a:lnTo>
                    <a:pt x="20934" y="3173"/>
                  </a:lnTo>
                  <a:lnTo>
                    <a:pt x="21709" y="3455"/>
                  </a:lnTo>
                  <a:lnTo>
                    <a:pt x="22414" y="3807"/>
                  </a:lnTo>
                  <a:lnTo>
                    <a:pt x="23049" y="4160"/>
                  </a:lnTo>
                  <a:lnTo>
                    <a:pt x="23683" y="4582"/>
                  </a:lnTo>
                  <a:lnTo>
                    <a:pt x="24247" y="5076"/>
                  </a:lnTo>
                  <a:lnTo>
                    <a:pt x="24740" y="5569"/>
                  </a:lnTo>
                  <a:lnTo>
                    <a:pt x="25234" y="6133"/>
                  </a:lnTo>
                  <a:lnTo>
                    <a:pt x="25656" y="6697"/>
                  </a:lnTo>
                  <a:lnTo>
                    <a:pt x="26079" y="7331"/>
                  </a:lnTo>
                  <a:lnTo>
                    <a:pt x="26432" y="7966"/>
                  </a:lnTo>
                  <a:lnTo>
                    <a:pt x="26714" y="8671"/>
                  </a:lnTo>
                  <a:lnTo>
                    <a:pt x="26996" y="9305"/>
                  </a:lnTo>
                  <a:lnTo>
                    <a:pt x="27278" y="10080"/>
                  </a:lnTo>
                  <a:lnTo>
                    <a:pt x="27489" y="10856"/>
                  </a:lnTo>
                  <a:lnTo>
                    <a:pt x="27771" y="12406"/>
                  </a:lnTo>
                  <a:lnTo>
                    <a:pt x="27348" y="11631"/>
                  </a:lnTo>
                  <a:lnTo>
                    <a:pt x="26996" y="10856"/>
                  </a:lnTo>
                  <a:lnTo>
                    <a:pt x="26502" y="10151"/>
                  </a:lnTo>
                  <a:lnTo>
                    <a:pt x="26009" y="9516"/>
                  </a:lnTo>
                  <a:lnTo>
                    <a:pt x="25022" y="8177"/>
                  </a:lnTo>
                  <a:lnTo>
                    <a:pt x="23894" y="6908"/>
                  </a:lnTo>
                  <a:lnTo>
                    <a:pt x="22837" y="5851"/>
                  </a:lnTo>
                  <a:lnTo>
                    <a:pt x="21850" y="4723"/>
                  </a:lnTo>
                  <a:lnTo>
                    <a:pt x="21427" y="4300"/>
                  </a:lnTo>
                  <a:lnTo>
                    <a:pt x="20864" y="3666"/>
                  </a:lnTo>
                  <a:lnTo>
                    <a:pt x="20652" y="3384"/>
                  </a:lnTo>
                  <a:lnTo>
                    <a:pt x="20511" y="3173"/>
                  </a:lnTo>
                  <a:lnTo>
                    <a:pt x="20582" y="3102"/>
                  </a:lnTo>
                  <a:close/>
                  <a:moveTo>
                    <a:pt x="18185" y="9516"/>
                  </a:moveTo>
                  <a:lnTo>
                    <a:pt x="17480" y="10151"/>
                  </a:lnTo>
                  <a:lnTo>
                    <a:pt x="16776" y="10715"/>
                  </a:lnTo>
                  <a:lnTo>
                    <a:pt x="15930" y="11208"/>
                  </a:lnTo>
                  <a:lnTo>
                    <a:pt x="15084" y="11560"/>
                  </a:lnTo>
                  <a:lnTo>
                    <a:pt x="14238" y="11913"/>
                  </a:lnTo>
                  <a:lnTo>
                    <a:pt x="13322" y="12124"/>
                  </a:lnTo>
                  <a:lnTo>
                    <a:pt x="12406" y="12336"/>
                  </a:lnTo>
                  <a:lnTo>
                    <a:pt x="11489" y="12477"/>
                  </a:lnTo>
                  <a:lnTo>
                    <a:pt x="9586" y="12688"/>
                  </a:lnTo>
                  <a:lnTo>
                    <a:pt x="7754" y="12759"/>
                  </a:lnTo>
                  <a:lnTo>
                    <a:pt x="5851" y="12759"/>
                  </a:lnTo>
                  <a:lnTo>
                    <a:pt x="4018" y="12829"/>
                  </a:lnTo>
                  <a:lnTo>
                    <a:pt x="4582" y="12547"/>
                  </a:lnTo>
                  <a:lnTo>
                    <a:pt x="5287" y="12336"/>
                  </a:lnTo>
                  <a:lnTo>
                    <a:pt x="6062" y="12195"/>
                  </a:lnTo>
                  <a:lnTo>
                    <a:pt x="6978" y="12054"/>
                  </a:lnTo>
                  <a:lnTo>
                    <a:pt x="8670" y="11913"/>
                  </a:lnTo>
                  <a:lnTo>
                    <a:pt x="9445" y="11842"/>
                  </a:lnTo>
                  <a:lnTo>
                    <a:pt x="10150" y="11701"/>
                  </a:lnTo>
                  <a:lnTo>
                    <a:pt x="12124" y="11278"/>
                  </a:lnTo>
                  <a:lnTo>
                    <a:pt x="14168" y="10715"/>
                  </a:lnTo>
                  <a:lnTo>
                    <a:pt x="16212" y="10151"/>
                  </a:lnTo>
                  <a:lnTo>
                    <a:pt x="18185" y="9516"/>
                  </a:lnTo>
                  <a:close/>
                  <a:moveTo>
                    <a:pt x="20511" y="3948"/>
                  </a:moveTo>
                  <a:lnTo>
                    <a:pt x="20864" y="4512"/>
                  </a:lnTo>
                  <a:lnTo>
                    <a:pt x="21216" y="5146"/>
                  </a:lnTo>
                  <a:lnTo>
                    <a:pt x="22062" y="6204"/>
                  </a:lnTo>
                  <a:lnTo>
                    <a:pt x="23824" y="8248"/>
                  </a:lnTo>
                  <a:lnTo>
                    <a:pt x="24881" y="9587"/>
                  </a:lnTo>
                  <a:lnTo>
                    <a:pt x="25797" y="10996"/>
                  </a:lnTo>
                  <a:lnTo>
                    <a:pt x="26220" y="11701"/>
                  </a:lnTo>
                  <a:lnTo>
                    <a:pt x="26573" y="12477"/>
                  </a:lnTo>
                  <a:lnTo>
                    <a:pt x="26925" y="13252"/>
                  </a:lnTo>
                  <a:lnTo>
                    <a:pt x="27207" y="14027"/>
                  </a:lnTo>
                  <a:lnTo>
                    <a:pt x="25022" y="11701"/>
                  </a:lnTo>
                  <a:lnTo>
                    <a:pt x="24035" y="10574"/>
                  </a:lnTo>
                  <a:lnTo>
                    <a:pt x="23119" y="9375"/>
                  </a:lnTo>
                  <a:lnTo>
                    <a:pt x="22344" y="8177"/>
                  </a:lnTo>
                  <a:lnTo>
                    <a:pt x="21568" y="6908"/>
                  </a:lnTo>
                  <a:lnTo>
                    <a:pt x="21286" y="6204"/>
                  </a:lnTo>
                  <a:lnTo>
                    <a:pt x="21005" y="5499"/>
                  </a:lnTo>
                  <a:lnTo>
                    <a:pt x="20723" y="4723"/>
                  </a:lnTo>
                  <a:lnTo>
                    <a:pt x="20511" y="3948"/>
                  </a:lnTo>
                  <a:close/>
                  <a:moveTo>
                    <a:pt x="12194" y="25657"/>
                  </a:moveTo>
                  <a:lnTo>
                    <a:pt x="9375" y="26855"/>
                  </a:lnTo>
                  <a:lnTo>
                    <a:pt x="6485" y="28195"/>
                  </a:lnTo>
                  <a:lnTo>
                    <a:pt x="4441" y="29181"/>
                  </a:lnTo>
                  <a:lnTo>
                    <a:pt x="2467" y="30098"/>
                  </a:lnTo>
                  <a:lnTo>
                    <a:pt x="3525" y="29252"/>
                  </a:lnTo>
                  <a:lnTo>
                    <a:pt x="4582" y="28406"/>
                  </a:lnTo>
                  <a:lnTo>
                    <a:pt x="5780" y="27701"/>
                  </a:lnTo>
                  <a:lnTo>
                    <a:pt x="6978" y="26996"/>
                  </a:lnTo>
                  <a:lnTo>
                    <a:pt x="8177" y="26503"/>
                  </a:lnTo>
                  <a:lnTo>
                    <a:pt x="9516" y="26080"/>
                  </a:lnTo>
                  <a:lnTo>
                    <a:pt x="10855" y="25798"/>
                  </a:lnTo>
                  <a:lnTo>
                    <a:pt x="12194" y="25657"/>
                  </a:lnTo>
                  <a:close/>
                  <a:moveTo>
                    <a:pt x="12194" y="26855"/>
                  </a:moveTo>
                  <a:lnTo>
                    <a:pt x="11207" y="27701"/>
                  </a:lnTo>
                  <a:lnTo>
                    <a:pt x="10221" y="28477"/>
                  </a:lnTo>
                  <a:lnTo>
                    <a:pt x="9234" y="29181"/>
                  </a:lnTo>
                  <a:lnTo>
                    <a:pt x="8106" y="29816"/>
                  </a:lnTo>
                  <a:lnTo>
                    <a:pt x="7260" y="30239"/>
                  </a:lnTo>
                  <a:lnTo>
                    <a:pt x="6414" y="30591"/>
                  </a:lnTo>
                  <a:lnTo>
                    <a:pt x="5498" y="30873"/>
                  </a:lnTo>
                  <a:lnTo>
                    <a:pt x="4582" y="31155"/>
                  </a:lnTo>
                  <a:lnTo>
                    <a:pt x="3666" y="31296"/>
                  </a:lnTo>
                  <a:lnTo>
                    <a:pt x="2679" y="31437"/>
                  </a:lnTo>
                  <a:lnTo>
                    <a:pt x="1763" y="31578"/>
                  </a:lnTo>
                  <a:lnTo>
                    <a:pt x="846" y="31578"/>
                  </a:lnTo>
                  <a:lnTo>
                    <a:pt x="1269" y="31296"/>
                  </a:lnTo>
                  <a:lnTo>
                    <a:pt x="1833" y="31014"/>
                  </a:lnTo>
                  <a:lnTo>
                    <a:pt x="3172" y="30521"/>
                  </a:lnTo>
                  <a:lnTo>
                    <a:pt x="4652" y="30027"/>
                  </a:lnTo>
                  <a:lnTo>
                    <a:pt x="5780" y="29675"/>
                  </a:lnTo>
                  <a:lnTo>
                    <a:pt x="9022" y="28265"/>
                  </a:lnTo>
                  <a:lnTo>
                    <a:pt x="12194" y="26855"/>
                  </a:lnTo>
                  <a:close/>
                  <a:moveTo>
                    <a:pt x="17762" y="20300"/>
                  </a:moveTo>
                  <a:lnTo>
                    <a:pt x="18608" y="21851"/>
                  </a:lnTo>
                  <a:lnTo>
                    <a:pt x="19383" y="23402"/>
                  </a:lnTo>
                  <a:lnTo>
                    <a:pt x="20018" y="25023"/>
                  </a:lnTo>
                  <a:lnTo>
                    <a:pt x="20652" y="26644"/>
                  </a:lnTo>
                  <a:lnTo>
                    <a:pt x="21780" y="29886"/>
                  </a:lnTo>
                  <a:lnTo>
                    <a:pt x="22485" y="31507"/>
                  </a:lnTo>
                  <a:lnTo>
                    <a:pt x="23190" y="33129"/>
                  </a:lnTo>
                  <a:lnTo>
                    <a:pt x="22414" y="32565"/>
                  </a:lnTo>
                  <a:lnTo>
                    <a:pt x="21639" y="31930"/>
                  </a:lnTo>
                  <a:lnTo>
                    <a:pt x="21005" y="31296"/>
                  </a:lnTo>
                  <a:lnTo>
                    <a:pt x="20370" y="30662"/>
                  </a:lnTo>
                  <a:lnTo>
                    <a:pt x="19806" y="29957"/>
                  </a:lnTo>
                  <a:lnTo>
                    <a:pt x="19313" y="29322"/>
                  </a:lnTo>
                  <a:lnTo>
                    <a:pt x="18890" y="28547"/>
                  </a:lnTo>
                  <a:lnTo>
                    <a:pt x="18467" y="27842"/>
                  </a:lnTo>
                  <a:lnTo>
                    <a:pt x="18115" y="26996"/>
                  </a:lnTo>
                  <a:lnTo>
                    <a:pt x="17833" y="26221"/>
                  </a:lnTo>
                  <a:lnTo>
                    <a:pt x="17621" y="25375"/>
                  </a:lnTo>
                  <a:lnTo>
                    <a:pt x="17480" y="24529"/>
                  </a:lnTo>
                  <a:lnTo>
                    <a:pt x="17410" y="23613"/>
                  </a:lnTo>
                  <a:lnTo>
                    <a:pt x="17339" y="22697"/>
                  </a:lnTo>
                  <a:lnTo>
                    <a:pt x="17339" y="21710"/>
                  </a:lnTo>
                  <a:lnTo>
                    <a:pt x="17480" y="20723"/>
                  </a:lnTo>
                  <a:lnTo>
                    <a:pt x="17480" y="21569"/>
                  </a:lnTo>
                  <a:lnTo>
                    <a:pt x="17480" y="22415"/>
                  </a:lnTo>
                  <a:lnTo>
                    <a:pt x="17551" y="23190"/>
                  </a:lnTo>
                  <a:lnTo>
                    <a:pt x="17692" y="24036"/>
                  </a:lnTo>
                  <a:lnTo>
                    <a:pt x="18115" y="25587"/>
                  </a:lnTo>
                  <a:lnTo>
                    <a:pt x="18608" y="27137"/>
                  </a:lnTo>
                  <a:lnTo>
                    <a:pt x="19172" y="28618"/>
                  </a:lnTo>
                  <a:lnTo>
                    <a:pt x="19524" y="29393"/>
                  </a:lnTo>
                  <a:lnTo>
                    <a:pt x="19736" y="29675"/>
                  </a:lnTo>
                  <a:lnTo>
                    <a:pt x="19877" y="29745"/>
                  </a:lnTo>
                  <a:lnTo>
                    <a:pt x="20159" y="29816"/>
                  </a:lnTo>
                  <a:lnTo>
                    <a:pt x="20511" y="29886"/>
                  </a:lnTo>
                  <a:lnTo>
                    <a:pt x="20652" y="29886"/>
                  </a:lnTo>
                  <a:lnTo>
                    <a:pt x="20723" y="29745"/>
                  </a:lnTo>
                  <a:lnTo>
                    <a:pt x="20793" y="29604"/>
                  </a:lnTo>
                  <a:lnTo>
                    <a:pt x="20723" y="29393"/>
                  </a:lnTo>
                  <a:lnTo>
                    <a:pt x="19806" y="27137"/>
                  </a:lnTo>
                  <a:lnTo>
                    <a:pt x="19031" y="24882"/>
                  </a:lnTo>
                  <a:lnTo>
                    <a:pt x="18397" y="22626"/>
                  </a:lnTo>
                  <a:lnTo>
                    <a:pt x="17762" y="20300"/>
                  </a:lnTo>
                  <a:close/>
                  <a:moveTo>
                    <a:pt x="10503" y="36723"/>
                  </a:moveTo>
                  <a:lnTo>
                    <a:pt x="10080" y="37569"/>
                  </a:lnTo>
                  <a:lnTo>
                    <a:pt x="9516" y="38697"/>
                  </a:lnTo>
                  <a:lnTo>
                    <a:pt x="9304" y="39261"/>
                  </a:lnTo>
                  <a:lnTo>
                    <a:pt x="9163" y="39825"/>
                  </a:lnTo>
                  <a:lnTo>
                    <a:pt x="9093" y="40036"/>
                  </a:lnTo>
                  <a:lnTo>
                    <a:pt x="9163" y="40248"/>
                  </a:lnTo>
                  <a:lnTo>
                    <a:pt x="9234" y="40388"/>
                  </a:lnTo>
                  <a:lnTo>
                    <a:pt x="9304" y="40529"/>
                  </a:lnTo>
                  <a:lnTo>
                    <a:pt x="9516" y="40600"/>
                  </a:lnTo>
                  <a:lnTo>
                    <a:pt x="9657" y="40529"/>
                  </a:lnTo>
                  <a:lnTo>
                    <a:pt x="9868" y="40459"/>
                  </a:lnTo>
                  <a:lnTo>
                    <a:pt x="10009" y="40248"/>
                  </a:lnTo>
                  <a:lnTo>
                    <a:pt x="10362" y="39754"/>
                  </a:lnTo>
                  <a:lnTo>
                    <a:pt x="10714" y="39120"/>
                  </a:lnTo>
                  <a:lnTo>
                    <a:pt x="11278" y="37851"/>
                  </a:lnTo>
                  <a:lnTo>
                    <a:pt x="11630" y="37005"/>
                  </a:lnTo>
                  <a:lnTo>
                    <a:pt x="12053" y="37569"/>
                  </a:lnTo>
                  <a:lnTo>
                    <a:pt x="12406" y="38274"/>
                  </a:lnTo>
                  <a:lnTo>
                    <a:pt x="12547" y="38626"/>
                  </a:lnTo>
                  <a:lnTo>
                    <a:pt x="12617" y="38979"/>
                  </a:lnTo>
                  <a:lnTo>
                    <a:pt x="12617" y="39331"/>
                  </a:lnTo>
                  <a:lnTo>
                    <a:pt x="12617" y="39684"/>
                  </a:lnTo>
                  <a:lnTo>
                    <a:pt x="12476" y="40248"/>
                  </a:lnTo>
                  <a:lnTo>
                    <a:pt x="12265" y="40741"/>
                  </a:lnTo>
                  <a:lnTo>
                    <a:pt x="11983" y="41305"/>
                  </a:lnTo>
                  <a:lnTo>
                    <a:pt x="11630" y="41869"/>
                  </a:lnTo>
                  <a:lnTo>
                    <a:pt x="11207" y="42433"/>
                  </a:lnTo>
                  <a:lnTo>
                    <a:pt x="10714" y="42996"/>
                  </a:lnTo>
                  <a:lnTo>
                    <a:pt x="9657" y="44054"/>
                  </a:lnTo>
                  <a:lnTo>
                    <a:pt x="8458" y="45040"/>
                  </a:lnTo>
                  <a:lnTo>
                    <a:pt x="7824" y="45463"/>
                  </a:lnTo>
                  <a:lnTo>
                    <a:pt x="7260" y="45816"/>
                  </a:lnTo>
                  <a:lnTo>
                    <a:pt x="6626" y="46098"/>
                  </a:lnTo>
                  <a:lnTo>
                    <a:pt x="6062" y="46380"/>
                  </a:lnTo>
                  <a:lnTo>
                    <a:pt x="5498" y="46521"/>
                  </a:lnTo>
                  <a:lnTo>
                    <a:pt x="5005" y="46591"/>
                  </a:lnTo>
                  <a:lnTo>
                    <a:pt x="5287" y="45181"/>
                  </a:lnTo>
                  <a:lnTo>
                    <a:pt x="5639" y="43772"/>
                  </a:lnTo>
                  <a:lnTo>
                    <a:pt x="6062" y="42292"/>
                  </a:lnTo>
                  <a:lnTo>
                    <a:pt x="6626" y="40952"/>
                  </a:lnTo>
                  <a:lnTo>
                    <a:pt x="6978" y="40248"/>
                  </a:lnTo>
                  <a:lnTo>
                    <a:pt x="7331" y="39613"/>
                  </a:lnTo>
                  <a:lnTo>
                    <a:pt x="7754" y="39049"/>
                  </a:lnTo>
                  <a:lnTo>
                    <a:pt x="8177" y="38485"/>
                  </a:lnTo>
                  <a:lnTo>
                    <a:pt x="8670" y="37992"/>
                  </a:lnTo>
                  <a:lnTo>
                    <a:pt x="9234" y="37499"/>
                  </a:lnTo>
                  <a:lnTo>
                    <a:pt x="9868" y="37076"/>
                  </a:lnTo>
                  <a:lnTo>
                    <a:pt x="10503" y="36723"/>
                  </a:lnTo>
                  <a:close/>
                  <a:moveTo>
                    <a:pt x="19947" y="1"/>
                  </a:moveTo>
                  <a:lnTo>
                    <a:pt x="19877" y="706"/>
                  </a:lnTo>
                  <a:lnTo>
                    <a:pt x="19806" y="1552"/>
                  </a:lnTo>
                  <a:lnTo>
                    <a:pt x="19665" y="3455"/>
                  </a:lnTo>
                  <a:lnTo>
                    <a:pt x="19595" y="4441"/>
                  </a:lnTo>
                  <a:lnTo>
                    <a:pt x="19454" y="5358"/>
                  </a:lnTo>
                  <a:lnTo>
                    <a:pt x="19242" y="6133"/>
                  </a:lnTo>
                  <a:lnTo>
                    <a:pt x="19102" y="6485"/>
                  </a:lnTo>
                  <a:lnTo>
                    <a:pt x="18961" y="6767"/>
                  </a:lnTo>
                  <a:lnTo>
                    <a:pt x="18679" y="7120"/>
                  </a:lnTo>
                  <a:lnTo>
                    <a:pt x="18397" y="7331"/>
                  </a:lnTo>
                  <a:lnTo>
                    <a:pt x="18115" y="7472"/>
                  </a:lnTo>
                  <a:lnTo>
                    <a:pt x="17833" y="7543"/>
                  </a:lnTo>
                  <a:lnTo>
                    <a:pt x="16071" y="7543"/>
                  </a:lnTo>
                  <a:lnTo>
                    <a:pt x="15225" y="7613"/>
                  </a:lnTo>
                  <a:lnTo>
                    <a:pt x="14379" y="7754"/>
                  </a:lnTo>
                  <a:lnTo>
                    <a:pt x="12687" y="8177"/>
                  </a:lnTo>
                  <a:lnTo>
                    <a:pt x="10362" y="8882"/>
                  </a:lnTo>
                  <a:lnTo>
                    <a:pt x="8881" y="9305"/>
                  </a:lnTo>
                  <a:lnTo>
                    <a:pt x="7472" y="9869"/>
                  </a:lnTo>
                  <a:lnTo>
                    <a:pt x="6062" y="10503"/>
                  </a:lnTo>
                  <a:lnTo>
                    <a:pt x="5357" y="10856"/>
                  </a:lnTo>
                  <a:lnTo>
                    <a:pt x="4793" y="11208"/>
                  </a:lnTo>
                  <a:lnTo>
                    <a:pt x="4229" y="11631"/>
                  </a:lnTo>
                  <a:lnTo>
                    <a:pt x="3736" y="12054"/>
                  </a:lnTo>
                  <a:lnTo>
                    <a:pt x="3313" y="12477"/>
                  </a:lnTo>
                  <a:lnTo>
                    <a:pt x="3031" y="12900"/>
                  </a:lnTo>
                  <a:lnTo>
                    <a:pt x="2820" y="12970"/>
                  </a:lnTo>
                  <a:lnTo>
                    <a:pt x="2749" y="13182"/>
                  </a:lnTo>
                  <a:lnTo>
                    <a:pt x="2820" y="13675"/>
                  </a:lnTo>
                  <a:lnTo>
                    <a:pt x="3031" y="13604"/>
                  </a:lnTo>
                  <a:lnTo>
                    <a:pt x="5921" y="13604"/>
                  </a:lnTo>
                  <a:lnTo>
                    <a:pt x="9586" y="13675"/>
                  </a:lnTo>
                  <a:lnTo>
                    <a:pt x="10714" y="13604"/>
                  </a:lnTo>
                  <a:lnTo>
                    <a:pt x="11912" y="13463"/>
                  </a:lnTo>
                  <a:lnTo>
                    <a:pt x="13110" y="13252"/>
                  </a:lnTo>
                  <a:lnTo>
                    <a:pt x="14238" y="12970"/>
                  </a:lnTo>
                  <a:lnTo>
                    <a:pt x="15366" y="12618"/>
                  </a:lnTo>
                  <a:lnTo>
                    <a:pt x="16494" y="12124"/>
                  </a:lnTo>
                  <a:lnTo>
                    <a:pt x="17480" y="11490"/>
                  </a:lnTo>
                  <a:lnTo>
                    <a:pt x="17974" y="11137"/>
                  </a:lnTo>
                  <a:lnTo>
                    <a:pt x="18397" y="10785"/>
                  </a:lnTo>
                  <a:lnTo>
                    <a:pt x="17974" y="14098"/>
                  </a:lnTo>
                  <a:lnTo>
                    <a:pt x="17621" y="16212"/>
                  </a:lnTo>
                  <a:lnTo>
                    <a:pt x="17269" y="18327"/>
                  </a:lnTo>
                  <a:lnTo>
                    <a:pt x="16776" y="20441"/>
                  </a:lnTo>
                  <a:lnTo>
                    <a:pt x="16494" y="21428"/>
                  </a:lnTo>
                  <a:lnTo>
                    <a:pt x="16212" y="22274"/>
                  </a:lnTo>
                  <a:lnTo>
                    <a:pt x="15859" y="23120"/>
                  </a:lnTo>
                  <a:lnTo>
                    <a:pt x="15436" y="23825"/>
                  </a:lnTo>
                  <a:lnTo>
                    <a:pt x="15013" y="24389"/>
                  </a:lnTo>
                  <a:lnTo>
                    <a:pt x="14591" y="24811"/>
                  </a:lnTo>
                  <a:lnTo>
                    <a:pt x="14309" y="24952"/>
                  </a:lnTo>
                  <a:lnTo>
                    <a:pt x="14027" y="25093"/>
                  </a:lnTo>
                  <a:lnTo>
                    <a:pt x="13322" y="25234"/>
                  </a:lnTo>
                  <a:lnTo>
                    <a:pt x="12617" y="25305"/>
                  </a:lnTo>
                  <a:lnTo>
                    <a:pt x="10150" y="25305"/>
                  </a:lnTo>
                  <a:lnTo>
                    <a:pt x="9375" y="25375"/>
                  </a:lnTo>
                  <a:lnTo>
                    <a:pt x="8670" y="25516"/>
                  </a:lnTo>
                  <a:lnTo>
                    <a:pt x="7824" y="25798"/>
                  </a:lnTo>
                  <a:lnTo>
                    <a:pt x="6978" y="26151"/>
                  </a:lnTo>
                  <a:lnTo>
                    <a:pt x="6203" y="26503"/>
                  </a:lnTo>
                  <a:lnTo>
                    <a:pt x="5428" y="26926"/>
                  </a:lnTo>
                  <a:lnTo>
                    <a:pt x="4652" y="27349"/>
                  </a:lnTo>
                  <a:lnTo>
                    <a:pt x="3948" y="27842"/>
                  </a:lnTo>
                  <a:lnTo>
                    <a:pt x="2538" y="28970"/>
                  </a:lnTo>
                  <a:lnTo>
                    <a:pt x="1481" y="29816"/>
                  </a:lnTo>
                  <a:lnTo>
                    <a:pt x="705" y="30521"/>
                  </a:lnTo>
                  <a:lnTo>
                    <a:pt x="212" y="31085"/>
                  </a:lnTo>
                  <a:lnTo>
                    <a:pt x="71" y="31366"/>
                  </a:lnTo>
                  <a:lnTo>
                    <a:pt x="0" y="31507"/>
                  </a:lnTo>
                  <a:lnTo>
                    <a:pt x="0" y="31648"/>
                  </a:lnTo>
                  <a:lnTo>
                    <a:pt x="141" y="31789"/>
                  </a:lnTo>
                  <a:lnTo>
                    <a:pt x="353" y="31930"/>
                  </a:lnTo>
                  <a:lnTo>
                    <a:pt x="635" y="32001"/>
                  </a:lnTo>
                  <a:lnTo>
                    <a:pt x="1622" y="32071"/>
                  </a:lnTo>
                  <a:lnTo>
                    <a:pt x="2961" y="32001"/>
                  </a:lnTo>
                  <a:lnTo>
                    <a:pt x="3807" y="31930"/>
                  </a:lnTo>
                  <a:lnTo>
                    <a:pt x="4652" y="31860"/>
                  </a:lnTo>
                  <a:lnTo>
                    <a:pt x="5498" y="31648"/>
                  </a:lnTo>
                  <a:lnTo>
                    <a:pt x="6273" y="31437"/>
                  </a:lnTo>
                  <a:lnTo>
                    <a:pt x="7049" y="31226"/>
                  </a:lnTo>
                  <a:lnTo>
                    <a:pt x="7824" y="30873"/>
                  </a:lnTo>
                  <a:lnTo>
                    <a:pt x="9304" y="30168"/>
                  </a:lnTo>
                  <a:lnTo>
                    <a:pt x="10784" y="29322"/>
                  </a:lnTo>
                  <a:lnTo>
                    <a:pt x="12124" y="28336"/>
                  </a:lnTo>
                  <a:lnTo>
                    <a:pt x="13392" y="27278"/>
                  </a:lnTo>
                  <a:lnTo>
                    <a:pt x="14661" y="26151"/>
                  </a:lnTo>
                  <a:lnTo>
                    <a:pt x="13956" y="28265"/>
                  </a:lnTo>
                  <a:lnTo>
                    <a:pt x="13322" y="30450"/>
                  </a:lnTo>
                  <a:lnTo>
                    <a:pt x="12899" y="31507"/>
                  </a:lnTo>
                  <a:lnTo>
                    <a:pt x="12476" y="32565"/>
                  </a:lnTo>
                  <a:lnTo>
                    <a:pt x="12053" y="33551"/>
                  </a:lnTo>
                  <a:lnTo>
                    <a:pt x="11489" y="34468"/>
                  </a:lnTo>
                  <a:lnTo>
                    <a:pt x="11137" y="35032"/>
                  </a:lnTo>
                  <a:lnTo>
                    <a:pt x="10714" y="35455"/>
                  </a:lnTo>
                  <a:lnTo>
                    <a:pt x="10221" y="35877"/>
                  </a:lnTo>
                  <a:lnTo>
                    <a:pt x="9727" y="36159"/>
                  </a:lnTo>
                  <a:lnTo>
                    <a:pt x="8740" y="36864"/>
                  </a:lnTo>
                  <a:lnTo>
                    <a:pt x="8247" y="37287"/>
                  </a:lnTo>
                  <a:lnTo>
                    <a:pt x="7683" y="37781"/>
                  </a:lnTo>
                  <a:lnTo>
                    <a:pt x="7331" y="38133"/>
                  </a:lnTo>
                  <a:lnTo>
                    <a:pt x="6978" y="38697"/>
                  </a:lnTo>
                  <a:lnTo>
                    <a:pt x="6133" y="40107"/>
                  </a:lnTo>
                  <a:lnTo>
                    <a:pt x="5216" y="41798"/>
                  </a:lnTo>
                  <a:lnTo>
                    <a:pt x="4864" y="42644"/>
                  </a:lnTo>
                  <a:lnTo>
                    <a:pt x="4511" y="43490"/>
                  </a:lnTo>
                  <a:lnTo>
                    <a:pt x="4300" y="44336"/>
                  </a:lnTo>
                  <a:lnTo>
                    <a:pt x="4159" y="45111"/>
                  </a:lnTo>
                  <a:lnTo>
                    <a:pt x="4159" y="45816"/>
                  </a:lnTo>
                  <a:lnTo>
                    <a:pt x="4159" y="46098"/>
                  </a:lnTo>
                  <a:lnTo>
                    <a:pt x="4229" y="46380"/>
                  </a:lnTo>
                  <a:lnTo>
                    <a:pt x="4370" y="46591"/>
                  </a:lnTo>
                  <a:lnTo>
                    <a:pt x="4511" y="46803"/>
                  </a:lnTo>
                  <a:lnTo>
                    <a:pt x="4723" y="46944"/>
                  </a:lnTo>
                  <a:lnTo>
                    <a:pt x="4934" y="47084"/>
                  </a:lnTo>
                  <a:lnTo>
                    <a:pt x="5216" y="47155"/>
                  </a:lnTo>
                  <a:lnTo>
                    <a:pt x="5992" y="47155"/>
                  </a:lnTo>
                  <a:lnTo>
                    <a:pt x="6414" y="47014"/>
                  </a:lnTo>
                  <a:lnTo>
                    <a:pt x="7049" y="46803"/>
                  </a:lnTo>
                  <a:lnTo>
                    <a:pt x="7683" y="46521"/>
                  </a:lnTo>
                  <a:lnTo>
                    <a:pt x="8388" y="46168"/>
                  </a:lnTo>
                  <a:lnTo>
                    <a:pt x="9093" y="45745"/>
                  </a:lnTo>
                  <a:lnTo>
                    <a:pt x="9798" y="45252"/>
                  </a:lnTo>
                  <a:lnTo>
                    <a:pt x="10432" y="44688"/>
                  </a:lnTo>
                  <a:lnTo>
                    <a:pt x="11066" y="44124"/>
                  </a:lnTo>
                  <a:lnTo>
                    <a:pt x="11630" y="43490"/>
                  </a:lnTo>
                  <a:lnTo>
                    <a:pt x="12194" y="42855"/>
                  </a:lnTo>
                  <a:lnTo>
                    <a:pt x="12687" y="42151"/>
                  </a:lnTo>
                  <a:lnTo>
                    <a:pt x="13040" y="41446"/>
                  </a:lnTo>
                  <a:lnTo>
                    <a:pt x="13392" y="40741"/>
                  </a:lnTo>
                  <a:lnTo>
                    <a:pt x="13604" y="40036"/>
                  </a:lnTo>
                  <a:lnTo>
                    <a:pt x="13674" y="39261"/>
                  </a:lnTo>
                  <a:lnTo>
                    <a:pt x="13674" y="38556"/>
                  </a:lnTo>
                  <a:lnTo>
                    <a:pt x="13533" y="37851"/>
                  </a:lnTo>
                  <a:lnTo>
                    <a:pt x="13392" y="37640"/>
                  </a:lnTo>
                  <a:lnTo>
                    <a:pt x="13181" y="37358"/>
                  </a:lnTo>
                  <a:lnTo>
                    <a:pt x="12758" y="36794"/>
                  </a:lnTo>
                  <a:lnTo>
                    <a:pt x="12335" y="36300"/>
                  </a:lnTo>
                  <a:lnTo>
                    <a:pt x="12194" y="36018"/>
                  </a:lnTo>
                  <a:lnTo>
                    <a:pt x="12124" y="35807"/>
                  </a:lnTo>
                  <a:lnTo>
                    <a:pt x="12194" y="35455"/>
                  </a:lnTo>
                  <a:lnTo>
                    <a:pt x="12335" y="34961"/>
                  </a:lnTo>
                  <a:lnTo>
                    <a:pt x="12828" y="33763"/>
                  </a:lnTo>
                  <a:lnTo>
                    <a:pt x="13815" y="31719"/>
                  </a:lnTo>
                  <a:lnTo>
                    <a:pt x="14591" y="29675"/>
                  </a:lnTo>
                  <a:lnTo>
                    <a:pt x="15295" y="27560"/>
                  </a:lnTo>
                  <a:lnTo>
                    <a:pt x="16000" y="25516"/>
                  </a:lnTo>
                  <a:lnTo>
                    <a:pt x="16635" y="23402"/>
                  </a:lnTo>
                  <a:lnTo>
                    <a:pt x="16635" y="24177"/>
                  </a:lnTo>
                  <a:lnTo>
                    <a:pt x="16705" y="24952"/>
                  </a:lnTo>
                  <a:lnTo>
                    <a:pt x="16846" y="25728"/>
                  </a:lnTo>
                  <a:lnTo>
                    <a:pt x="16987" y="26503"/>
                  </a:lnTo>
                  <a:lnTo>
                    <a:pt x="17198" y="27208"/>
                  </a:lnTo>
                  <a:lnTo>
                    <a:pt x="17480" y="27983"/>
                  </a:lnTo>
                  <a:lnTo>
                    <a:pt x="17762" y="28688"/>
                  </a:lnTo>
                  <a:lnTo>
                    <a:pt x="18115" y="29393"/>
                  </a:lnTo>
                  <a:lnTo>
                    <a:pt x="18538" y="30027"/>
                  </a:lnTo>
                  <a:lnTo>
                    <a:pt x="18961" y="30662"/>
                  </a:lnTo>
                  <a:lnTo>
                    <a:pt x="19454" y="31296"/>
                  </a:lnTo>
                  <a:lnTo>
                    <a:pt x="20018" y="31860"/>
                  </a:lnTo>
                  <a:lnTo>
                    <a:pt x="20582" y="32353"/>
                  </a:lnTo>
                  <a:lnTo>
                    <a:pt x="21216" y="32847"/>
                  </a:lnTo>
                  <a:lnTo>
                    <a:pt x="21850" y="33270"/>
                  </a:lnTo>
                  <a:lnTo>
                    <a:pt x="22555" y="33622"/>
                  </a:lnTo>
                  <a:lnTo>
                    <a:pt x="23049" y="33904"/>
                  </a:lnTo>
                  <a:lnTo>
                    <a:pt x="23612" y="34045"/>
                  </a:lnTo>
                  <a:lnTo>
                    <a:pt x="23894" y="34115"/>
                  </a:lnTo>
                  <a:lnTo>
                    <a:pt x="24106" y="34115"/>
                  </a:lnTo>
                  <a:lnTo>
                    <a:pt x="24317" y="34045"/>
                  </a:lnTo>
                  <a:lnTo>
                    <a:pt x="24458" y="33833"/>
                  </a:lnTo>
                  <a:lnTo>
                    <a:pt x="24458" y="33692"/>
                  </a:lnTo>
                  <a:lnTo>
                    <a:pt x="24458" y="33411"/>
                  </a:lnTo>
                  <a:lnTo>
                    <a:pt x="24247" y="32635"/>
                  </a:lnTo>
                  <a:lnTo>
                    <a:pt x="23965" y="31719"/>
                  </a:lnTo>
                  <a:lnTo>
                    <a:pt x="23542" y="30591"/>
                  </a:lnTo>
                  <a:lnTo>
                    <a:pt x="22767" y="28547"/>
                  </a:lnTo>
                  <a:lnTo>
                    <a:pt x="22203" y="27137"/>
                  </a:lnTo>
                  <a:lnTo>
                    <a:pt x="21780" y="25798"/>
                  </a:lnTo>
                  <a:lnTo>
                    <a:pt x="21216" y="24389"/>
                  </a:lnTo>
                  <a:lnTo>
                    <a:pt x="20652" y="23120"/>
                  </a:lnTo>
                  <a:lnTo>
                    <a:pt x="19877" y="21851"/>
                  </a:lnTo>
                  <a:lnTo>
                    <a:pt x="19454" y="21146"/>
                  </a:lnTo>
                  <a:lnTo>
                    <a:pt x="19102" y="20653"/>
                  </a:lnTo>
                  <a:lnTo>
                    <a:pt x="18467" y="19878"/>
                  </a:lnTo>
                  <a:lnTo>
                    <a:pt x="18256" y="19455"/>
                  </a:lnTo>
                  <a:lnTo>
                    <a:pt x="18115" y="19032"/>
                  </a:lnTo>
                  <a:lnTo>
                    <a:pt x="18044" y="18468"/>
                  </a:lnTo>
                  <a:lnTo>
                    <a:pt x="18044" y="17763"/>
                  </a:lnTo>
                  <a:lnTo>
                    <a:pt x="18185" y="16283"/>
                  </a:lnTo>
                  <a:lnTo>
                    <a:pt x="18397" y="14732"/>
                  </a:lnTo>
                  <a:lnTo>
                    <a:pt x="19031" y="11701"/>
                  </a:lnTo>
                  <a:lnTo>
                    <a:pt x="19595" y="8671"/>
                  </a:lnTo>
                  <a:lnTo>
                    <a:pt x="19877" y="7120"/>
                  </a:lnTo>
                  <a:lnTo>
                    <a:pt x="20018" y="5640"/>
                  </a:lnTo>
                  <a:lnTo>
                    <a:pt x="20370" y="6767"/>
                  </a:lnTo>
                  <a:lnTo>
                    <a:pt x="20793" y="7825"/>
                  </a:lnTo>
                  <a:lnTo>
                    <a:pt x="21286" y="8741"/>
                  </a:lnTo>
                  <a:lnTo>
                    <a:pt x="21921" y="9587"/>
                  </a:lnTo>
                  <a:lnTo>
                    <a:pt x="22555" y="10433"/>
                  </a:lnTo>
                  <a:lnTo>
                    <a:pt x="23331" y="11278"/>
                  </a:lnTo>
                  <a:lnTo>
                    <a:pt x="24811" y="12900"/>
                  </a:lnTo>
                  <a:lnTo>
                    <a:pt x="25868" y="14239"/>
                  </a:lnTo>
                  <a:lnTo>
                    <a:pt x="26432" y="14944"/>
                  </a:lnTo>
                  <a:lnTo>
                    <a:pt x="27066" y="15507"/>
                  </a:lnTo>
                  <a:lnTo>
                    <a:pt x="27348" y="15789"/>
                  </a:lnTo>
                  <a:lnTo>
                    <a:pt x="27701" y="15930"/>
                  </a:lnTo>
                  <a:lnTo>
                    <a:pt x="27982" y="16001"/>
                  </a:lnTo>
                  <a:lnTo>
                    <a:pt x="28194" y="15930"/>
                  </a:lnTo>
                  <a:lnTo>
                    <a:pt x="28476" y="15860"/>
                  </a:lnTo>
                  <a:lnTo>
                    <a:pt x="28687" y="15578"/>
                  </a:lnTo>
                  <a:lnTo>
                    <a:pt x="28899" y="15226"/>
                  </a:lnTo>
                  <a:lnTo>
                    <a:pt x="29110" y="14662"/>
                  </a:lnTo>
                  <a:lnTo>
                    <a:pt x="29181" y="14168"/>
                  </a:lnTo>
                  <a:lnTo>
                    <a:pt x="29251" y="13675"/>
                  </a:lnTo>
                  <a:lnTo>
                    <a:pt x="29251" y="13111"/>
                  </a:lnTo>
                  <a:lnTo>
                    <a:pt x="29181" y="12477"/>
                  </a:lnTo>
                  <a:lnTo>
                    <a:pt x="28969" y="11278"/>
                  </a:lnTo>
                  <a:lnTo>
                    <a:pt x="28617" y="10080"/>
                  </a:lnTo>
                  <a:lnTo>
                    <a:pt x="28123" y="8811"/>
                  </a:lnTo>
                  <a:lnTo>
                    <a:pt x="27630" y="7684"/>
                  </a:lnTo>
                  <a:lnTo>
                    <a:pt x="27066" y="6626"/>
                  </a:lnTo>
                  <a:lnTo>
                    <a:pt x="26573" y="5781"/>
                  </a:lnTo>
                  <a:lnTo>
                    <a:pt x="26150" y="5217"/>
                  </a:lnTo>
                  <a:lnTo>
                    <a:pt x="25516" y="4512"/>
                  </a:lnTo>
                  <a:lnTo>
                    <a:pt x="24670" y="3807"/>
                  </a:lnTo>
                  <a:lnTo>
                    <a:pt x="23753" y="3102"/>
                  </a:lnTo>
                  <a:lnTo>
                    <a:pt x="22767" y="2538"/>
                  </a:lnTo>
                  <a:lnTo>
                    <a:pt x="22273" y="2256"/>
                  </a:lnTo>
                  <a:lnTo>
                    <a:pt x="21780" y="2115"/>
                  </a:lnTo>
                  <a:lnTo>
                    <a:pt x="21357" y="2045"/>
                  </a:lnTo>
                  <a:lnTo>
                    <a:pt x="20934" y="2045"/>
                  </a:lnTo>
                  <a:lnTo>
                    <a:pt x="20511" y="2186"/>
                  </a:lnTo>
                  <a:lnTo>
                    <a:pt x="20229" y="2397"/>
                  </a:lnTo>
                  <a:lnTo>
                    <a:pt x="20088" y="1129"/>
                  </a:lnTo>
                  <a:lnTo>
                    <a:pt x="19947"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grpSp>
          <p:nvGrpSpPr>
            <p:cNvPr id="467" name="Shape 467"/>
            <p:cNvGrpSpPr/>
            <p:nvPr/>
          </p:nvGrpSpPr>
          <p:grpSpPr>
            <a:xfrm>
              <a:off x="818425" y="1334150"/>
              <a:ext cx="925100" cy="1370950"/>
              <a:chOff x="3112200" y="1334150"/>
              <a:chExt cx="925100" cy="1370950"/>
            </a:xfrm>
          </p:grpSpPr>
          <p:sp>
            <p:nvSpPr>
              <p:cNvPr id="468" name="Shape 468"/>
              <p:cNvSpPr/>
              <p:nvPr/>
            </p:nvSpPr>
            <p:spPr>
              <a:xfrm>
                <a:off x="3173850" y="1334150"/>
                <a:ext cx="819400" cy="1279300"/>
              </a:xfrm>
              <a:custGeom>
                <a:avLst/>
                <a:gdLst/>
                <a:ahLst/>
                <a:cxnLst/>
                <a:rect l="0" t="0" r="0" b="0"/>
                <a:pathLst>
                  <a:path w="32776" h="51172" extrusionOk="0">
                    <a:moveTo>
                      <a:pt x="15155" y="0"/>
                    </a:moveTo>
                    <a:lnTo>
                      <a:pt x="15026" y="431"/>
                    </a:lnTo>
                    <a:lnTo>
                      <a:pt x="15084" y="353"/>
                    </a:lnTo>
                    <a:lnTo>
                      <a:pt x="15155" y="0"/>
                    </a:lnTo>
                    <a:close/>
                    <a:moveTo>
                      <a:pt x="15026" y="431"/>
                    </a:moveTo>
                    <a:lnTo>
                      <a:pt x="14873" y="635"/>
                    </a:lnTo>
                    <a:lnTo>
                      <a:pt x="14380" y="1339"/>
                    </a:lnTo>
                    <a:lnTo>
                      <a:pt x="13957" y="2044"/>
                    </a:lnTo>
                    <a:lnTo>
                      <a:pt x="13745" y="2397"/>
                    </a:lnTo>
                    <a:lnTo>
                      <a:pt x="13604" y="2820"/>
                    </a:lnTo>
                    <a:lnTo>
                      <a:pt x="13252" y="3947"/>
                    </a:lnTo>
                    <a:lnTo>
                      <a:pt x="13040" y="5146"/>
                    </a:lnTo>
                    <a:lnTo>
                      <a:pt x="12970" y="6273"/>
                    </a:lnTo>
                    <a:lnTo>
                      <a:pt x="12899" y="7472"/>
                    </a:lnTo>
                    <a:lnTo>
                      <a:pt x="12970" y="8670"/>
                    </a:lnTo>
                    <a:lnTo>
                      <a:pt x="13181" y="9798"/>
                    </a:lnTo>
                    <a:lnTo>
                      <a:pt x="13463" y="10996"/>
                    </a:lnTo>
                    <a:lnTo>
                      <a:pt x="13816" y="12124"/>
                    </a:lnTo>
                    <a:lnTo>
                      <a:pt x="14098" y="13251"/>
                    </a:lnTo>
                    <a:lnTo>
                      <a:pt x="14380" y="14379"/>
                    </a:lnTo>
                    <a:lnTo>
                      <a:pt x="14591" y="15436"/>
                    </a:lnTo>
                    <a:lnTo>
                      <a:pt x="14662" y="16564"/>
                    </a:lnTo>
                    <a:lnTo>
                      <a:pt x="14662" y="17128"/>
                    </a:lnTo>
                    <a:lnTo>
                      <a:pt x="14591" y="17692"/>
                    </a:lnTo>
                    <a:lnTo>
                      <a:pt x="14380" y="18115"/>
                    </a:lnTo>
                    <a:lnTo>
                      <a:pt x="14168" y="18538"/>
                    </a:lnTo>
                    <a:lnTo>
                      <a:pt x="13886" y="18820"/>
                    </a:lnTo>
                    <a:lnTo>
                      <a:pt x="13604" y="19172"/>
                    </a:lnTo>
                    <a:lnTo>
                      <a:pt x="13252" y="19383"/>
                    </a:lnTo>
                    <a:lnTo>
                      <a:pt x="12829" y="19595"/>
                    </a:lnTo>
                    <a:lnTo>
                      <a:pt x="11983" y="19947"/>
                    </a:lnTo>
                    <a:lnTo>
                      <a:pt x="10996" y="20229"/>
                    </a:lnTo>
                    <a:lnTo>
                      <a:pt x="9023" y="20652"/>
                    </a:lnTo>
                    <a:lnTo>
                      <a:pt x="7190" y="21146"/>
                    </a:lnTo>
                    <a:lnTo>
                      <a:pt x="4018" y="22132"/>
                    </a:lnTo>
                    <a:lnTo>
                      <a:pt x="2468" y="22696"/>
                    </a:lnTo>
                    <a:lnTo>
                      <a:pt x="1129" y="23260"/>
                    </a:lnTo>
                    <a:lnTo>
                      <a:pt x="635" y="23472"/>
                    </a:lnTo>
                    <a:lnTo>
                      <a:pt x="212" y="23754"/>
                    </a:lnTo>
                    <a:lnTo>
                      <a:pt x="1" y="23965"/>
                    </a:lnTo>
                    <a:lnTo>
                      <a:pt x="1" y="24035"/>
                    </a:lnTo>
                    <a:lnTo>
                      <a:pt x="1" y="24106"/>
                    </a:lnTo>
                    <a:lnTo>
                      <a:pt x="494" y="23965"/>
                    </a:lnTo>
                    <a:lnTo>
                      <a:pt x="1763" y="23613"/>
                    </a:lnTo>
                    <a:lnTo>
                      <a:pt x="5851" y="22555"/>
                    </a:lnTo>
                    <a:lnTo>
                      <a:pt x="10080" y="21568"/>
                    </a:lnTo>
                    <a:lnTo>
                      <a:pt x="12477" y="21075"/>
                    </a:lnTo>
                    <a:lnTo>
                      <a:pt x="11490" y="23331"/>
                    </a:lnTo>
                    <a:lnTo>
                      <a:pt x="10785" y="25163"/>
                    </a:lnTo>
                    <a:lnTo>
                      <a:pt x="10010" y="27207"/>
                    </a:lnTo>
                    <a:lnTo>
                      <a:pt x="9305" y="29251"/>
                    </a:lnTo>
                    <a:lnTo>
                      <a:pt x="8811" y="31013"/>
                    </a:lnTo>
                    <a:lnTo>
                      <a:pt x="8670" y="31718"/>
                    </a:lnTo>
                    <a:lnTo>
                      <a:pt x="8670" y="32353"/>
                    </a:lnTo>
                    <a:lnTo>
                      <a:pt x="8670" y="32705"/>
                    </a:lnTo>
                    <a:lnTo>
                      <a:pt x="8741" y="32846"/>
                    </a:lnTo>
                    <a:lnTo>
                      <a:pt x="8882" y="32916"/>
                    </a:lnTo>
                    <a:lnTo>
                      <a:pt x="8952" y="32916"/>
                    </a:lnTo>
                    <a:lnTo>
                      <a:pt x="9093" y="32705"/>
                    </a:lnTo>
                    <a:lnTo>
                      <a:pt x="9446" y="32071"/>
                    </a:lnTo>
                    <a:lnTo>
                      <a:pt x="10362" y="29815"/>
                    </a:lnTo>
                    <a:lnTo>
                      <a:pt x="11701" y="26220"/>
                    </a:lnTo>
                    <a:lnTo>
                      <a:pt x="11983" y="27207"/>
                    </a:lnTo>
                    <a:lnTo>
                      <a:pt x="12265" y="28265"/>
                    </a:lnTo>
                    <a:lnTo>
                      <a:pt x="12617" y="29322"/>
                    </a:lnTo>
                    <a:lnTo>
                      <a:pt x="12758" y="30379"/>
                    </a:lnTo>
                    <a:lnTo>
                      <a:pt x="13181" y="32071"/>
                    </a:lnTo>
                    <a:lnTo>
                      <a:pt x="12970" y="32141"/>
                    </a:lnTo>
                    <a:lnTo>
                      <a:pt x="12829" y="32282"/>
                    </a:lnTo>
                    <a:lnTo>
                      <a:pt x="12758" y="32494"/>
                    </a:lnTo>
                    <a:lnTo>
                      <a:pt x="12688" y="32705"/>
                    </a:lnTo>
                    <a:lnTo>
                      <a:pt x="12899" y="33339"/>
                    </a:lnTo>
                    <a:lnTo>
                      <a:pt x="13040" y="33621"/>
                    </a:lnTo>
                    <a:lnTo>
                      <a:pt x="13181" y="33762"/>
                    </a:lnTo>
                    <a:lnTo>
                      <a:pt x="13322" y="33903"/>
                    </a:lnTo>
                    <a:lnTo>
                      <a:pt x="13604" y="33903"/>
                    </a:lnTo>
                    <a:lnTo>
                      <a:pt x="13675" y="33833"/>
                    </a:lnTo>
                    <a:lnTo>
                      <a:pt x="13957" y="33621"/>
                    </a:lnTo>
                    <a:lnTo>
                      <a:pt x="14168" y="33269"/>
                    </a:lnTo>
                    <a:lnTo>
                      <a:pt x="14380" y="32705"/>
                    </a:lnTo>
                    <a:lnTo>
                      <a:pt x="14450" y="32141"/>
                    </a:lnTo>
                    <a:lnTo>
                      <a:pt x="14450" y="31718"/>
                    </a:lnTo>
                    <a:lnTo>
                      <a:pt x="14380" y="31225"/>
                    </a:lnTo>
                    <a:lnTo>
                      <a:pt x="14309" y="30802"/>
                    </a:lnTo>
                    <a:lnTo>
                      <a:pt x="14168" y="30379"/>
                    </a:lnTo>
                    <a:lnTo>
                      <a:pt x="13745" y="29533"/>
                    </a:lnTo>
                    <a:lnTo>
                      <a:pt x="13322" y="28687"/>
                    </a:lnTo>
                    <a:lnTo>
                      <a:pt x="12829" y="27842"/>
                    </a:lnTo>
                    <a:lnTo>
                      <a:pt x="12477" y="27066"/>
                    </a:lnTo>
                    <a:lnTo>
                      <a:pt x="12124" y="26220"/>
                    </a:lnTo>
                    <a:lnTo>
                      <a:pt x="12054" y="25868"/>
                    </a:lnTo>
                    <a:lnTo>
                      <a:pt x="11983" y="25445"/>
                    </a:lnTo>
                    <a:lnTo>
                      <a:pt x="11983" y="25093"/>
                    </a:lnTo>
                    <a:lnTo>
                      <a:pt x="12054" y="24740"/>
                    </a:lnTo>
                    <a:lnTo>
                      <a:pt x="12336" y="23824"/>
                    </a:lnTo>
                    <a:lnTo>
                      <a:pt x="12829" y="22908"/>
                    </a:lnTo>
                    <a:lnTo>
                      <a:pt x="13322" y="21921"/>
                    </a:lnTo>
                    <a:lnTo>
                      <a:pt x="13886" y="20934"/>
                    </a:lnTo>
                    <a:lnTo>
                      <a:pt x="14521" y="20088"/>
                    </a:lnTo>
                    <a:lnTo>
                      <a:pt x="15507" y="18749"/>
                    </a:lnTo>
                    <a:lnTo>
                      <a:pt x="16706" y="21709"/>
                    </a:lnTo>
                    <a:lnTo>
                      <a:pt x="17974" y="24670"/>
                    </a:lnTo>
                    <a:lnTo>
                      <a:pt x="20653" y="30520"/>
                    </a:lnTo>
                    <a:lnTo>
                      <a:pt x="21428" y="32212"/>
                    </a:lnTo>
                    <a:lnTo>
                      <a:pt x="21639" y="32846"/>
                    </a:lnTo>
                    <a:lnTo>
                      <a:pt x="21710" y="33410"/>
                    </a:lnTo>
                    <a:lnTo>
                      <a:pt x="21710" y="33974"/>
                    </a:lnTo>
                    <a:lnTo>
                      <a:pt x="21569" y="34538"/>
                    </a:lnTo>
                    <a:lnTo>
                      <a:pt x="21216" y="35242"/>
                    </a:lnTo>
                    <a:lnTo>
                      <a:pt x="20794" y="36088"/>
                    </a:lnTo>
                    <a:lnTo>
                      <a:pt x="20300" y="37146"/>
                    </a:lnTo>
                    <a:lnTo>
                      <a:pt x="19877" y="38203"/>
                    </a:lnTo>
                    <a:lnTo>
                      <a:pt x="19666" y="38626"/>
                    </a:lnTo>
                    <a:lnTo>
                      <a:pt x="19384" y="39119"/>
                    </a:lnTo>
                    <a:lnTo>
                      <a:pt x="19032" y="39472"/>
                    </a:lnTo>
                    <a:lnTo>
                      <a:pt x="18609" y="39824"/>
                    </a:lnTo>
                    <a:lnTo>
                      <a:pt x="18186" y="40035"/>
                    </a:lnTo>
                    <a:lnTo>
                      <a:pt x="17692" y="40317"/>
                    </a:lnTo>
                    <a:lnTo>
                      <a:pt x="16565" y="40811"/>
                    </a:lnTo>
                    <a:lnTo>
                      <a:pt x="14521" y="41586"/>
                    </a:lnTo>
                    <a:lnTo>
                      <a:pt x="14239" y="41586"/>
                    </a:lnTo>
                    <a:lnTo>
                      <a:pt x="13957" y="41516"/>
                    </a:lnTo>
                    <a:lnTo>
                      <a:pt x="13322" y="41445"/>
                    </a:lnTo>
                    <a:lnTo>
                      <a:pt x="13040" y="41516"/>
                    </a:lnTo>
                    <a:lnTo>
                      <a:pt x="12829" y="41657"/>
                    </a:lnTo>
                    <a:lnTo>
                      <a:pt x="12758" y="41798"/>
                    </a:lnTo>
                    <a:lnTo>
                      <a:pt x="12688" y="41938"/>
                    </a:lnTo>
                    <a:lnTo>
                      <a:pt x="12688" y="42432"/>
                    </a:lnTo>
                    <a:lnTo>
                      <a:pt x="12758" y="42784"/>
                    </a:lnTo>
                    <a:lnTo>
                      <a:pt x="12899" y="42996"/>
                    </a:lnTo>
                    <a:lnTo>
                      <a:pt x="13181" y="43066"/>
                    </a:lnTo>
                    <a:lnTo>
                      <a:pt x="13604" y="43137"/>
                    </a:lnTo>
                    <a:lnTo>
                      <a:pt x="14027" y="43066"/>
                    </a:lnTo>
                    <a:lnTo>
                      <a:pt x="14450" y="42925"/>
                    </a:lnTo>
                    <a:lnTo>
                      <a:pt x="15507" y="42502"/>
                    </a:lnTo>
                    <a:lnTo>
                      <a:pt x="16635" y="42009"/>
                    </a:lnTo>
                    <a:lnTo>
                      <a:pt x="17622" y="41516"/>
                    </a:lnTo>
                    <a:lnTo>
                      <a:pt x="18468" y="41093"/>
                    </a:lnTo>
                    <a:lnTo>
                      <a:pt x="19032" y="40881"/>
                    </a:lnTo>
                    <a:lnTo>
                      <a:pt x="18820" y="41868"/>
                    </a:lnTo>
                    <a:lnTo>
                      <a:pt x="18750" y="43066"/>
                    </a:lnTo>
                    <a:lnTo>
                      <a:pt x="18609" y="44194"/>
                    </a:lnTo>
                    <a:lnTo>
                      <a:pt x="18538" y="44687"/>
                    </a:lnTo>
                    <a:lnTo>
                      <a:pt x="18327" y="45181"/>
                    </a:lnTo>
                    <a:lnTo>
                      <a:pt x="18186" y="45463"/>
                    </a:lnTo>
                    <a:lnTo>
                      <a:pt x="18045" y="45745"/>
                    </a:lnTo>
                    <a:lnTo>
                      <a:pt x="17551" y="46238"/>
                    </a:lnTo>
                    <a:lnTo>
                      <a:pt x="17410" y="46449"/>
                    </a:lnTo>
                    <a:lnTo>
                      <a:pt x="17199" y="46802"/>
                    </a:lnTo>
                    <a:lnTo>
                      <a:pt x="17128" y="47084"/>
                    </a:lnTo>
                    <a:lnTo>
                      <a:pt x="17058" y="47436"/>
                    </a:lnTo>
                    <a:lnTo>
                      <a:pt x="17058" y="47859"/>
                    </a:lnTo>
                    <a:lnTo>
                      <a:pt x="17128" y="48212"/>
                    </a:lnTo>
                    <a:lnTo>
                      <a:pt x="17269" y="48494"/>
                    </a:lnTo>
                    <a:lnTo>
                      <a:pt x="17410" y="48705"/>
                    </a:lnTo>
                    <a:lnTo>
                      <a:pt x="17551" y="48846"/>
                    </a:lnTo>
                    <a:lnTo>
                      <a:pt x="17763" y="48987"/>
                    </a:lnTo>
                    <a:lnTo>
                      <a:pt x="18256" y="48987"/>
                    </a:lnTo>
                    <a:lnTo>
                      <a:pt x="18750" y="48846"/>
                    </a:lnTo>
                    <a:lnTo>
                      <a:pt x="19243" y="48494"/>
                    </a:lnTo>
                    <a:lnTo>
                      <a:pt x="19666" y="48071"/>
                    </a:lnTo>
                    <a:lnTo>
                      <a:pt x="20018" y="47507"/>
                    </a:lnTo>
                    <a:lnTo>
                      <a:pt x="20018" y="47366"/>
                    </a:lnTo>
                    <a:lnTo>
                      <a:pt x="20018" y="47154"/>
                    </a:lnTo>
                    <a:lnTo>
                      <a:pt x="19948" y="46943"/>
                    </a:lnTo>
                    <a:lnTo>
                      <a:pt x="19877" y="46661"/>
                    </a:lnTo>
                    <a:lnTo>
                      <a:pt x="19807" y="46379"/>
                    </a:lnTo>
                    <a:lnTo>
                      <a:pt x="19807" y="45745"/>
                    </a:lnTo>
                    <a:lnTo>
                      <a:pt x="19736" y="44969"/>
                    </a:lnTo>
                    <a:lnTo>
                      <a:pt x="19666" y="44123"/>
                    </a:lnTo>
                    <a:lnTo>
                      <a:pt x="19736" y="43348"/>
                    </a:lnTo>
                    <a:lnTo>
                      <a:pt x="19877" y="42150"/>
                    </a:lnTo>
                    <a:lnTo>
                      <a:pt x="20159" y="41022"/>
                    </a:lnTo>
                    <a:lnTo>
                      <a:pt x="20794" y="38767"/>
                    </a:lnTo>
                    <a:lnTo>
                      <a:pt x="21498" y="36511"/>
                    </a:lnTo>
                    <a:lnTo>
                      <a:pt x="22344" y="34326"/>
                    </a:lnTo>
                    <a:lnTo>
                      <a:pt x="23190" y="36441"/>
                    </a:lnTo>
                    <a:lnTo>
                      <a:pt x="24036" y="38555"/>
                    </a:lnTo>
                    <a:lnTo>
                      <a:pt x="24811" y="40740"/>
                    </a:lnTo>
                    <a:lnTo>
                      <a:pt x="25446" y="42925"/>
                    </a:lnTo>
                    <a:lnTo>
                      <a:pt x="25516" y="43630"/>
                    </a:lnTo>
                    <a:lnTo>
                      <a:pt x="25657" y="44687"/>
                    </a:lnTo>
                    <a:lnTo>
                      <a:pt x="25868" y="47366"/>
                    </a:lnTo>
                    <a:lnTo>
                      <a:pt x="26080" y="48775"/>
                    </a:lnTo>
                    <a:lnTo>
                      <a:pt x="26221" y="49903"/>
                    </a:lnTo>
                    <a:lnTo>
                      <a:pt x="26432" y="50819"/>
                    </a:lnTo>
                    <a:lnTo>
                      <a:pt x="26573" y="51031"/>
                    </a:lnTo>
                    <a:lnTo>
                      <a:pt x="26714" y="51172"/>
                    </a:lnTo>
                    <a:lnTo>
                      <a:pt x="27208" y="51172"/>
                    </a:lnTo>
                    <a:lnTo>
                      <a:pt x="27349" y="51031"/>
                    </a:lnTo>
                    <a:lnTo>
                      <a:pt x="27490" y="50890"/>
                    </a:lnTo>
                    <a:lnTo>
                      <a:pt x="27630" y="50608"/>
                    </a:lnTo>
                    <a:lnTo>
                      <a:pt x="27701" y="50326"/>
                    </a:lnTo>
                    <a:lnTo>
                      <a:pt x="27771" y="49480"/>
                    </a:lnTo>
                    <a:lnTo>
                      <a:pt x="27771" y="48494"/>
                    </a:lnTo>
                    <a:lnTo>
                      <a:pt x="27630" y="47366"/>
                    </a:lnTo>
                    <a:lnTo>
                      <a:pt x="27490" y="46168"/>
                    </a:lnTo>
                    <a:lnTo>
                      <a:pt x="27208" y="44828"/>
                    </a:lnTo>
                    <a:lnTo>
                      <a:pt x="26644" y="42150"/>
                    </a:lnTo>
                    <a:lnTo>
                      <a:pt x="25939" y="39753"/>
                    </a:lnTo>
                    <a:lnTo>
                      <a:pt x="25375" y="37850"/>
                    </a:lnTo>
                    <a:lnTo>
                      <a:pt x="25023" y="36793"/>
                    </a:lnTo>
                    <a:lnTo>
                      <a:pt x="25023" y="36793"/>
                    </a:lnTo>
                    <a:lnTo>
                      <a:pt x="25586" y="37075"/>
                    </a:lnTo>
                    <a:lnTo>
                      <a:pt x="26080" y="37216"/>
                    </a:lnTo>
                    <a:lnTo>
                      <a:pt x="27208" y="37568"/>
                    </a:lnTo>
                    <a:lnTo>
                      <a:pt x="27701" y="37780"/>
                    </a:lnTo>
                    <a:lnTo>
                      <a:pt x="28265" y="37991"/>
                    </a:lnTo>
                    <a:lnTo>
                      <a:pt x="28758" y="38273"/>
                    </a:lnTo>
                    <a:lnTo>
                      <a:pt x="29252" y="38626"/>
                    </a:lnTo>
                    <a:lnTo>
                      <a:pt x="29675" y="39049"/>
                    </a:lnTo>
                    <a:lnTo>
                      <a:pt x="30168" y="39683"/>
                    </a:lnTo>
                    <a:lnTo>
                      <a:pt x="30732" y="40247"/>
                    </a:lnTo>
                    <a:lnTo>
                      <a:pt x="30943" y="40388"/>
                    </a:lnTo>
                    <a:lnTo>
                      <a:pt x="31225" y="40458"/>
                    </a:lnTo>
                    <a:lnTo>
                      <a:pt x="31719" y="40458"/>
                    </a:lnTo>
                    <a:lnTo>
                      <a:pt x="31930" y="40388"/>
                    </a:lnTo>
                    <a:lnTo>
                      <a:pt x="32071" y="40317"/>
                    </a:lnTo>
                    <a:lnTo>
                      <a:pt x="32282" y="40176"/>
                    </a:lnTo>
                    <a:lnTo>
                      <a:pt x="32423" y="40035"/>
                    </a:lnTo>
                    <a:lnTo>
                      <a:pt x="32564" y="39824"/>
                    </a:lnTo>
                    <a:lnTo>
                      <a:pt x="32635" y="39542"/>
                    </a:lnTo>
                    <a:lnTo>
                      <a:pt x="32776" y="38908"/>
                    </a:lnTo>
                    <a:lnTo>
                      <a:pt x="32705" y="38696"/>
                    </a:lnTo>
                    <a:lnTo>
                      <a:pt x="32705" y="38555"/>
                    </a:lnTo>
                    <a:lnTo>
                      <a:pt x="32635" y="38414"/>
                    </a:lnTo>
                    <a:lnTo>
                      <a:pt x="32494" y="38344"/>
                    </a:lnTo>
                    <a:lnTo>
                      <a:pt x="32212" y="38273"/>
                    </a:lnTo>
                    <a:lnTo>
                      <a:pt x="31860" y="38273"/>
                    </a:lnTo>
                    <a:lnTo>
                      <a:pt x="31437" y="38344"/>
                    </a:lnTo>
                    <a:lnTo>
                      <a:pt x="31084" y="38414"/>
                    </a:lnTo>
                    <a:lnTo>
                      <a:pt x="30802" y="38414"/>
                    </a:lnTo>
                    <a:lnTo>
                      <a:pt x="30450" y="38273"/>
                    </a:lnTo>
                    <a:lnTo>
                      <a:pt x="30097" y="38062"/>
                    </a:lnTo>
                    <a:lnTo>
                      <a:pt x="29252" y="37568"/>
                    </a:lnTo>
                    <a:lnTo>
                      <a:pt x="28406" y="37075"/>
                    </a:lnTo>
                    <a:lnTo>
                      <a:pt x="27912" y="36864"/>
                    </a:lnTo>
                    <a:lnTo>
                      <a:pt x="27490" y="36723"/>
                    </a:lnTo>
                    <a:lnTo>
                      <a:pt x="26855" y="36582"/>
                    </a:lnTo>
                    <a:lnTo>
                      <a:pt x="26080" y="36511"/>
                    </a:lnTo>
                    <a:lnTo>
                      <a:pt x="25305" y="36370"/>
                    </a:lnTo>
                    <a:lnTo>
                      <a:pt x="25023" y="36300"/>
                    </a:lnTo>
                    <a:lnTo>
                      <a:pt x="24811" y="36229"/>
                    </a:lnTo>
                    <a:lnTo>
                      <a:pt x="24600" y="36018"/>
                    </a:lnTo>
                    <a:lnTo>
                      <a:pt x="24459" y="35736"/>
                    </a:lnTo>
                    <a:lnTo>
                      <a:pt x="24177" y="35031"/>
                    </a:lnTo>
                    <a:lnTo>
                      <a:pt x="23683" y="33621"/>
                    </a:lnTo>
                    <a:lnTo>
                      <a:pt x="18186" y="21568"/>
                    </a:lnTo>
                    <a:lnTo>
                      <a:pt x="19032" y="21639"/>
                    </a:lnTo>
                    <a:lnTo>
                      <a:pt x="19877" y="21709"/>
                    </a:lnTo>
                    <a:lnTo>
                      <a:pt x="20653" y="21921"/>
                    </a:lnTo>
                    <a:lnTo>
                      <a:pt x="21428" y="22132"/>
                    </a:lnTo>
                    <a:lnTo>
                      <a:pt x="22203" y="22414"/>
                    </a:lnTo>
                    <a:lnTo>
                      <a:pt x="22838" y="22837"/>
                    </a:lnTo>
                    <a:lnTo>
                      <a:pt x="23401" y="23260"/>
                    </a:lnTo>
                    <a:lnTo>
                      <a:pt x="23824" y="23824"/>
                    </a:lnTo>
                    <a:lnTo>
                      <a:pt x="24529" y="25022"/>
                    </a:lnTo>
                    <a:lnTo>
                      <a:pt x="25446" y="26925"/>
                    </a:lnTo>
                    <a:lnTo>
                      <a:pt x="26291" y="28758"/>
                    </a:lnTo>
                    <a:lnTo>
                      <a:pt x="26573" y="29392"/>
                    </a:lnTo>
                    <a:lnTo>
                      <a:pt x="26644" y="29815"/>
                    </a:lnTo>
                    <a:lnTo>
                      <a:pt x="26644" y="29040"/>
                    </a:lnTo>
                    <a:lnTo>
                      <a:pt x="26503" y="28265"/>
                    </a:lnTo>
                    <a:lnTo>
                      <a:pt x="26291" y="27489"/>
                    </a:lnTo>
                    <a:lnTo>
                      <a:pt x="26080" y="26714"/>
                    </a:lnTo>
                    <a:lnTo>
                      <a:pt x="25586" y="25093"/>
                    </a:lnTo>
                    <a:lnTo>
                      <a:pt x="25023" y="23683"/>
                    </a:lnTo>
                    <a:lnTo>
                      <a:pt x="26291" y="24317"/>
                    </a:lnTo>
                    <a:lnTo>
                      <a:pt x="28547" y="25445"/>
                    </a:lnTo>
                    <a:lnTo>
                      <a:pt x="29815" y="26009"/>
                    </a:lnTo>
                    <a:lnTo>
                      <a:pt x="30873" y="26432"/>
                    </a:lnTo>
                    <a:lnTo>
                      <a:pt x="31578" y="26714"/>
                    </a:lnTo>
                    <a:lnTo>
                      <a:pt x="31860" y="26714"/>
                    </a:lnTo>
                    <a:lnTo>
                      <a:pt x="31930" y="26643"/>
                    </a:lnTo>
                    <a:lnTo>
                      <a:pt x="31930" y="26502"/>
                    </a:lnTo>
                    <a:lnTo>
                      <a:pt x="31930" y="26361"/>
                    </a:lnTo>
                    <a:lnTo>
                      <a:pt x="31648" y="26079"/>
                    </a:lnTo>
                    <a:lnTo>
                      <a:pt x="31155" y="25657"/>
                    </a:lnTo>
                    <a:lnTo>
                      <a:pt x="30520" y="25234"/>
                    </a:lnTo>
                    <a:lnTo>
                      <a:pt x="28829" y="24317"/>
                    </a:lnTo>
                    <a:lnTo>
                      <a:pt x="26785" y="23331"/>
                    </a:lnTo>
                    <a:lnTo>
                      <a:pt x="24741" y="22485"/>
                    </a:lnTo>
                    <a:lnTo>
                      <a:pt x="22767" y="21709"/>
                    </a:lnTo>
                    <a:lnTo>
                      <a:pt x="21216" y="21146"/>
                    </a:lnTo>
                    <a:lnTo>
                      <a:pt x="20371" y="20864"/>
                    </a:lnTo>
                    <a:lnTo>
                      <a:pt x="19525" y="20793"/>
                    </a:lnTo>
                    <a:lnTo>
                      <a:pt x="18820" y="20723"/>
                    </a:lnTo>
                    <a:lnTo>
                      <a:pt x="18468" y="20652"/>
                    </a:lnTo>
                    <a:lnTo>
                      <a:pt x="18186" y="20511"/>
                    </a:lnTo>
                    <a:lnTo>
                      <a:pt x="17833" y="20370"/>
                    </a:lnTo>
                    <a:lnTo>
                      <a:pt x="17551" y="20159"/>
                    </a:lnTo>
                    <a:lnTo>
                      <a:pt x="17340" y="19877"/>
                    </a:lnTo>
                    <a:lnTo>
                      <a:pt x="17199" y="19595"/>
                    </a:lnTo>
                    <a:lnTo>
                      <a:pt x="16917" y="18820"/>
                    </a:lnTo>
                    <a:lnTo>
                      <a:pt x="16424" y="17410"/>
                    </a:lnTo>
                    <a:lnTo>
                      <a:pt x="15789" y="15718"/>
                    </a:lnTo>
                    <a:lnTo>
                      <a:pt x="15155" y="13956"/>
                    </a:lnTo>
                    <a:lnTo>
                      <a:pt x="14662" y="12194"/>
                    </a:lnTo>
                    <a:lnTo>
                      <a:pt x="14309" y="10432"/>
                    </a:lnTo>
                    <a:lnTo>
                      <a:pt x="16283" y="10855"/>
                    </a:lnTo>
                    <a:lnTo>
                      <a:pt x="19807" y="11701"/>
                    </a:lnTo>
                    <a:lnTo>
                      <a:pt x="23120" y="12546"/>
                    </a:lnTo>
                    <a:lnTo>
                      <a:pt x="24177" y="12828"/>
                    </a:lnTo>
                    <a:lnTo>
                      <a:pt x="24529" y="12969"/>
                    </a:lnTo>
                    <a:lnTo>
                      <a:pt x="24600" y="12899"/>
                    </a:lnTo>
                    <a:lnTo>
                      <a:pt x="24529" y="12758"/>
                    </a:lnTo>
                    <a:lnTo>
                      <a:pt x="24318" y="12546"/>
                    </a:lnTo>
                    <a:lnTo>
                      <a:pt x="23965" y="12265"/>
                    </a:lnTo>
                    <a:lnTo>
                      <a:pt x="23401" y="12053"/>
                    </a:lnTo>
                    <a:lnTo>
                      <a:pt x="22062" y="11560"/>
                    </a:lnTo>
                    <a:lnTo>
                      <a:pt x="20441" y="11066"/>
                    </a:lnTo>
                    <a:lnTo>
                      <a:pt x="17269" y="10221"/>
                    </a:lnTo>
                    <a:lnTo>
                      <a:pt x="16142" y="9868"/>
                    </a:lnTo>
                    <a:lnTo>
                      <a:pt x="15507" y="9727"/>
                    </a:lnTo>
                    <a:lnTo>
                      <a:pt x="15296" y="9727"/>
                    </a:lnTo>
                    <a:lnTo>
                      <a:pt x="15084" y="9657"/>
                    </a:lnTo>
                    <a:lnTo>
                      <a:pt x="14873" y="9516"/>
                    </a:lnTo>
                    <a:lnTo>
                      <a:pt x="14732" y="9304"/>
                    </a:lnTo>
                    <a:lnTo>
                      <a:pt x="14450" y="8740"/>
                    </a:lnTo>
                    <a:lnTo>
                      <a:pt x="14239" y="8035"/>
                    </a:lnTo>
                    <a:lnTo>
                      <a:pt x="14098" y="7331"/>
                    </a:lnTo>
                    <a:lnTo>
                      <a:pt x="13957" y="6626"/>
                    </a:lnTo>
                    <a:lnTo>
                      <a:pt x="13886" y="5639"/>
                    </a:lnTo>
                    <a:lnTo>
                      <a:pt x="13957" y="4864"/>
                    </a:lnTo>
                    <a:lnTo>
                      <a:pt x="14027" y="4159"/>
                    </a:lnTo>
                    <a:lnTo>
                      <a:pt x="14380" y="2749"/>
                    </a:lnTo>
                    <a:lnTo>
                      <a:pt x="14732" y="1410"/>
                    </a:lnTo>
                    <a:lnTo>
                      <a:pt x="15026" y="43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69" name="Shape 469"/>
              <p:cNvSpPr/>
              <p:nvPr/>
            </p:nvSpPr>
            <p:spPr>
              <a:xfrm>
                <a:off x="3757125" y="2555275"/>
                <a:ext cx="58150" cy="59950"/>
              </a:xfrm>
              <a:custGeom>
                <a:avLst/>
                <a:gdLst/>
                <a:ahLst/>
                <a:cxnLst/>
                <a:rect l="0" t="0" r="0" b="0"/>
                <a:pathLst>
                  <a:path w="2326" h="2398" extrusionOk="0">
                    <a:moveTo>
                      <a:pt x="846" y="1"/>
                    </a:moveTo>
                    <a:lnTo>
                      <a:pt x="564" y="71"/>
                    </a:lnTo>
                    <a:lnTo>
                      <a:pt x="423" y="212"/>
                    </a:lnTo>
                    <a:lnTo>
                      <a:pt x="211" y="424"/>
                    </a:lnTo>
                    <a:lnTo>
                      <a:pt x="141" y="565"/>
                    </a:lnTo>
                    <a:lnTo>
                      <a:pt x="0" y="776"/>
                    </a:lnTo>
                    <a:lnTo>
                      <a:pt x="0" y="1199"/>
                    </a:lnTo>
                    <a:lnTo>
                      <a:pt x="70" y="1693"/>
                    </a:lnTo>
                    <a:lnTo>
                      <a:pt x="141" y="1834"/>
                    </a:lnTo>
                    <a:lnTo>
                      <a:pt x="282" y="2045"/>
                    </a:lnTo>
                    <a:lnTo>
                      <a:pt x="423" y="2186"/>
                    </a:lnTo>
                    <a:lnTo>
                      <a:pt x="634" y="2327"/>
                    </a:lnTo>
                    <a:lnTo>
                      <a:pt x="916" y="2397"/>
                    </a:lnTo>
                    <a:lnTo>
                      <a:pt x="1198" y="2397"/>
                    </a:lnTo>
                    <a:lnTo>
                      <a:pt x="1410" y="2327"/>
                    </a:lnTo>
                    <a:lnTo>
                      <a:pt x="1692" y="2256"/>
                    </a:lnTo>
                    <a:lnTo>
                      <a:pt x="1903" y="2115"/>
                    </a:lnTo>
                    <a:lnTo>
                      <a:pt x="2044" y="1974"/>
                    </a:lnTo>
                    <a:lnTo>
                      <a:pt x="2185" y="1834"/>
                    </a:lnTo>
                    <a:lnTo>
                      <a:pt x="2255" y="1622"/>
                    </a:lnTo>
                    <a:lnTo>
                      <a:pt x="2326" y="1129"/>
                    </a:lnTo>
                    <a:lnTo>
                      <a:pt x="2185" y="706"/>
                    </a:lnTo>
                    <a:lnTo>
                      <a:pt x="2115" y="494"/>
                    </a:lnTo>
                    <a:lnTo>
                      <a:pt x="1974" y="353"/>
                    </a:lnTo>
                    <a:lnTo>
                      <a:pt x="1833" y="212"/>
                    </a:lnTo>
                    <a:lnTo>
                      <a:pt x="1621" y="71"/>
                    </a:lnTo>
                    <a:lnTo>
                      <a:pt x="1339"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70" name="Shape 470"/>
              <p:cNvSpPr/>
              <p:nvPr/>
            </p:nvSpPr>
            <p:spPr>
              <a:xfrm>
                <a:off x="3764150" y="2631050"/>
                <a:ext cx="75800" cy="74050"/>
              </a:xfrm>
              <a:custGeom>
                <a:avLst/>
                <a:gdLst/>
                <a:ahLst/>
                <a:cxnLst/>
                <a:rect l="0" t="0" r="0" b="0"/>
                <a:pathLst>
                  <a:path w="3032" h="2962" extrusionOk="0">
                    <a:moveTo>
                      <a:pt x="1199" y="1"/>
                    </a:moveTo>
                    <a:lnTo>
                      <a:pt x="917" y="71"/>
                    </a:lnTo>
                    <a:lnTo>
                      <a:pt x="635" y="212"/>
                    </a:lnTo>
                    <a:lnTo>
                      <a:pt x="424" y="424"/>
                    </a:lnTo>
                    <a:lnTo>
                      <a:pt x="212" y="706"/>
                    </a:lnTo>
                    <a:lnTo>
                      <a:pt x="71" y="988"/>
                    </a:lnTo>
                    <a:lnTo>
                      <a:pt x="1" y="1269"/>
                    </a:lnTo>
                    <a:lnTo>
                      <a:pt x="1" y="1551"/>
                    </a:lnTo>
                    <a:lnTo>
                      <a:pt x="71" y="1763"/>
                    </a:lnTo>
                    <a:lnTo>
                      <a:pt x="142" y="2045"/>
                    </a:lnTo>
                    <a:lnTo>
                      <a:pt x="353" y="2327"/>
                    </a:lnTo>
                    <a:lnTo>
                      <a:pt x="494" y="2538"/>
                    </a:lnTo>
                    <a:lnTo>
                      <a:pt x="706" y="2679"/>
                    </a:lnTo>
                    <a:lnTo>
                      <a:pt x="988" y="2820"/>
                    </a:lnTo>
                    <a:lnTo>
                      <a:pt x="1270" y="2961"/>
                    </a:lnTo>
                    <a:lnTo>
                      <a:pt x="1834" y="2961"/>
                    </a:lnTo>
                    <a:lnTo>
                      <a:pt x="2115" y="2891"/>
                    </a:lnTo>
                    <a:lnTo>
                      <a:pt x="2327" y="2750"/>
                    </a:lnTo>
                    <a:lnTo>
                      <a:pt x="2609" y="2538"/>
                    </a:lnTo>
                    <a:lnTo>
                      <a:pt x="2820" y="2256"/>
                    </a:lnTo>
                    <a:lnTo>
                      <a:pt x="2961" y="1974"/>
                    </a:lnTo>
                    <a:lnTo>
                      <a:pt x="3032" y="1763"/>
                    </a:lnTo>
                    <a:lnTo>
                      <a:pt x="3032" y="1481"/>
                    </a:lnTo>
                    <a:lnTo>
                      <a:pt x="2961" y="1199"/>
                    </a:lnTo>
                    <a:lnTo>
                      <a:pt x="2820" y="917"/>
                    </a:lnTo>
                    <a:lnTo>
                      <a:pt x="2679" y="635"/>
                    </a:lnTo>
                    <a:lnTo>
                      <a:pt x="2468" y="424"/>
                    </a:lnTo>
                    <a:lnTo>
                      <a:pt x="2256" y="283"/>
                    </a:lnTo>
                    <a:lnTo>
                      <a:pt x="2045" y="142"/>
                    </a:lnTo>
                    <a:lnTo>
                      <a:pt x="1763"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71" name="Shape 471"/>
              <p:cNvSpPr/>
              <p:nvPr/>
            </p:nvSpPr>
            <p:spPr>
              <a:xfrm>
                <a:off x="3852275" y="2620475"/>
                <a:ext cx="65200" cy="68750"/>
              </a:xfrm>
              <a:custGeom>
                <a:avLst/>
                <a:gdLst/>
                <a:ahLst/>
                <a:cxnLst/>
                <a:rect l="0" t="0" r="0" b="0"/>
                <a:pathLst>
                  <a:path w="2608" h="2750" extrusionOk="0">
                    <a:moveTo>
                      <a:pt x="1128" y="1"/>
                    </a:moveTo>
                    <a:lnTo>
                      <a:pt x="705" y="142"/>
                    </a:lnTo>
                    <a:lnTo>
                      <a:pt x="493" y="283"/>
                    </a:lnTo>
                    <a:lnTo>
                      <a:pt x="353" y="424"/>
                    </a:lnTo>
                    <a:lnTo>
                      <a:pt x="212" y="635"/>
                    </a:lnTo>
                    <a:lnTo>
                      <a:pt x="71" y="847"/>
                    </a:lnTo>
                    <a:lnTo>
                      <a:pt x="0" y="1129"/>
                    </a:lnTo>
                    <a:lnTo>
                      <a:pt x="71" y="1411"/>
                    </a:lnTo>
                    <a:lnTo>
                      <a:pt x="71" y="1763"/>
                    </a:lnTo>
                    <a:lnTo>
                      <a:pt x="212" y="2045"/>
                    </a:lnTo>
                    <a:lnTo>
                      <a:pt x="353" y="2256"/>
                    </a:lnTo>
                    <a:lnTo>
                      <a:pt x="564" y="2468"/>
                    </a:lnTo>
                    <a:lnTo>
                      <a:pt x="775" y="2609"/>
                    </a:lnTo>
                    <a:lnTo>
                      <a:pt x="987" y="2679"/>
                    </a:lnTo>
                    <a:lnTo>
                      <a:pt x="1269" y="2750"/>
                    </a:lnTo>
                    <a:lnTo>
                      <a:pt x="1692" y="2750"/>
                    </a:lnTo>
                    <a:lnTo>
                      <a:pt x="1974" y="2609"/>
                    </a:lnTo>
                    <a:lnTo>
                      <a:pt x="2115" y="2538"/>
                    </a:lnTo>
                    <a:lnTo>
                      <a:pt x="2326" y="2327"/>
                    </a:lnTo>
                    <a:lnTo>
                      <a:pt x="2467" y="2115"/>
                    </a:lnTo>
                    <a:lnTo>
                      <a:pt x="2538" y="1904"/>
                    </a:lnTo>
                    <a:lnTo>
                      <a:pt x="2608" y="1552"/>
                    </a:lnTo>
                    <a:lnTo>
                      <a:pt x="2608" y="1199"/>
                    </a:lnTo>
                    <a:lnTo>
                      <a:pt x="2538" y="917"/>
                    </a:lnTo>
                    <a:lnTo>
                      <a:pt x="2397" y="635"/>
                    </a:lnTo>
                    <a:lnTo>
                      <a:pt x="2256" y="424"/>
                    </a:lnTo>
                    <a:lnTo>
                      <a:pt x="2044" y="283"/>
                    </a:lnTo>
                    <a:lnTo>
                      <a:pt x="1833" y="142"/>
                    </a:lnTo>
                    <a:lnTo>
                      <a:pt x="1621" y="71"/>
                    </a:lnTo>
                    <a:lnTo>
                      <a:pt x="1128"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72" name="Shape 472"/>
              <p:cNvSpPr/>
              <p:nvPr/>
            </p:nvSpPr>
            <p:spPr>
              <a:xfrm>
                <a:off x="3883975" y="2544725"/>
                <a:ext cx="67000" cy="68725"/>
              </a:xfrm>
              <a:custGeom>
                <a:avLst/>
                <a:gdLst/>
                <a:ahLst/>
                <a:cxnLst/>
                <a:rect l="0" t="0" r="0" b="0"/>
                <a:pathLst>
                  <a:path w="2680" h="2749" extrusionOk="0">
                    <a:moveTo>
                      <a:pt x="1270" y="0"/>
                    </a:moveTo>
                    <a:lnTo>
                      <a:pt x="917" y="71"/>
                    </a:lnTo>
                    <a:lnTo>
                      <a:pt x="706" y="211"/>
                    </a:lnTo>
                    <a:lnTo>
                      <a:pt x="424" y="352"/>
                    </a:lnTo>
                    <a:lnTo>
                      <a:pt x="283" y="564"/>
                    </a:lnTo>
                    <a:lnTo>
                      <a:pt x="142" y="846"/>
                    </a:lnTo>
                    <a:lnTo>
                      <a:pt x="71" y="1057"/>
                    </a:lnTo>
                    <a:lnTo>
                      <a:pt x="1" y="1339"/>
                    </a:lnTo>
                    <a:lnTo>
                      <a:pt x="1" y="1621"/>
                    </a:lnTo>
                    <a:lnTo>
                      <a:pt x="71" y="1833"/>
                    </a:lnTo>
                    <a:lnTo>
                      <a:pt x="142" y="2115"/>
                    </a:lnTo>
                    <a:lnTo>
                      <a:pt x="283" y="2326"/>
                    </a:lnTo>
                    <a:lnTo>
                      <a:pt x="494" y="2467"/>
                    </a:lnTo>
                    <a:lnTo>
                      <a:pt x="706" y="2608"/>
                    </a:lnTo>
                    <a:lnTo>
                      <a:pt x="917" y="2749"/>
                    </a:lnTo>
                    <a:lnTo>
                      <a:pt x="1551" y="2749"/>
                    </a:lnTo>
                    <a:lnTo>
                      <a:pt x="1833" y="2608"/>
                    </a:lnTo>
                    <a:lnTo>
                      <a:pt x="2115" y="2537"/>
                    </a:lnTo>
                    <a:lnTo>
                      <a:pt x="2327" y="2326"/>
                    </a:lnTo>
                    <a:lnTo>
                      <a:pt x="2468" y="2185"/>
                    </a:lnTo>
                    <a:lnTo>
                      <a:pt x="2538" y="1974"/>
                    </a:lnTo>
                    <a:lnTo>
                      <a:pt x="2609" y="1762"/>
                    </a:lnTo>
                    <a:lnTo>
                      <a:pt x="2679" y="1269"/>
                    </a:lnTo>
                    <a:lnTo>
                      <a:pt x="2538" y="846"/>
                    </a:lnTo>
                    <a:lnTo>
                      <a:pt x="2256" y="423"/>
                    </a:lnTo>
                    <a:lnTo>
                      <a:pt x="2045" y="282"/>
                    </a:lnTo>
                    <a:lnTo>
                      <a:pt x="1833" y="141"/>
                    </a:lnTo>
                    <a:lnTo>
                      <a:pt x="1551"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73" name="Shape 473"/>
              <p:cNvSpPr/>
              <p:nvPr/>
            </p:nvSpPr>
            <p:spPr>
              <a:xfrm>
                <a:off x="3876925" y="2454850"/>
                <a:ext cx="56425" cy="61700"/>
              </a:xfrm>
              <a:custGeom>
                <a:avLst/>
                <a:gdLst/>
                <a:ahLst/>
                <a:cxnLst/>
                <a:rect l="0" t="0" r="0" b="0"/>
                <a:pathLst>
                  <a:path w="2257" h="2468" extrusionOk="0">
                    <a:moveTo>
                      <a:pt x="1481" y="0"/>
                    </a:moveTo>
                    <a:lnTo>
                      <a:pt x="1199" y="71"/>
                    </a:lnTo>
                    <a:lnTo>
                      <a:pt x="988" y="141"/>
                    </a:lnTo>
                    <a:lnTo>
                      <a:pt x="706" y="212"/>
                    </a:lnTo>
                    <a:lnTo>
                      <a:pt x="494" y="423"/>
                    </a:lnTo>
                    <a:lnTo>
                      <a:pt x="353" y="635"/>
                    </a:lnTo>
                    <a:lnTo>
                      <a:pt x="142" y="917"/>
                    </a:lnTo>
                    <a:lnTo>
                      <a:pt x="71" y="1128"/>
                    </a:lnTo>
                    <a:lnTo>
                      <a:pt x="1" y="1410"/>
                    </a:lnTo>
                    <a:lnTo>
                      <a:pt x="1" y="1692"/>
                    </a:lnTo>
                    <a:lnTo>
                      <a:pt x="71" y="1903"/>
                    </a:lnTo>
                    <a:lnTo>
                      <a:pt x="283" y="2115"/>
                    </a:lnTo>
                    <a:lnTo>
                      <a:pt x="494" y="2326"/>
                    </a:lnTo>
                    <a:lnTo>
                      <a:pt x="847" y="2397"/>
                    </a:lnTo>
                    <a:lnTo>
                      <a:pt x="1270" y="2467"/>
                    </a:lnTo>
                    <a:lnTo>
                      <a:pt x="1552" y="2326"/>
                    </a:lnTo>
                    <a:lnTo>
                      <a:pt x="1833" y="2185"/>
                    </a:lnTo>
                    <a:lnTo>
                      <a:pt x="2045" y="1903"/>
                    </a:lnTo>
                    <a:lnTo>
                      <a:pt x="2186" y="1621"/>
                    </a:lnTo>
                    <a:lnTo>
                      <a:pt x="2256" y="1269"/>
                    </a:lnTo>
                    <a:lnTo>
                      <a:pt x="2256" y="917"/>
                    </a:lnTo>
                    <a:lnTo>
                      <a:pt x="2186" y="564"/>
                    </a:lnTo>
                    <a:lnTo>
                      <a:pt x="1974" y="282"/>
                    </a:lnTo>
                    <a:lnTo>
                      <a:pt x="1692" y="141"/>
                    </a:lnTo>
                    <a:lnTo>
                      <a:pt x="1481"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74" name="Shape 474"/>
              <p:cNvSpPr/>
              <p:nvPr/>
            </p:nvSpPr>
            <p:spPr>
              <a:xfrm>
                <a:off x="3674300" y="2435450"/>
                <a:ext cx="45825" cy="47625"/>
              </a:xfrm>
              <a:custGeom>
                <a:avLst/>
                <a:gdLst/>
                <a:ahLst/>
                <a:cxnLst/>
                <a:rect l="0" t="0" r="0" b="0"/>
                <a:pathLst>
                  <a:path w="1833" h="1905" extrusionOk="0">
                    <a:moveTo>
                      <a:pt x="1058" y="1"/>
                    </a:moveTo>
                    <a:lnTo>
                      <a:pt x="635" y="71"/>
                    </a:lnTo>
                    <a:lnTo>
                      <a:pt x="423" y="142"/>
                    </a:lnTo>
                    <a:lnTo>
                      <a:pt x="282" y="212"/>
                    </a:lnTo>
                    <a:lnTo>
                      <a:pt x="141" y="353"/>
                    </a:lnTo>
                    <a:lnTo>
                      <a:pt x="71" y="494"/>
                    </a:lnTo>
                    <a:lnTo>
                      <a:pt x="0" y="847"/>
                    </a:lnTo>
                    <a:lnTo>
                      <a:pt x="71" y="1199"/>
                    </a:lnTo>
                    <a:lnTo>
                      <a:pt x="212" y="1552"/>
                    </a:lnTo>
                    <a:lnTo>
                      <a:pt x="494" y="1763"/>
                    </a:lnTo>
                    <a:lnTo>
                      <a:pt x="776" y="1904"/>
                    </a:lnTo>
                    <a:lnTo>
                      <a:pt x="987" y="1904"/>
                    </a:lnTo>
                    <a:lnTo>
                      <a:pt x="1198" y="1834"/>
                    </a:lnTo>
                    <a:lnTo>
                      <a:pt x="1551" y="1622"/>
                    </a:lnTo>
                    <a:lnTo>
                      <a:pt x="1762" y="1340"/>
                    </a:lnTo>
                    <a:lnTo>
                      <a:pt x="1833" y="988"/>
                    </a:lnTo>
                    <a:lnTo>
                      <a:pt x="1762" y="635"/>
                    </a:lnTo>
                    <a:lnTo>
                      <a:pt x="1621" y="353"/>
                    </a:lnTo>
                    <a:lnTo>
                      <a:pt x="1410" y="142"/>
                    </a:lnTo>
                    <a:lnTo>
                      <a:pt x="1058"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75" name="Shape 475"/>
              <p:cNvSpPr/>
              <p:nvPr/>
            </p:nvSpPr>
            <p:spPr>
              <a:xfrm>
                <a:off x="3834650" y="2060125"/>
                <a:ext cx="72275" cy="61700"/>
              </a:xfrm>
              <a:custGeom>
                <a:avLst/>
                <a:gdLst/>
                <a:ahLst/>
                <a:cxnLst/>
                <a:rect l="0" t="0" r="0" b="0"/>
                <a:pathLst>
                  <a:path w="2891" h="2468" extrusionOk="0">
                    <a:moveTo>
                      <a:pt x="846" y="1"/>
                    </a:moveTo>
                    <a:lnTo>
                      <a:pt x="564" y="71"/>
                    </a:lnTo>
                    <a:lnTo>
                      <a:pt x="282" y="353"/>
                    </a:lnTo>
                    <a:lnTo>
                      <a:pt x="141" y="776"/>
                    </a:lnTo>
                    <a:lnTo>
                      <a:pt x="0" y="1340"/>
                    </a:lnTo>
                    <a:lnTo>
                      <a:pt x="71" y="1692"/>
                    </a:lnTo>
                    <a:lnTo>
                      <a:pt x="141" y="1974"/>
                    </a:lnTo>
                    <a:lnTo>
                      <a:pt x="353" y="2186"/>
                    </a:lnTo>
                    <a:lnTo>
                      <a:pt x="564" y="2327"/>
                    </a:lnTo>
                    <a:lnTo>
                      <a:pt x="846" y="2397"/>
                    </a:lnTo>
                    <a:lnTo>
                      <a:pt x="1058" y="2468"/>
                    </a:lnTo>
                    <a:lnTo>
                      <a:pt x="1339" y="2468"/>
                    </a:lnTo>
                    <a:lnTo>
                      <a:pt x="1551" y="2397"/>
                    </a:lnTo>
                    <a:lnTo>
                      <a:pt x="2115" y="2468"/>
                    </a:lnTo>
                    <a:lnTo>
                      <a:pt x="2538" y="2397"/>
                    </a:lnTo>
                    <a:lnTo>
                      <a:pt x="2749" y="2256"/>
                    </a:lnTo>
                    <a:lnTo>
                      <a:pt x="2890" y="1974"/>
                    </a:lnTo>
                    <a:lnTo>
                      <a:pt x="2820" y="1692"/>
                    </a:lnTo>
                    <a:lnTo>
                      <a:pt x="2749" y="1340"/>
                    </a:lnTo>
                    <a:lnTo>
                      <a:pt x="2538" y="988"/>
                    </a:lnTo>
                    <a:lnTo>
                      <a:pt x="2256" y="706"/>
                    </a:lnTo>
                    <a:lnTo>
                      <a:pt x="1903" y="424"/>
                    </a:lnTo>
                    <a:lnTo>
                      <a:pt x="1551" y="212"/>
                    </a:lnTo>
                    <a:lnTo>
                      <a:pt x="1198" y="71"/>
                    </a:lnTo>
                    <a:lnTo>
                      <a:pt x="846"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76" name="Shape 476"/>
              <p:cNvSpPr/>
              <p:nvPr/>
            </p:nvSpPr>
            <p:spPr>
              <a:xfrm>
                <a:off x="3973850" y="1963225"/>
                <a:ext cx="63450" cy="66975"/>
              </a:xfrm>
              <a:custGeom>
                <a:avLst/>
                <a:gdLst/>
                <a:ahLst/>
                <a:cxnLst/>
                <a:rect l="0" t="0" r="0" b="0"/>
                <a:pathLst>
                  <a:path w="2538" h="2679" extrusionOk="0">
                    <a:moveTo>
                      <a:pt x="1340" y="0"/>
                    </a:moveTo>
                    <a:lnTo>
                      <a:pt x="1128" y="71"/>
                    </a:lnTo>
                    <a:lnTo>
                      <a:pt x="846" y="141"/>
                    </a:lnTo>
                    <a:lnTo>
                      <a:pt x="635" y="353"/>
                    </a:lnTo>
                    <a:lnTo>
                      <a:pt x="423" y="564"/>
                    </a:lnTo>
                    <a:lnTo>
                      <a:pt x="212" y="776"/>
                    </a:lnTo>
                    <a:lnTo>
                      <a:pt x="71" y="1057"/>
                    </a:lnTo>
                    <a:lnTo>
                      <a:pt x="0" y="1339"/>
                    </a:lnTo>
                    <a:lnTo>
                      <a:pt x="0" y="1621"/>
                    </a:lnTo>
                    <a:lnTo>
                      <a:pt x="0" y="1903"/>
                    </a:lnTo>
                    <a:lnTo>
                      <a:pt x="141" y="2115"/>
                    </a:lnTo>
                    <a:lnTo>
                      <a:pt x="282" y="2326"/>
                    </a:lnTo>
                    <a:lnTo>
                      <a:pt x="564" y="2538"/>
                    </a:lnTo>
                    <a:lnTo>
                      <a:pt x="776" y="2608"/>
                    </a:lnTo>
                    <a:lnTo>
                      <a:pt x="987" y="2679"/>
                    </a:lnTo>
                    <a:lnTo>
                      <a:pt x="1410" y="2608"/>
                    </a:lnTo>
                    <a:lnTo>
                      <a:pt x="1763" y="2397"/>
                    </a:lnTo>
                    <a:lnTo>
                      <a:pt x="2115" y="2115"/>
                    </a:lnTo>
                    <a:lnTo>
                      <a:pt x="2326" y="1833"/>
                    </a:lnTo>
                    <a:lnTo>
                      <a:pt x="2467" y="1410"/>
                    </a:lnTo>
                    <a:lnTo>
                      <a:pt x="2538" y="987"/>
                    </a:lnTo>
                    <a:lnTo>
                      <a:pt x="2467" y="776"/>
                    </a:lnTo>
                    <a:lnTo>
                      <a:pt x="2397" y="635"/>
                    </a:lnTo>
                    <a:lnTo>
                      <a:pt x="2185" y="282"/>
                    </a:lnTo>
                    <a:lnTo>
                      <a:pt x="1904" y="141"/>
                    </a:lnTo>
                    <a:lnTo>
                      <a:pt x="1622"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77" name="Shape 477"/>
              <p:cNvSpPr/>
              <p:nvPr/>
            </p:nvSpPr>
            <p:spPr>
              <a:xfrm>
                <a:off x="3942125" y="1933250"/>
                <a:ext cx="51125" cy="42325"/>
              </a:xfrm>
              <a:custGeom>
                <a:avLst/>
                <a:gdLst/>
                <a:ahLst/>
                <a:cxnLst/>
                <a:rect l="0" t="0" r="0" b="0"/>
                <a:pathLst>
                  <a:path w="2045" h="1693" extrusionOk="0">
                    <a:moveTo>
                      <a:pt x="847" y="1"/>
                    </a:moveTo>
                    <a:lnTo>
                      <a:pt x="635" y="71"/>
                    </a:lnTo>
                    <a:lnTo>
                      <a:pt x="353" y="212"/>
                    </a:lnTo>
                    <a:lnTo>
                      <a:pt x="142" y="283"/>
                    </a:lnTo>
                    <a:lnTo>
                      <a:pt x="1" y="494"/>
                    </a:lnTo>
                    <a:lnTo>
                      <a:pt x="1" y="706"/>
                    </a:lnTo>
                    <a:lnTo>
                      <a:pt x="1" y="917"/>
                    </a:lnTo>
                    <a:lnTo>
                      <a:pt x="142" y="1199"/>
                    </a:lnTo>
                    <a:lnTo>
                      <a:pt x="424" y="1481"/>
                    </a:lnTo>
                    <a:lnTo>
                      <a:pt x="565" y="1622"/>
                    </a:lnTo>
                    <a:lnTo>
                      <a:pt x="776" y="1693"/>
                    </a:lnTo>
                    <a:lnTo>
                      <a:pt x="1199" y="1693"/>
                    </a:lnTo>
                    <a:lnTo>
                      <a:pt x="1551" y="1481"/>
                    </a:lnTo>
                    <a:lnTo>
                      <a:pt x="1833" y="1199"/>
                    </a:lnTo>
                    <a:lnTo>
                      <a:pt x="1974" y="917"/>
                    </a:lnTo>
                    <a:lnTo>
                      <a:pt x="2045" y="635"/>
                    </a:lnTo>
                    <a:lnTo>
                      <a:pt x="1974" y="424"/>
                    </a:lnTo>
                    <a:lnTo>
                      <a:pt x="1833" y="212"/>
                    </a:lnTo>
                    <a:lnTo>
                      <a:pt x="1622" y="142"/>
                    </a:lnTo>
                    <a:lnTo>
                      <a:pt x="1410" y="71"/>
                    </a:lnTo>
                    <a:lnTo>
                      <a:pt x="1129"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78" name="Shape 478"/>
              <p:cNvSpPr/>
              <p:nvPr/>
            </p:nvSpPr>
            <p:spPr>
              <a:xfrm>
                <a:off x="3353600" y="2167625"/>
                <a:ext cx="51125" cy="51125"/>
              </a:xfrm>
              <a:custGeom>
                <a:avLst/>
                <a:gdLst/>
                <a:ahLst/>
                <a:cxnLst/>
                <a:rect l="0" t="0" r="0" b="0"/>
                <a:pathLst>
                  <a:path w="2045" h="2045" extrusionOk="0">
                    <a:moveTo>
                      <a:pt x="846" y="0"/>
                    </a:moveTo>
                    <a:lnTo>
                      <a:pt x="635" y="71"/>
                    </a:lnTo>
                    <a:lnTo>
                      <a:pt x="494" y="141"/>
                    </a:lnTo>
                    <a:lnTo>
                      <a:pt x="282" y="353"/>
                    </a:lnTo>
                    <a:lnTo>
                      <a:pt x="141" y="494"/>
                    </a:lnTo>
                    <a:lnTo>
                      <a:pt x="71" y="705"/>
                    </a:lnTo>
                    <a:lnTo>
                      <a:pt x="0" y="917"/>
                    </a:lnTo>
                    <a:lnTo>
                      <a:pt x="0" y="1058"/>
                    </a:lnTo>
                    <a:lnTo>
                      <a:pt x="141" y="1410"/>
                    </a:lnTo>
                    <a:lnTo>
                      <a:pt x="353" y="1762"/>
                    </a:lnTo>
                    <a:lnTo>
                      <a:pt x="705" y="1974"/>
                    </a:lnTo>
                    <a:lnTo>
                      <a:pt x="1058" y="2044"/>
                    </a:lnTo>
                    <a:lnTo>
                      <a:pt x="1269" y="2044"/>
                    </a:lnTo>
                    <a:lnTo>
                      <a:pt x="1410" y="1974"/>
                    </a:lnTo>
                    <a:lnTo>
                      <a:pt x="1621" y="1833"/>
                    </a:lnTo>
                    <a:lnTo>
                      <a:pt x="1762" y="1692"/>
                    </a:lnTo>
                    <a:lnTo>
                      <a:pt x="1903" y="1551"/>
                    </a:lnTo>
                    <a:lnTo>
                      <a:pt x="2044" y="1340"/>
                    </a:lnTo>
                    <a:lnTo>
                      <a:pt x="2044" y="1128"/>
                    </a:lnTo>
                    <a:lnTo>
                      <a:pt x="2044" y="987"/>
                    </a:lnTo>
                    <a:lnTo>
                      <a:pt x="1974" y="635"/>
                    </a:lnTo>
                    <a:lnTo>
                      <a:pt x="1692" y="282"/>
                    </a:lnTo>
                    <a:lnTo>
                      <a:pt x="1410" y="71"/>
                    </a:lnTo>
                    <a:lnTo>
                      <a:pt x="1058"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79" name="Shape 479"/>
              <p:cNvSpPr/>
              <p:nvPr/>
            </p:nvSpPr>
            <p:spPr>
              <a:xfrm>
                <a:off x="3411750" y="2151775"/>
                <a:ext cx="31725" cy="24675"/>
              </a:xfrm>
              <a:custGeom>
                <a:avLst/>
                <a:gdLst/>
                <a:ahLst/>
                <a:cxnLst/>
                <a:rect l="0" t="0" r="0" b="0"/>
                <a:pathLst>
                  <a:path w="1269" h="987" extrusionOk="0">
                    <a:moveTo>
                      <a:pt x="705" y="0"/>
                    </a:moveTo>
                    <a:lnTo>
                      <a:pt x="423" y="71"/>
                    </a:lnTo>
                    <a:lnTo>
                      <a:pt x="141" y="282"/>
                    </a:lnTo>
                    <a:lnTo>
                      <a:pt x="71" y="352"/>
                    </a:lnTo>
                    <a:lnTo>
                      <a:pt x="0" y="493"/>
                    </a:lnTo>
                    <a:lnTo>
                      <a:pt x="71" y="564"/>
                    </a:lnTo>
                    <a:lnTo>
                      <a:pt x="141" y="705"/>
                    </a:lnTo>
                    <a:lnTo>
                      <a:pt x="282" y="846"/>
                    </a:lnTo>
                    <a:lnTo>
                      <a:pt x="564" y="916"/>
                    </a:lnTo>
                    <a:lnTo>
                      <a:pt x="776" y="987"/>
                    </a:lnTo>
                    <a:lnTo>
                      <a:pt x="987" y="987"/>
                    </a:lnTo>
                    <a:lnTo>
                      <a:pt x="1057" y="916"/>
                    </a:lnTo>
                    <a:lnTo>
                      <a:pt x="1128" y="775"/>
                    </a:lnTo>
                    <a:lnTo>
                      <a:pt x="1128" y="493"/>
                    </a:lnTo>
                    <a:lnTo>
                      <a:pt x="1198" y="282"/>
                    </a:lnTo>
                    <a:lnTo>
                      <a:pt x="1269" y="141"/>
                    </a:lnTo>
                    <a:lnTo>
                      <a:pt x="1198" y="71"/>
                    </a:lnTo>
                    <a:lnTo>
                      <a:pt x="1128"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80" name="Shape 480"/>
              <p:cNvSpPr/>
              <p:nvPr/>
            </p:nvSpPr>
            <p:spPr>
              <a:xfrm>
                <a:off x="3112200" y="1920925"/>
                <a:ext cx="54625" cy="54650"/>
              </a:xfrm>
              <a:custGeom>
                <a:avLst/>
                <a:gdLst/>
                <a:ahLst/>
                <a:cxnLst/>
                <a:rect l="0" t="0" r="0" b="0"/>
                <a:pathLst>
                  <a:path w="2185" h="2186" extrusionOk="0">
                    <a:moveTo>
                      <a:pt x="987" y="1"/>
                    </a:moveTo>
                    <a:lnTo>
                      <a:pt x="634" y="71"/>
                    </a:lnTo>
                    <a:lnTo>
                      <a:pt x="352" y="283"/>
                    </a:lnTo>
                    <a:lnTo>
                      <a:pt x="141" y="564"/>
                    </a:lnTo>
                    <a:lnTo>
                      <a:pt x="0" y="846"/>
                    </a:lnTo>
                    <a:lnTo>
                      <a:pt x="0" y="1199"/>
                    </a:lnTo>
                    <a:lnTo>
                      <a:pt x="70" y="1551"/>
                    </a:lnTo>
                    <a:lnTo>
                      <a:pt x="352" y="1833"/>
                    </a:lnTo>
                    <a:lnTo>
                      <a:pt x="634" y="2045"/>
                    </a:lnTo>
                    <a:lnTo>
                      <a:pt x="846" y="2115"/>
                    </a:lnTo>
                    <a:lnTo>
                      <a:pt x="1128" y="2186"/>
                    </a:lnTo>
                    <a:lnTo>
                      <a:pt x="1339" y="2115"/>
                    </a:lnTo>
                    <a:lnTo>
                      <a:pt x="1551" y="2045"/>
                    </a:lnTo>
                    <a:lnTo>
                      <a:pt x="1762" y="1904"/>
                    </a:lnTo>
                    <a:lnTo>
                      <a:pt x="1903" y="1763"/>
                    </a:lnTo>
                    <a:lnTo>
                      <a:pt x="2044" y="1551"/>
                    </a:lnTo>
                    <a:lnTo>
                      <a:pt x="2115" y="1340"/>
                    </a:lnTo>
                    <a:lnTo>
                      <a:pt x="2185" y="1128"/>
                    </a:lnTo>
                    <a:lnTo>
                      <a:pt x="2185" y="846"/>
                    </a:lnTo>
                    <a:lnTo>
                      <a:pt x="2185" y="635"/>
                    </a:lnTo>
                    <a:lnTo>
                      <a:pt x="2044" y="423"/>
                    </a:lnTo>
                    <a:lnTo>
                      <a:pt x="1903" y="283"/>
                    </a:lnTo>
                    <a:lnTo>
                      <a:pt x="1692" y="71"/>
                    </a:lnTo>
                    <a:lnTo>
                      <a:pt x="1410"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81" name="Shape 481"/>
              <p:cNvSpPr/>
              <p:nvPr/>
            </p:nvSpPr>
            <p:spPr>
              <a:xfrm>
                <a:off x="3150950" y="1836350"/>
                <a:ext cx="75800" cy="70500"/>
              </a:xfrm>
              <a:custGeom>
                <a:avLst/>
                <a:gdLst/>
                <a:ahLst/>
                <a:cxnLst/>
                <a:rect l="0" t="0" r="0" b="0"/>
                <a:pathLst>
                  <a:path w="3032" h="2820" extrusionOk="0">
                    <a:moveTo>
                      <a:pt x="1692" y="0"/>
                    </a:moveTo>
                    <a:lnTo>
                      <a:pt x="1410" y="71"/>
                    </a:lnTo>
                    <a:lnTo>
                      <a:pt x="1128" y="141"/>
                    </a:lnTo>
                    <a:lnTo>
                      <a:pt x="705" y="353"/>
                    </a:lnTo>
                    <a:lnTo>
                      <a:pt x="283" y="705"/>
                    </a:lnTo>
                    <a:lnTo>
                      <a:pt x="142" y="917"/>
                    </a:lnTo>
                    <a:lnTo>
                      <a:pt x="71" y="1199"/>
                    </a:lnTo>
                    <a:lnTo>
                      <a:pt x="1" y="1410"/>
                    </a:lnTo>
                    <a:lnTo>
                      <a:pt x="1" y="1692"/>
                    </a:lnTo>
                    <a:lnTo>
                      <a:pt x="71" y="1974"/>
                    </a:lnTo>
                    <a:lnTo>
                      <a:pt x="212" y="2256"/>
                    </a:lnTo>
                    <a:lnTo>
                      <a:pt x="424" y="2467"/>
                    </a:lnTo>
                    <a:lnTo>
                      <a:pt x="705" y="2679"/>
                    </a:lnTo>
                    <a:lnTo>
                      <a:pt x="987" y="2749"/>
                    </a:lnTo>
                    <a:lnTo>
                      <a:pt x="1269" y="2820"/>
                    </a:lnTo>
                    <a:lnTo>
                      <a:pt x="1551" y="2749"/>
                    </a:lnTo>
                    <a:lnTo>
                      <a:pt x="1833" y="2679"/>
                    </a:lnTo>
                    <a:lnTo>
                      <a:pt x="2115" y="2608"/>
                    </a:lnTo>
                    <a:lnTo>
                      <a:pt x="2397" y="2397"/>
                    </a:lnTo>
                    <a:lnTo>
                      <a:pt x="2609" y="2256"/>
                    </a:lnTo>
                    <a:lnTo>
                      <a:pt x="2820" y="2044"/>
                    </a:lnTo>
                    <a:lnTo>
                      <a:pt x="2961" y="1762"/>
                    </a:lnTo>
                    <a:lnTo>
                      <a:pt x="3031" y="1551"/>
                    </a:lnTo>
                    <a:lnTo>
                      <a:pt x="3031" y="1269"/>
                    </a:lnTo>
                    <a:lnTo>
                      <a:pt x="2961" y="987"/>
                    </a:lnTo>
                    <a:lnTo>
                      <a:pt x="2820" y="705"/>
                    </a:lnTo>
                    <a:lnTo>
                      <a:pt x="2609" y="423"/>
                    </a:lnTo>
                    <a:lnTo>
                      <a:pt x="2397" y="282"/>
                    </a:lnTo>
                    <a:lnTo>
                      <a:pt x="2186" y="141"/>
                    </a:lnTo>
                    <a:lnTo>
                      <a:pt x="1904" y="71"/>
                    </a:lnTo>
                    <a:lnTo>
                      <a:pt x="1692"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82" name="Shape 482"/>
              <p:cNvSpPr/>
              <p:nvPr/>
            </p:nvSpPr>
            <p:spPr>
              <a:xfrm>
                <a:off x="3182675" y="1952650"/>
                <a:ext cx="40550" cy="38775"/>
              </a:xfrm>
              <a:custGeom>
                <a:avLst/>
                <a:gdLst/>
                <a:ahLst/>
                <a:cxnLst/>
                <a:rect l="0" t="0" r="0" b="0"/>
                <a:pathLst>
                  <a:path w="1622" h="1551" extrusionOk="0">
                    <a:moveTo>
                      <a:pt x="423" y="0"/>
                    </a:moveTo>
                    <a:lnTo>
                      <a:pt x="141" y="212"/>
                    </a:lnTo>
                    <a:lnTo>
                      <a:pt x="71" y="353"/>
                    </a:lnTo>
                    <a:lnTo>
                      <a:pt x="0" y="494"/>
                    </a:lnTo>
                    <a:lnTo>
                      <a:pt x="0" y="705"/>
                    </a:lnTo>
                    <a:lnTo>
                      <a:pt x="0" y="917"/>
                    </a:lnTo>
                    <a:lnTo>
                      <a:pt x="141" y="1199"/>
                    </a:lnTo>
                    <a:lnTo>
                      <a:pt x="282" y="1410"/>
                    </a:lnTo>
                    <a:lnTo>
                      <a:pt x="564" y="1480"/>
                    </a:lnTo>
                    <a:lnTo>
                      <a:pt x="776" y="1551"/>
                    </a:lnTo>
                    <a:lnTo>
                      <a:pt x="1058" y="1551"/>
                    </a:lnTo>
                    <a:lnTo>
                      <a:pt x="1269" y="1410"/>
                    </a:lnTo>
                    <a:lnTo>
                      <a:pt x="1410" y="1269"/>
                    </a:lnTo>
                    <a:lnTo>
                      <a:pt x="1551" y="987"/>
                    </a:lnTo>
                    <a:lnTo>
                      <a:pt x="1621" y="776"/>
                    </a:lnTo>
                    <a:lnTo>
                      <a:pt x="1551" y="564"/>
                    </a:lnTo>
                    <a:lnTo>
                      <a:pt x="1551" y="353"/>
                    </a:lnTo>
                    <a:lnTo>
                      <a:pt x="1410" y="212"/>
                    </a:lnTo>
                    <a:lnTo>
                      <a:pt x="1128"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83" name="Shape 483"/>
              <p:cNvSpPr/>
              <p:nvPr/>
            </p:nvSpPr>
            <p:spPr>
              <a:xfrm>
                <a:off x="3709525" y="1667175"/>
                <a:ext cx="58175" cy="59950"/>
              </a:xfrm>
              <a:custGeom>
                <a:avLst/>
                <a:gdLst/>
                <a:ahLst/>
                <a:cxnLst/>
                <a:rect l="0" t="0" r="0" b="0"/>
                <a:pathLst>
                  <a:path w="2327" h="2398" extrusionOk="0">
                    <a:moveTo>
                      <a:pt x="1199" y="1"/>
                    </a:moveTo>
                    <a:lnTo>
                      <a:pt x="847" y="71"/>
                    </a:lnTo>
                    <a:lnTo>
                      <a:pt x="565" y="142"/>
                    </a:lnTo>
                    <a:lnTo>
                      <a:pt x="353" y="283"/>
                    </a:lnTo>
                    <a:lnTo>
                      <a:pt x="212" y="494"/>
                    </a:lnTo>
                    <a:lnTo>
                      <a:pt x="71" y="776"/>
                    </a:lnTo>
                    <a:lnTo>
                      <a:pt x="71" y="988"/>
                    </a:lnTo>
                    <a:lnTo>
                      <a:pt x="1" y="1270"/>
                    </a:lnTo>
                    <a:lnTo>
                      <a:pt x="71" y="1481"/>
                    </a:lnTo>
                    <a:lnTo>
                      <a:pt x="142" y="1763"/>
                    </a:lnTo>
                    <a:lnTo>
                      <a:pt x="283" y="1974"/>
                    </a:lnTo>
                    <a:lnTo>
                      <a:pt x="424" y="2186"/>
                    </a:lnTo>
                    <a:lnTo>
                      <a:pt x="635" y="2327"/>
                    </a:lnTo>
                    <a:lnTo>
                      <a:pt x="847" y="2397"/>
                    </a:lnTo>
                    <a:lnTo>
                      <a:pt x="1129" y="2397"/>
                    </a:lnTo>
                    <a:lnTo>
                      <a:pt x="1481" y="2327"/>
                    </a:lnTo>
                    <a:lnTo>
                      <a:pt x="1763" y="2186"/>
                    </a:lnTo>
                    <a:lnTo>
                      <a:pt x="2045" y="1904"/>
                    </a:lnTo>
                    <a:lnTo>
                      <a:pt x="2256" y="1551"/>
                    </a:lnTo>
                    <a:lnTo>
                      <a:pt x="2327" y="1199"/>
                    </a:lnTo>
                    <a:lnTo>
                      <a:pt x="2327" y="776"/>
                    </a:lnTo>
                    <a:lnTo>
                      <a:pt x="2256" y="494"/>
                    </a:lnTo>
                    <a:lnTo>
                      <a:pt x="1974" y="212"/>
                    </a:lnTo>
                    <a:lnTo>
                      <a:pt x="1763" y="142"/>
                    </a:lnTo>
                    <a:lnTo>
                      <a:pt x="1552" y="71"/>
                    </a:lnTo>
                    <a:lnTo>
                      <a:pt x="1199"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84" name="Shape 484"/>
              <p:cNvSpPr/>
              <p:nvPr/>
            </p:nvSpPr>
            <p:spPr>
              <a:xfrm>
                <a:off x="3767675" y="1591400"/>
                <a:ext cx="52900" cy="52900"/>
              </a:xfrm>
              <a:custGeom>
                <a:avLst/>
                <a:gdLst/>
                <a:ahLst/>
                <a:cxnLst/>
                <a:rect l="0" t="0" r="0" b="0"/>
                <a:pathLst>
                  <a:path w="2116" h="2116" extrusionOk="0">
                    <a:moveTo>
                      <a:pt x="1270" y="1"/>
                    </a:moveTo>
                    <a:lnTo>
                      <a:pt x="988" y="71"/>
                    </a:lnTo>
                    <a:lnTo>
                      <a:pt x="706" y="142"/>
                    </a:lnTo>
                    <a:lnTo>
                      <a:pt x="353" y="353"/>
                    </a:lnTo>
                    <a:lnTo>
                      <a:pt x="142" y="635"/>
                    </a:lnTo>
                    <a:lnTo>
                      <a:pt x="1" y="988"/>
                    </a:lnTo>
                    <a:lnTo>
                      <a:pt x="1" y="1270"/>
                    </a:lnTo>
                    <a:lnTo>
                      <a:pt x="71" y="1622"/>
                    </a:lnTo>
                    <a:lnTo>
                      <a:pt x="283" y="1904"/>
                    </a:lnTo>
                    <a:lnTo>
                      <a:pt x="565" y="2045"/>
                    </a:lnTo>
                    <a:lnTo>
                      <a:pt x="988" y="2116"/>
                    </a:lnTo>
                    <a:lnTo>
                      <a:pt x="1270" y="2116"/>
                    </a:lnTo>
                    <a:lnTo>
                      <a:pt x="1552" y="2045"/>
                    </a:lnTo>
                    <a:lnTo>
                      <a:pt x="1763" y="1904"/>
                    </a:lnTo>
                    <a:lnTo>
                      <a:pt x="1904" y="1763"/>
                    </a:lnTo>
                    <a:lnTo>
                      <a:pt x="2045" y="1552"/>
                    </a:lnTo>
                    <a:lnTo>
                      <a:pt x="2115" y="1340"/>
                    </a:lnTo>
                    <a:lnTo>
                      <a:pt x="2115" y="917"/>
                    </a:lnTo>
                    <a:lnTo>
                      <a:pt x="2045" y="706"/>
                    </a:lnTo>
                    <a:lnTo>
                      <a:pt x="1974" y="494"/>
                    </a:lnTo>
                    <a:lnTo>
                      <a:pt x="1833" y="283"/>
                    </a:lnTo>
                    <a:lnTo>
                      <a:pt x="1693" y="142"/>
                    </a:lnTo>
                    <a:lnTo>
                      <a:pt x="1481" y="71"/>
                    </a:lnTo>
                    <a:lnTo>
                      <a:pt x="1270"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85" name="Shape 485"/>
              <p:cNvSpPr/>
              <p:nvPr/>
            </p:nvSpPr>
            <p:spPr>
              <a:xfrm>
                <a:off x="3813500" y="1635475"/>
                <a:ext cx="35275" cy="40550"/>
              </a:xfrm>
              <a:custGeom>
                <a:avLst/>
                <a:gdLst/>
                <a:ahLst/>
                <a:cxnLst/>
                <a:rect l="0" t="0" r="0" b="0"/>
                <a:pathLst>
                  <a:path w="1411" h="1622" extrusionOk="0">
                    <a:moveTo>
                      <a:pt x="564" y="0"/>
                    </a:moveTo>
                    <a:lnTo>
                      <a:pt x="423" y="71"/>
                    </a:lnTo>
                    <a:lnTo>
                      <a:pt x="212" y="353"/>
                    </a:lnTo>
                    <a:lnTo>
                      <a:pt x="71" y="775"/>
                    </a:lnTo>
                    <a:lnTo>
                      <a:pt x="0" y="1198"/>
                    </a:lnTo>
                    <a:lnTo>
                      <a:pt x="71" y="1339"/>
                    </a:lnTo>
                    <a:lnTo>
                      <a:pt x="141" y="1480"/>
                    </a:lnTo>
                    <a:lnTo>
                      <a:pt x="282" y="1551"/>
                    </a:lnTo>
                    <a:lnTo>
                      <a:pt x="494" y="1621"/>
                    </a:lnTo>
                    <a:lnTo>
                      <a:pt x="705" y="1551"/>
                    </a:lnTo>
                    <a:lnTo>
                      <a:pt x="1058" y="1410"/>
                    </a:lnTo>
                    <a:lnTo>
                      <a:pt x="1269" y="1269"/>
                    </a:lnTo>
                    <a:lnTo>
                      <a:pt x="1340" y="1128"/>
                    </a:lnTo>
                    <a:lnTo>
                      <a:pt x="1410" y="916"/>
                    </a:lnTo>
                    <a:lnTo>
                      <a:pt x="1410" y="775"/>
                    </a:lnTo>
                    <a:lnTo>
                      <a:pt x="1199" y="493"/>
                    </a:lnTo>
                    <a:lnTo>
                      <a:pt x="987" y="212"/>
                    </a:lnTo>
                    <a:lnTo>
                      <a:pt x="846" y="71"/>
                    </a:lnTo>
                    <a:lnTo>
                      <a:pt x="705"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86" name="Shape 486"/>
              <p:cNvSpPr/>
              <p:nvPr/>
            </p:nvSpPr>
            <p:spPr>
              <a:xfrm>
                <a:off x="3774725" y="1668950"/>
                <a:ext cx="51125" cy="45825"/>
              </a:xfrm>
              <a:custGeom>
                <a:avLst/>
                <a:gdLst/>
                <a:ahLst/>
                <a:cxnLst/>
                <a:rect l="0" t="0" r="0" b="0"/>
                <a:pathLst>
                  <a:path w="2045" h="1833" extrusionOk="0">
                    <a:moveTo>
                      <a:pt x="776" y="0"/>
                    </a:moveTo>
                    <a:lnTo>
                      <a:pt x="424" y="141"/>
                    </a:lnTo>
                    <a:lnTo>
                      <a:pt x="283" y="212"/>
                    </a:lnTo>
                    <a:lnTo>
                      <a:pt x="142" y="353"/>
                    </a:lnTo>
                    <a:lnTo>
                      <a:pt x="71" y="564"/>
                    </a:lnTo>
                    <a:lnTo>
                      <a:pt x="1" y="705"/>
                    </a:lnTo>
                    <a:lnTo>
                      <a:pt x="1" y="987"/>
                    </a:lnTo>
                    <a:lnTo>
                      <a:pt x="71" y="1199"/>
                    </a:lnTo>
                    <a:lnTo>
                      <a:pt x="283" y="1480"/>
                    </a:lnTo>
                    <a:lnTo>
                      <a:pt x="565" y="1692"/>
                    </a:lnTo>
                    <a:lnTo>
                      <a:pt x="917" y="1833"/>
                    </a:lnTo>
                    <a:lnTo>
                      <a:pt x="1551" y="1833"/>
                    </a:lnTo>
                    <a:lnTo>
                      <a:pt x="1833" y="1621"/>
                    </a:lnTo>
                    <a:lnTo>
                      <a:pt x="1904" y="1480"/>
                    </a:lnTo>
                    <a:lnTo>
                      <a:pt x="1974" y="1340"/>
                    </a:lnTo>
                    <a:lnTo>
                      <a:pt x="2045" y="917"/>
                    </a:lnTo>
                    <a:lnTo>
                      <a:pt x="1974" y="635"/>
                    </a:lnTo>
                    <a:lnTo>
                      <a:pt x="1904" y="423"/>
                    </a:lnTo>
                    <a:lnTo>
                      <a:pt x="1763" y="282"/>
                    </a:lnTo>
                    <a:lnTo>
                      <a:pt x="1551" y="141"/>
                    </a:lnTo>
                    <a:lnTo>
                      <a:pt x="1199"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grpSp>
        <p:sp>
          <p:nvSpPr>
            <p:cNvPr id="487" name="Shape 487"/>
            <p:cNvSpPr/>
            <p:nvPr/>
          </p:nvSpPr>
          <p:spPr>
            <a:xfrm>
              <a:off x="1177875" y="2516525"/>
              <a:ext cx="652000" cy="1566525"/>
            </a:xfrm>
            <a:custGeom>
              <a:avLst/>
              <a:gdLst/>
              <a:ahLst/>
              <a:cxnLst/>
              <a:rect l="0" t="0" r="0" b="0"/>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grpSp>
          <p:nvGrpSpPr>
            <p:cNvPr id="488" name="Shape 488"/>
            <p:cNvGrpSpPr/>
            <p:nvPr/>
          </p:nvGrpSpPr>
          <p:grpSpPr>
            <a:xfrm>
              <a:off x="1583150" y="1350000"/>
              <a:ext cx="216775" cy="269625"/>
              <a:chOff x="3876925" y="1350000"/>
              <a:chExt cx="216775" cy="269625"/>
            </a:xfrm>
          </p:grpSpPr>
          <p:sp>
            <p:nvSpPr>
              <p:cNvPr id="489" name="Shape 489"/>
              <p:cNvSpPr/>
              <p:nvPr/>
            </p:nvSpPr>
            <p:spPr>
              <a:xfrm>
                <a:off x="3876925" y="1350000"/>
                <a:ext cx="216775" cy="269625"/>
              </a:xfrm>
              <a:custGeom>
                <a:avLst/>
                <a:gdLst/>
                <a:ahLst/>
                <a:cxnLst/>
                <a:rect l="0" t="0" r="0" b="0"/>
                <a:pathLst>
                  <a:path w="8671" h="10785" extrusionOk="0">
                    <a:moveTo>
                      <a:pt x="6908" y="1622"/>
                    </a:moveTo>
                    <a:lnTo>
                      <a:pt x="7120" y="1763"/>
                    </a:lnTo>
                    <a:lnTo>
                      <a:pt x="7190" y="1904"/>
                    </a:lnTo>
                    <a:lnTo>
                      <a:pt x="7190" y="2045"/>
                    </a:lnTo>
                    <a:lnTo>
                      <a:pt x="7120" y="2256"/>
                    </a:lnTo>
                    <a:lnTo>
                      <a:pt x="6908" y="2679"/>
                    </a:lnTo>
                    <a:lnTo>
                      <a:pt x="6556" y="3172"/>
                    </a:lnTo>
                    <a:lnTo>
                      <a:pt x="5781" y="4089"/>
                    </a:lnTo>
                    <a:lnTo>
                      <a:pt x="5287" y="4512"/>
                    </a:lnTo>
                    <a:lnTo>
                      <a:pt x="5287" y="4018"/>
                    </a:lnTo>
                    <a:lnTo>
                      <a:pt x="5358" y="3525"/>
                    </a:lnTo>
                    <a:lnTo>
                      <a:pt x="5499" y="3031"/>
                    </a:lnTo>
                    <a:lnTo>
                      <a:pt x="5710" y="2538"/>
                    </a:lnTo>
                    <a:lnTo>
                      <a:pt x="5922" y="2327"/>
                    </a:lnTo>
                    <a:lnTo>
                      <a:pt x="6274" y="1974"/>
                    </a:lnTo>
                    <a:lnTo>
                      <a:pt x="6626" y="1692"/>
                    </a:lnTo>
                    <a:lnTo>
                      <a:pt x="6767" y="1622"/>
                    </a:lnTo>
                    <a:close/>
                    <a:moveTo>
                      <a:pt x="3596" y="2186"/>
                    </a:moveTo>
                    <a:lnTo>
                      <a:pt x="3666" y="2256"/>
                    </a:lnTo>
                    <a:lnTo>
                      <a:pt x="3807" y="2538"/>
                    </a:lnTo>
                    <a:lnTo>
                      <a:pt x="3877" y="2890"/>
                    </a:lnTo>
                    <a:lnTo>
                      <a:pt x="3948" y="3313"/>
                    </a:lnTo>
                    <a:lnTo>
                      <a:pt x="4018" y="4230"/>
                    </a:lnTo>
                    <a:lnTo>
                      <a:pt x="4018" y="4794"/>
                    </a:lnTo>
                    <a:lnTo>
                      <a:pt x="3737" y="4441"/>
                    </a:lnTo>
                    <a:lnTo>
                      <a:pt x="3525" y="4018"/>
                    </a:lnTo>
                    <a:lnTo>
                      <a:pt x="3314" y="3595"/>
                    </a:lnTo>
                    <a:lnTo>
                      <a:pt x="3102" y="3172"/>
                    </a:lnTo>
                    <a:lnTo>
                      <a:pt x="3102" y="2750"/>
                    </a:lnTo>
                    <a:lnTo>
                      <a:pt x="3102" y="2538"/>
                    </a:lnTo>
                    <a:lnTo>
                      <a:pt x="3173" y="2397"/>
                    </a:lnTo>
                    <a:lnTo>
                      <a:pt x="3314" y="2256"/>
                    </a:lnTo>
                    <a:lnTo>
                      <a:pt x="3455" y="2186"/>
                    </a:lnTo>
                    <a:close/>
                    <a:moveTo>
                      <a:pt x="1199" y="4512"/>
                    </a:moveTo>
                    <a:lnTo>
                      <a:pt x="1622" y="4653"/>
                    </a:lnTo>
                    <a:lnTo>
                      <a:pt x="2115" y="4794"/>
                    </a:lnTo>
                    <a:lnTo>
                      <a:pt x="2538" y="5076"/>
                    </a:lnTo>
                    <a:lnTo>
                      <a:pt x="3173" y="5428"/>
                    </a:lnTo>
                    <a:lnTo>
                      <a:pt x="2679" y="5639"/>
                    </a:lnTo>
                    <a:lnTo>
                      <a:pt x="2186" y="5710"/>
                    </a:lnTo>
                    <a:lnTo>
                      <a:pt x="1904" y="5639"/>
                    </a:lnTo>
                    <a:lnTo>
                      <a:pt x="1622" y="5569"/>
                    </a:lnTo>
                    <a:lnTo>
                      <a:pt x="1411" y="5428"/>
                    </a:lnTo>
                    <a:lnTo>
                      <a:pt x="1199" y="5216"/>
                    </a:lnTo>
                    <a:lnTo>
                      <a:pt x="917" y="4794"/>
                    </a:lnTo>
                    <a:lnTo>
                      <a:pt x="917" y="4653"/>
                    </a:lnTo>
                    <a:lnTo>
                      <a:pt x="988" y="4582"/>
                    </a:lnTo>
                    <a:lnTo>
                      <a:pt x="1058" y="4512"/>
                    </a:lnTo>
                    <a:close/>
                    <a:moveTo>
                      <a:pt x="3666" y="6485"/>
                    </a:moveTo>
                    <a:lnTo>
                      <a:pt x="3807" y="7120"/>
                    </a:lnTo>
                    <a:lnTo>
                      <a:pt x="3807" y="7754"/>
                    </a:lnTo>
                    <a:lnTo>
                      <a:pt x="3807" y="8388"/>
                    </a:lnTo>
                    <a:lnTo>
                      <a:pt x="3666" y="9093"/>
                    </a:lnTo>
                    <a:lnTo>
                      <a:pt x="3525" y="9305"/>
                    </a:lnTo>
                    <a:lnTo>
                      <a:pt x="3314" y="9516"/>
                    </a:lnTo>
                    <a:lnTo>
                      <a:pt x="2961" y="9516"/>
                    </a:lnTo>
                    <a:lnTo>
                      <a:pt x="2820" y="9375"/>
                    </a:lnTo>
                    <a:lnTo>
                      <a:pt x="2750" y="9234"/>
                    </a:lnTo>
                    <a:lnTo>
                      <a:pt x="2538" y="8670"/>
                    </a:lnTo>
                    <a:lnTo>
                      <a:pt x="2538" y="8036"/>
                    </a:lnTo>
                    <a:lnTo>
                      <a:pt x="2609" y="7754"/>
                    </a:lnTo>
                    <a:lnTo>
                      <a:pt x="2679" y="7401"/>
                    </a:lnTo>
                    <a:lnTo>
                      <a:pt x="2891" y="7120"/>
                    </a:lnTo>
                    <a:lnTo>
                      <a:pt x="3102" y="6838"/>
                    </a:lnTo>
                    <a:lnTo>
                      <a:pt x="3384" y="6626"/>
                    </a:lnTo>
                    <a:lnTo>
                      <a:pt x="3666" y="6485"/>
                    </a:lnTo>
                    <a:close/>
                    <a:moveTo>
                      <a:pt x="7261" y="1"/>
                    </a:moveTo>
                    <a:lnTo>
                      <a:pt x="6767" y="71"/>
                    </a:lnTo>
                    <a:lnTo>
                      <a:pt x="6274" y="283"/>
                    </a:lnTo>
                    <a:lnTo>
                      <a:pt x="5781" y="565"/>
                    </a:lnTo>
                    <a:lnTo>
                      <a:pt x="5358" y="917"/>
                    </a:lnTo>
                    <a:lnTo>
                      <a:pt x="5005" y="1269"/>
                    </a:lnTo>
                    <a:lnTo>
                      <a:pt x="4723" y="1692"/>
                    </a:lnTo>
                    <a:lnTo>
                      <a:pt x="4582" y="1340"/>
                    </a:lnTo>
                    <a:lnTo>
                      <a:pt x="4441" y="1128"/>
                    </a:lnTo>
                    <a:lnTo>
                      <a:pt x="4230" y="917"/>
                    </a:lnTo>
                    <a:lnTo>
                      <a:pt x="4018" y="846"/>
                    </a:lnTo>
                    <a:lnTo>
                      <a:pt x="3525" y="846"/>
                    </a:lnTo>
                    <a:lnTo>
                      <a:pt x="3314" y="987"/>
                    </a:lnTo>
                    <a:lnTo>
                      <a:pt x="3102" y="1128"/>
                    </a:lnTo>
                    <a:lnTo>
                      <a:pt x="2679" y="1551"/>
                    </a:lnTo>
                    <a:lnTo>
                      <a:pt x="2327" y="2045"/>
                    </a:lnTo>
                    <a:lnTo>
                      <a:pt x="2115" y="2609"/>
                    </a:lnTo>
                    <a:lnTo>
                      <a:pt x="2045" y="2890"/>
                    </a:lnTo>
                    <a:lnTo>
                      <a:pt x="2045"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552" y="7542"/>
                    </a:lnTo>
                    <a:lnTo>
                      <a:pt x="1481" y="8036"/>
                    </a:lnTo>
                    <a:lnTo>
                      <a:pt x="1411" y="8459"/>
                    </a:lnTo>
                    <a:lnTo>
                      <a:pt x="1340" y="8882"/>
                    </a:lnTo>
                    <a:lnTo>
                      <a:pt x="1411" y="9375"/>
                    </a:lnTo>
                    <a:lnTo>
                      <a:pt x="1552" y="9798"/>
                    </a:ln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7966" y="283"/>
                    </a:lnTo>
                    <a:lnTo>
                      <a:pt x="7754" y="142"/>
                    </a:lnTo>
                    <a:lnTo>
                      <a:pt x="7472" y="71"/>
                    </a:lnTo>
                    <a:lnTo>
                      <a:pt x="7261"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90" name="Shape 490"/>
              <p:cNvSpPr/>
              <p:nvPr/>
            </p:nvSpPr>
            <p:spPr>
              <a:xfrm>
                <a:off x="3876925" y="1350000"/>
                <a:ext cx="216775" cy="269625"/>
              </a:xfrm>
              <a:custGeom>
                <a:avLst/>
                <a:gdLst/>
                <a:ahLst/>
                <a:cxnLst/>
                <a:rect l="0" t="0" r="0" b="0"/>
                <a:pathLst>
                  <a:path w="8671" h="10785" fill="none" extrusionOk="0">
                    <a:moveTo>
                      <a:pt x="1763" y="10150"/>
                    </a:move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8177" y="424"/>
                    </a:lnTo>
                    <a:lnTo>
                      <a:pt x="7966" y="283"/>
                    </a:lnTo>
                    <a:lnTo>
                      <a:pt x="7754" y="142"/>
                    </a:lnTo>
                    <a:lnTo>
                      <a:pt x="7472" y="71"/>
                    </a:lnTo>
                    <a:lnTo>
                      <a:pt x="7261" y="1"/>
                    </a:lnTo>
                    <a:lnTo>
                      <a:pt x="6767" y="71"/>
                    </a:lnTo>
                    <a:lnTo>
                      <a:pt x="6274" y="283"/>
                    </a:lnTo>
                    <a:lnTo>
                      <a:pt x="5781" y="565"/>
                    </a:lnTo>
                    <a:lnTo>
                      <a:pt x="5358" y="917"/>
                    </a:lnTo>
                    <a:lnTo>
                      <a:pt x="5005" y="1269"/>
                    </a:lnTo>
                    <a:lnTo>
                      <a:pt x="4723" y="1692"/>
                    </a:lnTo>
                    <a:lnTo>
                      <a:pt x="4723" y="1692"/>
                    </a:lnTo>
                    <a:lnTo>
                      <a:pt x="4582" y="1340"/>
                    </a:lnTo>
                    <a:lnTo>
                      <a:pt x="4441" y="1128"/>
                    </a:lnTo>
                    <a:lnTo>
                      <a:pt x="4230" y="917"/>
                    </a:lnTo>
                    <a:lnTo>
                      <a:pt x="4018" y="846"/>
                    </a:lnTo>
                    <a:lnTo>
                      <a:pt x="3807" y="846"/>
                    </a:lnTo>
                    <a:lnTo>
                      <a:pt x="3525" y="846"/>
                    </a:lnTo>
                    <a:lnTo>
                      <a:pt x="3314" y="987"/>
                    </a:lnTo>
                    <a:lnTo>
                      <a:pt x="3102" y="1128"/>
                    </a:lnTo>
                    <a:lnTo>
                      <a:pt x="2679" y="1551"/>
                    </a:lnTo>
                    <a:lnTo>
                      <a:pt x="2327" y="2045"/>
                    </a:lnTo>
                    <a:lnTo>
                      <a:pt x="2115" y="2609"/>
                    </a:lnTo>
                    <a:lnTo>
                      <a:pt x="2045" y="2890"/>
                    </a:lnTo>
                    <a:lnTo>
                      <a:pt x="2045" y="3172"/>
                    </a:lnTo>
                    <a:lnTo>
                      <a:pt x="2045" y="3172"/>
                    </a:lnTo>
                    <a:lnTo>
                      <a:pt x="1622"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974" y="6767"/>
                    </a:lnTo>
                    <a:lnTo>
                      <a:pt x="1552" y="7542"/>
                    </a:lnTo>
                    <a:lnTo>
                      <a:pt x="1481" y="8036"/>
                    </a:lnTo>
                    <a:lnTo>
                      <a:pt x="1411" y="8459"/>
                    </a:lnTo>
                    <a:lnTo>
                      <a:pt x="1340" y="8882"/>
                    </a:lnTo>
                    <a:lnTo>
                      <a:pt x="1411" y="9375"/>
                    </a:lnTo>
                    <a:lnTo>
                      <a:pt x="1552" y="9798"/>
                    </a:lnTo>
                    <a:lnTo>
                      <a:pt x="1763" y="10150"/>
                    </a:lnTo>
                    <a:lnTo>
                      <a:pt x="1763" y="10150"/>
                    </a:lnTo>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91" name="Shape 491"/>
              <p:cNvSpPr/>
              <p:nvPr/>
            </p:nvSpPr>
            <p:spPr>
              <a:xfrm>
                <a:off x="3940375" y="1512125"/>
                <a:ext cx="31725" cy="75800"/>
              </a:xfrm>
              <a:custGeom>
                <a:avLst/>
                <a:gdLst/>
                <a:ahLst/>
                <a:cxnLst/>
                <a:rect l="0" t="0" r="0" b="0"/>
                <a:pathLst>
                  <a:path w="1269" h="3032" fill="none" extrusionOk="0">
                    <a:moveTo>
                      <a:pt x="1128" y="2608"/>
                    </a:moveTo>
                    <a:lnTo>
                      <a:pt x="1128" y="2608"/>
                    </a:lnTo>
                    <a:lnTo>
                      <a:pt x="987" y="2820"/>
                    </a:lnTo>
                    <a:lnTo>
                      <a:pt x="776" y="3031"/>
                    </a:lnTo>
                    <a:lnTo>
                      <a:pt x="635" y="3031"/>
                    </a:lnTo>
                    <a:lnTo>
                      <a:pt x="423" y="3031"/>
                    </a:lnTo>
                    <a:lnTo>
                      <a:pt x="282" y="2890"/>
                    </a:lnTo>
                    <a:lnTo>
                      <a:pt x="212" y="2749"/>
                    </a:lnTo>
                    <a:lnTo>
                      <a:pt x="0" y="2185"/>
                    </a:lnTo>
                    <a:lnTo>
                      <a:pt x="0" y="1551"/>
                    </a:lnTo>
                    <a:lnTo>
                      <a:pt x="71" y="1269"/>
                    </a:lnTo>
                    <a:lnTo>
                      <a:pt x="141" y="916"/>
                    </a:lnTo>
                    <a:lnTo>
                      <a:pt x="353" y="635"/>
                    </a:lnTo>
                    <a:lnTo>
                      <a:pt x="564" y="353"/>
                    </a:lnTo>
                    <a:lnTo>
                      <a:pt x="846" y="141"/>
                    </a:lnTo>
                    <a:lnTo>
                      <a:pt x="1128" y="0"/>
                    </a:lnTo>
                    <a:lnTo>
                      <a:pt x="1128" y="0"/>
                    </a:lnTo>
                    <a:lnTo>
                      <a:pt x="1269" y="635"/>
                    </a:lnTo>
                    <a:lnTo>
                      <a:pt x="1269" y="1269"/>
                    </a:lnTo>
                    <a:lnTo>
                      <a:pt x="1269" y="1903"/>
                    </a:lnTo>
                    <a:lnTo>
                      <a:pt x="1128" y="2608"/>
                    </a:lnTo>
                    <a:lnTo>
                      <a:pt x="1128" y="2608"/>
                    </a:lnTo>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92" name="Shape 492"/>
              <p:cNvSpPr/>
              <p:nvPr/>
            </p:nvSpPr>
            <p:spPr>
              <a:xfrm>
                <a:off x="3954475" y="1404625"/>
                <a:ext cx="22925" cy="65225"/>
              </a:xfrm>
              <a:custGeom>
                <a:avLst/>
                <a:gdLst/>
                <a:ahLst/>
                <a:cxnLst/>
                <a:rect l="0" t="0" r="0" b="0"/>
                <a:pathLst>
                  <a:path w="917" h="2609" fill="none" extrusionOk="0">
                    <a:moveTo>
                      <a:pt x="353" y="1"/>
                    </a:moveTo>
                    <a:lnTo>
                      <a:pt x="353" y="1"/>
                    </a:lnTo>
                    <a:lnTo>
                      <a:pt x="494" y="1"/>
                    </a:lnTo>
                    <a:lnTo>
                      <a:pt x="564" y="71"/>
                    </a:lnTo>
                    <a:lnTo>
                      <a:pt x="705" y="353"/>
                    </a:lnTo>
                    <a:lnTo>
                      <a:pt x="775" y="705"/>
                    </a:lnTo>
                    <a:lnTo>
                      <a:pt x="846" y="1128"/>
                    </a:lnTo>
                    <a:lnTo>
                      <a:pt x="916" y="2045"/>
                    </a:lnTo>
                    <a:lnTo>
                      <a:pt x="916" y="2609"/>
                    </a:lnTo>
                    <a:lnTo>
                      <a:pt x="916" y="2609"/>
                    </a:lnTo>
                    <a:lnTo>
                      <a:pt x="635" y="2256"/>
                    </a:lnTo>
                    <a:lnTo>
                      <a:pt x="423" y="1833"/>
                    </a:lnTo>
                    <a:lnTo>
                      <a:pt x="212" y="1410"/>
                    </a:lnTo>
                    <a:lnTo>
                      <a:pt x="0" y="987"/>
                    </a:lnTo>
                    <a:lnTo>
                      <a:pt x="0" y="565"/>
                    </a:lnTo>
                    <a:lnTo>
                      <a:pt x="0" y="353"/>
                    </a:lnTo>
                    <a:lnTo>
                      <a:pt x="71" y="212"/>
                    </a:lnTo>
                    <a:lnTo>
                      <a:pt x="212" y="71"/>
                    </a:lnTo>
                    <a:lnTo>
                      <a:pt x="353" y="1"/>
                    </a:lnTo>
                    <a:lnTo>
                      <a:pt x="353" y="1"/>
                    </a:lnTo>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93" name="Shape 493"/>
              <p:cNvSpPr/>
              <p:nvPr/>
            </p:nvSpPr>
            <p:spPr>
              <a:xfrm>
                <a:off x="3899850" y="1462775"/>
                <a:ext cx="56400" cy="29975"/>
              </a:xfrm>
              <a:custGeom>
                <a:avLst/>
                <a:gdLst/>
                <a:ahLst/>
                <a:cxnLst/>
                <a:rect l="0" t="0" r="0" b="0"/>
                <a:pathLst>
                  <a:path w="2256" h="1199" fill="none" extrusionOk="0">
                    <a:moveTo>
                      <a:pt x="282" y="705"/>
                    </a:moveTo>
                    <a:lnTo>
                      <a:pt x="282" y="705"/>
                    </a:lnTo>
                    <a:lnTo>
                      <a:pt x="0" y="283"/>
                    </a:lnTo>
                    <a:lnTo>
                      <a:pt x="0" y="142"/>
                    </a:lnTo>
                    <a:lnTo>
                      <a:pt x="71" y="71"/>
                    </a:lnTo>
                    <a:lnTo>
                      <a:pt x="141" y="1"/>
                    </a:lnTo>
                    <a:lnTo>
                      <a:pt x="282" y="1"/>
                    </a:lnTo>
                    <a:lnTo>
                      <a:pt x="705" y="142"/>
                    </a:lnTo>
                    <a:lnTo>
                      <a:pt x="1198" y="283"/>
                    </a:lnTo>
                    <a:lnTo>
                      <a:pt x="1621" y="565"/>
                    </a:lnTo>
                    <a:lnTo>
                      <a:pt x="2256" y="917"/>
                    </a:lnTo>
                    <a:lnTo>
                      <a:pt x="2256" y="917"/>
                    </a:lnTo>
                    <a:lnTo>
                      <a:pt x="1762" y="1128"/>
                    </a:lnTo>
                    <a:lnTo>
                      <a:pt x="1269" y="1199"/>
                    </a:lnTo>
                    <a:lnTo>
                      <a:pt x="987" y="1128"/>
                    </a:lnTo>
                    <a:lnTo>
                      <a:pt x="705" y="1058"/>
                    </a:lnTo>
                    <a:lnTo>
                      <a:pt x="494" y="917"/>
                    </a:lnTo>
                    <a:lnTo>
                      <a:pt x="282" y="705"/>
                    </a:lnTo>
                    <a:lnTo>
                      <a:pt x="282" y="705"/>
                    </a:lnTo>
                  </a:path>
                </a:pathLst>
              </a:custGeom>
              <a:solidFill>
                <a:srgbClr val="FFFFFF"/>
              </a:solidFill>
              <a:ln>
                <a:noFill/>
              </a:ln>
            </p:spPr>
            <p:txBody>
              <a:bodyPr lIns="91425" tIns="91425" rIns="91425" bIns="91425" anchor="ctr" anchorCtr="0">
                <a:noAutofit/>
              </a:bodyPr>
              <a:lstStyle/>
              <a:p>
                <a:pPr lvl="0">
                  <a:spcBef>
                    <a:spcPts val="0"/>
                  </a:spcBef>
                  <a:buNone/>
                </a:pPr>
                <a:endParaRPr/>
              </a:p>
            </p:txBody>
          </p:sp>
        </p:grpSp>
        <p:sp>
          <p:nvSpPr>
            <p:cNvPr id="494" name="Shape 494"/>
            <p:cNvSpPr/>
            <p:nvPr/>
          </p:nvSpPr>
          <p:spPr>
            <a:xfrm>
              <a:off x="1086250" y="2701550"/>
              <a:ext cx="237900" cy="313675"/>
            </a:xfrm>
            <a:custGeom>
              <a:avLst/>
              <a:gdLst/>
              <a:ahLst/>
              <a:cxnLst/>
              <a:rect l="0" t="0" r="0" b="0"/>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95" name="Shape 495"/>
            <p:cNvSpPr/>
            <p:nvPr/>
          </p:nvSpPr>
          <p:spPr>
            <a:xfrm>
              <a:off x="924150" y="1106825"/>
              <a:ext cx="244950" cy="345400"/>
            </a:xfrm>
            <a:custGeom>
              <a:avLst/>
              <a:gdLst/>
              <a:ahLst/>
              <a:cxnLst/>
              <a:rect l="0" t="0" r="0" b="0"/>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96" name="Shape 496"/>
            <p:cNvSpPr/>
            <p:nvPr/>
          </p:nvSpPr>
          <p:spPr>
            <a:xfrm>
              <a:off x="1750550" y="2135900"/>
              <a:ext cx="260825" cy="227350"/>
            </a:xfrm>
            <a:custGeom>
              <a:avLst/>
              <a:gdLst/>
              <a:ahLst/>
              <a:cxnLst/>
              <a:rect l="0" t="0" r="0" b="0"/>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97" name="Shape 497"/>
            <p:cNvSpPr/>
            <p:nvPr/>
          </p:nvSpPr>
          <p:spPr>
            <a:xfrm>
              <a:off x="1133825" y="238125"/>
              <a:ext cx="246725" cy="246700"/>
            </a:xfrm>
            <a:custGeom>
              <a:avLst/>
              <a:gdLst/>
              <a:ahLst/>
              <a:cxnLst/>
              <a:rect l="0" t="0" r="0" b="0"/>
              <a:pathLst>
                <a:path w="9869" h="9868" extrusionOk="0">
                  <a:moveTo>
                    <a:pt x="4652" y="564"/>
                  </a:moveTo>
                  <a:lnTo>
                    <a:pt x="4934" y="634"/>
                  </a:lnTo>
                  <a:lnTo>
                    <a:pt x="5216" y="775"/>
                  </a:lnTo>
                  <a:lnTo>
                    <a:pt x="5428" y="987"/>
                  </a:lnTo>
                  <a:lnTo>
                    <a:pt x="5569" y="1198"/>
                  </a:lnTo>
                  <a:lnTo>
                    <a:pt x="5639" y="1480"/>
                  </a:lnTo>
                  <a:lnTo>
                    <a:pt x="5639" y="1762"/>
                  </a:lnTo>
                  <a:lnTo>
                    <a:pt x="5639" y="2044"/>
                  </a:lnTo>
                  <a:lnTo>
                    <a:pt x="5428" y="2608"/>
                  </a:lnTo>
                  <a:lnTo>
                    <a:pt x="4934" y="3736"/>
                  </a:lnTo>
                  <a:lnTo>
                    <a:pt x="4793" y="4229"/>
                  </a:lnTo>
                  <a:lnTo>
                    <a:pt x="4723" y="4370"/>
                  </a:lnTo>
                  <a:lnTo>
                    <a:pt x="4793" y="4511"/>
                  </a:lnTo>
                  <a:lnTo>
                    <a:pt x="3807" y="3877"/>
                  </a:lnTo>
                  <a:lnTo>
                    <a:pt x="2961" y="3172"/>
                  </a:lnTo>
                  <a:lnTo>
                    <a:pt x="2749" y="2960"/>
                  </a:lnTo>
                  <a:lnTo>
                    <a:pt x="2608" y="2749"/>
                  </a:lnTo>
                  <a:lnTo>
                    <a:pt x="2538" y="2467"/>
                  </a:lnTo>
                  <a:lnTo>
                    <a:pt x="2538" y="2255"/>
                  </a:lnTo>
                  <a:lnTo>
                    <a:pt x="2608" y="1974"/>
                  </a:lnTo>
                  <a:lnTo>
                    <a:pt x="2679" y="1762"/>
                  </a:lnTo>
                  <a:lnTo>
                    <a:pt x="2961" y="1339"/>
                  </a:lnTo>
                  <a:lnTo>
                    <a:pt x="3384" y="916"/>
                  </a:lnTo>
                  <a:lnTo>
                    <a:pt x="3877" y="705"/>
                  </a:lnTo>
                  <a:lnTo>
                    <a:pt x="4371" y="564"/>
                  </a:lnTo>
                  <a:close/>
                  <a:moveTo>
                    <a:pt x="8106" y="2749"/>
                  </a:moveTo>
                  <a:lnTo>
                    <a:pt x="8318" y="2819"/>
                  </a:lnTo>
                  <a:lnTo>
                    <a:pt x="8529" y="2890"/>
                  </a:lnTo>
                  <a:lnTo>
                    <a:pt x="8670" y="2960"/>
                  </a:lnTo>
                  <a:lnTo>
                    <a:pt x="8811" y="3172"/>
                  </a:lnTo>
                  <a:lnTo>
                    <a:pt x="8952" y="3454"/>
                  </a:lnTo>
                  <a:lnTo>
                    <a:pt x="9022" y="3806"/>
                  </a:lnTo>
                  <a:lnTo>
                    <a:pt x="9093" y="4300"/>
                  </a:lnTo>
                  <a:lnTo>
                    <a:pt x="9022" y="4652"/>
                  </a:lnTo>
                  <a:lnTo>
                    <a:pt x="8882" y="5004"/>
                  </a:lnTo>
                  <a:lnTo>
                    <a:pt x="8741" y="5216"/>
                  </a:lnTo>
                  <a:lnTo>
                    <a:pt x="8459" y="5357"/>
                  </a:lnTo>
                  <a:lnTo>
                    <a:pt x="8177" y="5498"/>
                  </a:lnTo>
                  <a:lnTo>
                    <a:pt x="7190" y="5498"/>
                  </a:lnTo>
                  <a:lnTo>
                    <a:pt x="6837" y="5357"/>
                  </a:lnTo>
                  <a:lnTo>
                    <a:pt x="6556" y="5286"/>
                  </a:lnTo>
                  <a:lnTo>
                    <a:pt x="6274" y="5075"/>
                  </a:lnTo>
                  <a:lnTo>
                    <a:pt x="6133" y="4863"/>
                  </a:lnTo>
                  <a:lnTo>
                    <a:pt x="5992" y="4652"/>
                  </a:lnTo>
                  <a:lnTo>
                    <a:pt x="5921" y="4441"/>
                  </a:lnTo>
                  <a:lnTo>
                    <a:pt x="5992" y="4159"/>
                  </a:lnTo>
                  <a:lnTo>
                    <a:pt x="6767" y="3454"/>
                  </a:lnTo>
                  <a:lnTo>
                    <a:pt x="7260" y="3101"/>
                  </a:lnTo>
                  <a:lnTo>
                    <a:pt x="7683" y="2890"/>
                  </a:lnTo>
                  <a:lnTo>
                    <a:pt x="8106" y="2749"/>
                  </a:lnTo>
                  <a:close/>
                  <a:moveTo>
                    <a:pt x="3384" y="5357"/>
                  </a:moveTo>
                  <a:lnTo>
                    <a:pt x="4300" y="5427"/>
                  </a:lnTo>
                  <a:lnTo>
                    <a:pt x="4089" y="6273"/>
                  </a:lnTo>
                  <a:lnTo>
                    <a:pt x="3948" y="6837"/>
                  </a:lnTo>
                  <a:lnTo>
                    <a:pt x="3736" y="7401"/>
                  </a:lnTo>
                  <a:lnTo>
                    <a:pt x="3454" y="7965"/>
                  </a:lnTo>
                  <a:lnTo>
                    <a:pt x="3102" y="8388"/>
                  </a:lnTo>
                  <a:lnTo>
                    <a:pt x="2961" y="8599"/>
                  </a:lnTo>
                  <a:lnTo>
                    <a:pt x="2749" y="8740"/>
                  </a:lnTo>
                  <a:lnTo>
                    <a:pt x="2538" y="8811"/>
                  </a:lnTo>
                  <a:lnTo>
                    <a:pt x="2327" y="8811"/>
                  </a:lnTo>
                  <a:lnTo>
                    <a:pt x="1904" y="8740"/>
                  </a:lnTo>
                  <a:lnTo>
                    <a:pt x="1551" y="8599"/>
                  </a:lnTo>
                  <a:lnTo>
                    <a:pt x="1340" y="8317"/>
                  </a:lnTo>
                  <a:lnTo>
                    <a:pt x="1128" y="8035"/>
                  </a:lnTo>
                  <a:lnTo>
                    <a:pt x="1058" y="7683"/>
                  </a:lnTo>
                  <a:lnTo>
                    <a:pt x="987" y="7260"/>
                  </a:lnTo>
                  <a:lnTo>
                    <a:pt x="987" y="6907"/>
                  </a:lnTo>
                  <a:lnTo>
                    <a:pt x="1058" y="6485"/>
                  </a:lnTo>
                  <a:lnTo>
                    <a:pt x="1128" y="6203"/>
                  </a:lnTo>
                  <a:lnTo>
                    <a:pt x="1269" y="6062"/>
                  </a:lnTo>
                  <a:lnTo>
                    <a:pt x="1410" y="5850"/>
                  </a:lnTo>
                  <a:lnTo>
                    <a:pt x="1551" y="5709"/>
                  </a:lnTo>
                  <a:lnTo>
                    <a:pt x="1974" y="5498"/>
                  </a:lnTo>
                  <a:lnTo>
                    <a:pt x="2397" y="5427"/>
                  </a:lnTo>
                  <a:lnTo>
                    <a:pt x="2890" y="5357"/>
                  </a:lnTo>
                  <a:close/>
                  <a:moveTo>
                    <a:pt x="5992" y="5780"/>
                  </a:moveTo>
                  <a:lnTo>
                    <a:pt x="6203" y="5850"/>
                  </a:lnTo>
                  <a:lnTo>
                    <a:pt x="6485" y="5991"/>
                  </a:lnTo>
                  <a:lnTo>
                    <a:pt x="7331" y="6414"/>
                  </a:lnTo>
                  <a:lnTo>
                    <a:pt x="8036" y="6907"/>
                  </a:lnTo>
                  <a:lnTo>
                    <a:pt x="8318" y="7119"/>
                  </a:lnTo>
                  <a:lnTo>
                    <a:pt x="8388" y="7330"/>
                  </a:lnTo>
                  <a:lnTo>
                    <a:pt x="8388" y="7471"/>
                  </a:lnTo>
                  <a:lnTo>
                    <a:pt x="8318" y="7683"/>
                  </a:lnTo>
                  <a:lnTo>
                    <a:pt x="8106" y="7965"/>
                  </a:lnTo>
                  <a:lnTo>
                    <a:pt x="7895" y="8176"/>
                  </a:lnTo>
                  <a:lnTo>
                    <a:pt x="7260" y="8599"/>
                  </a:lnTo>
                  <a:lnTo>
                    <a:pt x="6908" y="8740"/>
                  </a:lnTo>
                  <a:lnTo>
                    <a:pt x="6556" y="8881"/>
                  </a:lnTo>
                  <a:lnTo>
                    <a:pt x="6203" y="8952"/>
                  </a:lnTo>
                  <a:lnTo>
                    <a:pt x="5498" y="8952"/>
                  </a:lnTo>
                  <a:lnTo>
                    <a:pt x="5216" y="8811"/>
                  </a:lnTo>
                  <a:lnTo>
                    <a:pt x="5005" y="8529"/>
                  </a:lnTo>
                  <a:lnTo>
                    <a:pt x="4864" y="8247"/>
                  </a:lnTo>
                  <a:lnTo>
                    <a:pt x="4793" y="7753"/>
                  </a:lnTo>
                  <a:lnTo>
                    <a:pt x="4723" y="7189"/>
                  </a:lnTo>
                  <a:lnTo>
                    <a:pt x="4864" y="6696"/>
                  </a:lnTo>
                  <a:lnTo>
                    <a:pt x="4934" y="6344"/>
                  </a:lnTo>
                  <a:lnTo>
                    <a:pt x="5005" y="5991"/>
                  </a:lnTo>
                  <a:lnTo>
                    <a:pt x="5075" y="5850"/>
                  </a:lnTo>
                  <a:lnTo>
                    <a:pt x="5287" y="5780"/>
                  </a:lnTo>
                  <a:close/>
                  <a:moveTo>
                    <a:pt x="4723" y="0"/>
                  </a:moveTo>
                  <a:lnTo>
                    <a:pt x="4089" y="70"/>
                  </a:lnTo>
                  <a:lnTo>
                    <a:pt x="3384" y="352"/>
                  </a:lnTo>
                  <a:lnTo>
                    <a:pt x="2820" y="705"/>
                  </a:lnTo>
                  <a:lnTo>
                    <a:pt x="2256" y="1198"/>
                  </a:lnTo>
                  <a:lnTo>
                    <a:pt x="1904" y="1762"/>
                  </a:lnTo>
                  <a:lnTo>
                    <a:pt x="1763" y="2044"/>
                  </a:lnTo>
                  <a:lnTo>
                    <a:pt x="1622" y="2326"/>
                  </a:lnTo>
                  <a:lnTo>
                    <a:pt x="1622" y="2678"/>
                  </a:lnTo>
                  <a:lnTo>
                    <a:pt x="1622" y="2960"/>
                  </a:lnTo>
                  <a:lnTo>
                    <a:pt x="1763" y="3242"/>
                  </a:lnTo>
                  <a:lnTo>
                    <a:pt x="1904" y="3524"/>
                  </a:lnTo>
                  <a:lnTo>
                    <a:pt x="2115" y="3806"/>
                  </a:lnTo>
                  <a:lnTo>
                    <a:pt x="2467" y="4088"/>
                  </a:lnTo>
                  <a:lnTo>
                    <a:pt x="2890" y="4300"/>
                  </a:lnTo>
                  <a:lnTo>
                    <a:pt x="3384" y="4511"/>
                  </a:lnTo>
                  <a:lnTo>
                    <a:pt x="4018" y="4722"/>
                  </a:lnTo>
                  <a:lnTo>
                    <a:pt x="4723" y="4863"/>
                  </a:lnTo>
                  <a:lnTo>
                    <a:pt x="4582" y="5004"/>
                  </a:lnTo>
                  <a:lnTo>
                    <a:pt x="4371" y="5075"/>
                  </a:lnTo>
                  <a:lnTo>
                    <a:pt x="3877" y="5075"/>
                  </a:lnTo>
                  <a:lnTo>
                    <a:pt x="2538" y="4863"/>
                  </a:lnTo>
                  <a:lnTo>
                    <a:pt x="1833" y="4793"/>
                  </a:lnTo>
                  <a:lnTo>
                    <a:pt x="1481" y="4863"/>
                  </a:lnTo>
                  <a:lnTo>
                    <a:pt x="1128" y="5004"/>
                  </a:lnTo>
                  <a:lnTo>
                    <a:pt x="846" y="5145"/>
                  </a:lnTo>
                  <a:lnTo>
                    <a:pt x="564" y="5427"/>
                  </a:lnTo>
                  <a:lnTo>
                    <a:pt x="283" y="5780"/>
                  </a:lnTo>
                  <a:lnTo>
                    <a:pt x="142" y="6273"/>
                  </a:lnTo>
                  <a:lnTo>
                    <a:pt x="71" y="6626"/>
                  </a:lnTo>
                  <a:lnTo>
                    <a:pt x="1" y="7048"/>
                  </a:lnTo>
                  <a:lnTo>
                    <a:pt x="71" y="7401"/>
                  </a:lnTo>
                  <a:lnTo>
                    <a:pt x="142" y="7753"/>
                  </a:lnTo>
                  <a:lnTo>
                    <a:pt x="212" y="8176"/>
                  </a:lnTo>
                  <a:lnTo>
                    <a:pt x="423" y="8529"/>
                  </a:lnTo>
                  <a:lnTo>
                    <a:pt x="564" y="8811"/>
                  </a:lnTo>
                  <a:lnTo>
                    <a:pt x="846" y="9163"/>
                  </a:lnTo>
                  <a:lnTo>
                    <a:pt x="1058" y="9374"/>
                  </a:lnTo>
                  <a:lnTo>
                    <a:pt x="1340" y="9586"/>
                  </a:lnTo>
                  <a:lnTo>
                    <a:pt x="1692" y="9727"/>
                  </a:lnTo>
                  <a:lnTo>
                    <a:pt x="1974" y="9868"/>
                  </a:lnTo>
                  <a:lnTo>
                    <a:pt x="2327" y="9868"/>
                  </a:lnTo>
                  <a:lnTo>
                    <a:pt x="2679" y="9797"/>
                  </a:lnTo>
                  <a:lnTo>
                    <a:pt x="3102" y="9656"/>
                  </a:lnTo>
                  <a:lnTo>
                    <a:pt x="3454" y="9374"/>
                  </a:lnTo>
                  <a:lnTo>
                    <a:pt x="4089" y="8670"/>
                  </a:lnTo>
                  <a:lnTo>
                    <a:pt x="4089" y="8952"/>
                  </a:lnTo>
                  <a:lnTo>
                    <a:pt x="4159" y="9163"/>
                  </a:lnTo>
                  <a:lnTo>
                    <a:pt x="4300" y="9304"/>
                  </a:lnTo>
                  <a:lnTo>
                    <a:pt x="4371" y="9445"/>
                  </a:lnTo>
                  <a:lnTo>
                    <a:pt x="4793" y="9656"/>
                  </a:lnTo>
                  <a:lnTo>
                    <a:pt x="5216" y="9797"/>
                  </a:lnTo>
                  <a:lnTo>
                    <a:pt x="5780" y="9797"/>
                  </a:lnTo>
                  <a:lnTo>
                    <a:pt x="6344" y="9656"/>
                  </a:lnTo>
                  <a:lnTo>
                    <a:pt x="6908" y="9515"/>
                  </a:lnTo>
                  <a:lnTo>
                    <a:pt x="7472" y="9304"/>
                  </a:lnTo>
                  <a:lnTo>
                    <a:pt x="8036" y="9022"/>
                  </a:lnTo>
                  <a:lnTo>
                    <a:pt x="8529" y="8670"/>
                  </a:lnTo>
                  <a:lnTo>
                    <a:pt x="8882" y="8317"/>
                  </a:lnTo>
                  <a:lnTo>
                    <a:pt x="9163" y="7894"/>
                  </a:lnTo>
                  <a:lnTo>
                    <a:pt x="9304" y="7542"/>
                  </a:lnTo>
                  <a:lnTo>
                    <a:pt x="9304" y="7330"/>
                  </a:lnTo>
                  <a:lnTo>
                    <a:pt x="9234" y="7119"/>
                  </a:lnTo>
                  <a:lnTo>
                    <a:pt x="9163" y="6907"/>
                  </a:lnTo>
                  <a:lnTo>
                    <a:pt x="9022" y="6696"/>
                  </a:lnTo>
                  <a:lnTo>
                    <a:pt x="8811" y="6485"/>
                  </a:lnTo>
                  <a:lnTo>
                    <a:pt x="8529" y="6344"/>
                  </a:lnTo>
                  <a:lnTo>
                    <a:pt x="9022" y="6132"/>
                  </a:lnTo>
                  <a:lnTo>
                    <a:pt x="9375" y="5780"/>
                  </a:lnTo>
                  <a:lnTo>
                    <a:pt x="9586" y="5427"/>
                  </a:lnTo>
                  <a:lnTo>
                    <a:pt x="9798" y="5004"/>
                  </a:lnTo>
                  <a:lnTo>
                    <a:pt x="9868" y="4511"/>
                  </a:lnTo>
                  <a:lnTo>
                    <a:pt x="9868" y="4018"/>
                  </a:lnTo>
                  <a:lnTo>
                    <a:pt x="9727" y="3595"/>
                  </a:lnTo>
                  <a:lnTo>
                    <a:pt x="9586" y="3101"/>
                  </a:lnTo>
                  <a:lnTo>
                    <a:pt x="9375" y="2678"/>
                  </a:lnTo>
                  <a:lnTo>
                    <a:pt x="9093" y="2396"/>
                  </a:lnTo>
                  <a:lnTo>
                    <a:pt x="8741" y="2115"/>
                  </a:lnTo>
                  <a:lnTo>
                    <a:pt x="8318" y="1974"/>
                  </a:lnTo>
                  <a:lnTo>
                    <a:pt x="7895" y="1903"/>
                  </a:lnTo>
                  <a:lnTo>
                    <a:pt x="7401" y="2044"/>
                  </a:lnTo>
                  <a:lnTo>
                    <a:pt x="6908" y="2255"/>
                  </a:lnTo>
                  <a:lnTo>
                    <a:pt x="6344" y="2749"/>
                  </a:lnTo>
                  <a:lnTo>
                    <a:pt x="6415" y="2115"/>
                  </a:lnTo>
                  <a:lnTo>
                    <a:pt x="6415" y="1621"/>
                  </a:lnTo>
                  <a:lnTo>
                    <a:pt x="6344" y="1198"/>
                  </a:lnTo>
                  <a:lnTo>
                    <a:pt x="6203" y="846"/>
                  </a:lnTo>
                  <a:lnTo>
                    <a:pt x="6062" y="564"/>
                  </a:lnTo>
                  <a:lnTo>
                    <a:pt x="5851" y="352"/>
                  </a:lnTo>
                  <a:lnTo>
                    <a:pt x="5569" y="141"/>
                  </a:lnTo>
                  <a:lnTo>
                    <a:pt x="5357" y="70"/>
                  </a:lnTo>
                  <a:lnTo>
                    <a:pt x="5005"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grpSp>
          <p:nvGrpSpPr>
            <p:cNvPr id="498" name="Shape 498"/>
            <p:cNvGrpSpPr/>
            <p:nvPr/>
          </p:nvGrpSpPr>
          <p:grpSpPr>
            <a:xfrm>
              <a:off x="1863325" y="2900650"/>
              <a:ext cx="206200" cy="244975"/>
              <a:chOff x="4157100" y="2900650"/>
              <a:chExt cx="206200" cy="244975"/>
            </a:xfrm>
          </p:grpSpPr>
          <p:sp>
            <p:nvSpPr>
              <p:cNvPr id="499" name="Shape 499"/>
              <p:cNvSpPr/>
              <p:nvPr/>
            </p:nvSpPr>
            <p:spPr>
              <a:xfrm>
                <a:off x="4157100" y="3031050"/>
                <a:ext cx="51125" cy="114575"/>
              </a:xfrm>
              <a:custGeom>
                <a:avLst/>
                <a:gdLst/>
                <a:ahLst/>
                <a:cxnLst/>
                <a:rect l="0" t="0" r="0" b="0"/>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00" name="Shape 500"/>
              <p:cNvSpPr/>
              <p:nvPr/>
            </p:nvSpPr>
            <p:spPr>
              <a:xfrm>
                <a:off x="4169450" y="2900650"/>
                <a:ext cx="88125" cy="104000"/>
              </a:xfrm>
              <a:custGeom>
                <a:avLst/>
                <a:gdLst/>
                <a:ahLst/>
                <a:cxnLst/>
                <a:rect l="0" t="0" r="0" b="0"/>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01" name="Shape 501"/>
              <p:cNvSpPr/>
              <p:nvPr/>
            </p:nvSpPr>
            <p:spPr>
              <a:xfrm>
                <a:off x="4217025" y="3024000"/>
                <a:ext cx="146275" cy="104000"/>
              </a:xfrm>
              <a:custGeom>
                <a:avLst/>
                <a:gdLst/>
                <a:ahLst/>
                <a:cxnLst/>
                <a:rect l="0" t="0" r="0" b="0"/>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grpSp>
        <p:grpSp>
          <p:nvGrpSpPr>
            <p:cNvPr id="502" name="Shape 502"/>
            <p:cNvGrpSpPr/>
            <p:nvPr/>
          </p:nvGrpSpPr>
          <p:grpSpPr>
            <a:xfrm>
              <a:off x="1923250" y="773800"/>
              <a:ext cx="290750" cy="361250"/>
              <a:chOff x="4217025" y="773800"/>
              <a:chExt cx="290750" cy="361250"/>
            </a:xfrm>
          </p:grpSpPr>
          <p:sp>
            <p:nvSpPr>
              <p:cNvPr id="503" name="Shape 503"/>
              <p:cNvSpPr/>
              <p:nvPr/>
            </p:nvSpPr>
            <p:spPr>
              <a:xfrm>
                <a:off x="4231125" y="773800"/>
                <a:ext cx="56400" cy="135700"/>
              </a:xfrm>
              <a:custGeom>
                <a:avLst/>
                <a:gdLst/>
                <a:ahLst/>
                <a:cxnLst/>
                <a:rect l="0" t="0" r="0" b="0"/>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04" name="Shape 504"/>
              <p:cNvSpPr/>
              <p:nvPr/>
            </p:nvSpPr>
            <p:spPr>
              <a:xfrm>
                <a:off x="4291025" y="858375"/>
                <a:ext cx="216750" cy="109275"/>
              </a:xfrm>
              <a:custGeom>
                <a:avLst/>
                <a:gdLst/>
                <a:ahLst/>
                <a:cxnLst/>
                <a:rect l="0" t="0" r="0" b="0"/>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05" name="Shape 505"/>
              <p:cNvSpPr/>
              <p:nvPr/>
            </p:nvSpPr>
            <p:spPr>
              <a:xfrm>
                <a:off x="4217025" y="1004625"/>
                <a:ext cx="68750" cy="130425"/>
              </a:xfrm>
              <a:custGeom>
                <a:avLst/>
                <a:gdLst/>
                <a:ahLst/>
                <a:cxnLst/>
                <a:rect l="0" t="0" r="0" b="0"/>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grpSp>
        <p:grpSp>
          <p:nvGrpSpPr>
            <p:cNvPr id="506" name="Shape 506"/>
            <p:cNvGrpSpPr/>
            <p:nvPr/>
          </p:nvGrpSpPr>
          <p:grpSpPr>
            <a:xfrm>
              <a:off x="959375" y="2320925"/>
              <a:ext cx="149800" cy="299575"/>
              <a:chOff x="3253150" y="2320925"/>
              <a:chExt cx="149800" cy="299575"/>
            </a:xfrm>
          </p:grpSpPr>
          <p:sp>
            <p:nvSpPr>
              <p:cNvPr id="507" name="Shape 507"/>
              <p:cNvSpPr/>
              <p:nvPr/>
            </p:nvSpPr>
            <p:spPr>
              <a:xfrm>
                <a:off x="3290150" y="2476000"/>
                <a:ext cx="112800" cy="144500"/>
              </a:xfrm>
              <a:custGeom>
                <a:avLst/>
                <a:gdLst/>
                <a:ahLst/>
                <a:cxnLst/>
                <a:rect l="0" t="0" r="0" b="0"/>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08" name="Shape 508"/>
              <p:cNvSpPr/>
              <p:nvPr/>
            </p:nvSpPr>
            <p:spPr>
              <a:xfrm>
                <a:off x="3253150" y="2320925"/>
                <a:ext cx="100475" cy="130425"/>
              </a:xfrm>
              <a:custGeom>
                <a:avLst/>
                <a:gdLst/>
                <a:ahLst/>
                <a:cxnLst/>
                <a:rect l="0" t="0" r="0" b="0"/>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grpSp>
        <p:grpSp>
          <p:nvGrpSpPr>
            <p:cNvPr id="509" name="Shape 509"/>
            <p:cNvGrpSpPr/>
            <p:nvPr/>
          </p:nvGrpSpPr>
          <p:grpSpPr>
            <a:xfrm>
              <a:off x="1193750" y="3986125"/>
              <a:ext cx="766525" cy="1452000"/>
              <a:chOff x="3487525" y="3986125"/>
              <a:chExt cx="766525" cy="1452000"/>
            </a:xfrm>
          </p:grpSpPr>
          <p:sp>
            <p:nvSpPr>
              <p:cNvPr id="510" name="Shape 510"/>
              <p:cNvSpPr/>
              <p:nvPr/>
            </p:nvSpPr>
            <p:spPr>
              <a:xfrm>
                <a:off x="3506900" y="3986125"/>
                <a:ext cx="747150" cy="1452000"/>
              </a:xfrm>
              <a:custGeom>
                <a:avLst/>
                <a:gdLst/>
                <a:ahLst/>
                <a:cxnLst/>
                <a:rect l="0" t="0" r="0" b="0"/>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11" name="Shape 511"/>
              <p:cNvSpPr/>
              <p:nvPr/>
            </p:nvSpPr>
            <p:spPr>
              <a:xfrm>
                <a:off x="3501600" y="4357925"/>
                <a:ext cx="151575" cy="297825"/>
              </a:xfrm>
              <a:custGeom>
                <a:avLst/>
                <a:gdLst/>
                <a:ahLst/>
                <a:cxnLst/>
                <a:rect l="0" t="0" r="0" b="0"/>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12" name="Shape 512"/>
              <p:cNvSpPr/>
              <p:nvPr/>
            </p:nvSpPr>
            <p:spPr>
              <a:xfrm>
                <a:off x="3487525" y="4421350"/>
                <a:ext cx="82825" cy="112800"/>
              </a:xfrm>
              <a:custGeom>
                <a:avLst/>
                <a:gdLst/>
                <a:ahLst/>
                <a:cxnLst/>
                <a:rect l="0" t="0" r="0" b="0"/>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13" name="Shape 513"/>
              <p:cNvSpPr/>
              <p:nvPr/>
            </p:nvSpPr>
            <p:spPr>
              <a:xfrm>
                <a:off x="3621425" y="4657475"/>
                <a:ext cx="89900" cy="84625"/>
              </a:xfrm>
              <a:custGeom>
                <a:avLst/>
                <a:gdLst/>
                <a:ahLst/>
                <a:cxnLst/>
                <a:rect l="0" t="0" r="0" b="0"/>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grpSp>
        <p:sp>
          <p:nvSpPr>
            <p:cNvPr id="514" name="Shape 514"/>
            <p:cNvSpPr/>
            <p:nvPr/>
          </p:nvSpPr>
          <p:spPr>
            <a:xfrm>
              <a:off x="1660700" y="3957925"/>
              <a:ext cx="244950" cy="246725"/>
            </a:xfrm>
            <a:custGeom>
              <a:avLst/>
              <a:gdLst/>
              <a:ahLst/>
              <a:cxnLst/>
              <a:rect l="0" t="0" r="0" b="0"/>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15" name="Shape 515"/>
            <p:cNvSpPr/>
            <p:nvPr/>
          </p:nvSpPr>
          <p:spPr>
            <a:xfrm>
              <a:off x="971725" y="3707700"/>
              <a:ext cx="220275" cy="341875"/>
            </a:xfrm>
            <a:custGeom>
              <a:avLst/>
              <a:gdLst/>
              <a:ahLst/>
              <a:cxnLst/>
              <a:rect l="0" t="0" r="0" b="0"/>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16" name="Shape 516"/>
            <p:cNvSpPr/>
            <p:nvPr/>
          </p:nvSpPr>
          <p:spPr>
            <a:xfrm>
              <a:off x="2016625" y="4890075"/>
              <a:ext cx="119850" cy="586800"/>
            </a:xfrm>
            <a:custGeom>
              <a:avLst/>
              <a:gdLst/>
              <a:ahLst/>
              <a:cxnLst/>
              <a:rect l="0" t="0" r="0" b="0"/>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grpSp>
          <p:nvGrpSpPr>
            <p:cNvPr id="517" name="Shape 517"/>
            <p:cNvGrpSpPr/>
            <p:nvPr/>
          </p:nvGrpSpPr>
          <p:grpSpPr>
            <a:xfrm>
              <a:off x="1216650" y="5036325"/>
              <a:ext cx="169175" cy="269650"/>
              <a:chOff x="3510425" y="5036325"/>
              <a:chExt cx="169175" cy="269650"/>
            </a:xfrm>
          </p:grpSpPr>
          <p:sp>
            <p:nvSpPr>
              <p:cNvPr id="518" name="Shape 518"/>
              <p:cNvSpPr/>
              <p:nvPr/>
            </p:nvSpPr>
            <p:spPr>
              <a:xfrm>
                <a:off x="3510425" y="5105050"/>
                <a:ext cx="86350" cy="77575"/>
              </a:xfrm>
              <a:custGeom>
                <a:avLst/>
                <a:gdLst/>
                <a:ahLst/>
                <a:cxnLst/>
                <a:rect l="0" t="0" r="0" b="0"/>
                <a:pathLst>
                  <a:path w="3454" h="3103" extrusionOk="0">
                    <a:moveTo>
                      <a:pt x="2185" y="1"/>
                    </a:moveTo>
                    <a:lnTo>
                      <a:pt x="1762" y="142"/>
                    </a:lnTo>
                    <a:lnTo>
                      <a:pt x="1269" y="424"/>
                    </a:lnTo>
                    <a:lnTo>
                      <a:pt x="846" y="706"/>
                    </a:lnTo>
                    <a:lnTo>
                      <a:pt x="494" y="1129"/>
                    </a:lnTo>
                    <a:lnTo>
                      <a:pt x="212" y="1551"/>
                    </a:lnTo>
                    <a:lnTo>
                      <a:pt x="71" y="1904"/>
                    </a:lnTo>
                    <a:lnTo>
                      <a:pt x="0" y="2327"/>
                    </a:lnTo>
                    <a:lnTo>
                      <a:pt x="71" y="2468"/>
                    </a:lnTo>
                    <a:lnTo>
                      <a:pt x="141" y="2679"/>
                    </a:lnTo>
                    <a:lnTo>
                      <a:pt x="282" y="2820"/>
                    </a:lnTo>
                    <a:lnTo>
                      <a:pt x="494" y="2891"/>
                    </a:lnTo>
                    <a:lnTo>
                      <a:pt x="705" y="3032"/>
                    </a:lnTo>
                    <a:lnTo>
                      <a:pt x="1058" y="3102"/>
                    </a:lnTo>
                    <a:lnTo>
                      <a:pt x="2256" y="3102"/>
                    </a:lnTo>
                    <a:lnTo>
                      <a:pt x="2538" y="2961"/>
                    </a:lnTo>
                    <a:lnTo>
                      <a:pt x="2820" y="2750"/>
                    </a:lnTo>
                    <a:lnTo>
                      <a:pt x="3031" y="2468"/>
                    </a:lnTo>
                    <a:lnTo>
                      <a:pt x="3313" y="1974"/>
                    </a:lnTo>
                    <a:lnTo>
                      <a:pt x="3454" y="1622"/>
                    </a:lnTo>
                    <a:lnTo>
                      <a:pt x="3384" y="917"/>
                    </a:lnTo>
                    <a:lnTo>
                      <a:pt x="3313" y="635"/>
                    </a:lnTo>
                    <a:lnTo>
                      <a:pt x="3243" y="424"/>
                    </a:lnTo>
                    <a:lnTo>
                      <a:pt x="3102" y="212"/>
                    </a:lnTo>
                    <a:lnTo>
                      <a:pt x="2961" y="142"/>
                    </a:lnTo>
                    <a:lnTo>
                      <a:pt x="2820"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19" name="Shape 519"/>
              <p:cNvSpPr/>
              <p:nvPr/>
            </p:nvSpPr>
            <p:spPr>
              <a:xfrm>
                <a:off x="3602050" y="5157925"/>
                <a:ext cx="66975" cy="63450"/>
              </a:xfrm>
              <a:custGeom>
                <a:avLst/>
                <a:gdLst/>
                <a:ahLst/>
                <a:cxnLst/>
                <a:rect l="0" t="0" r="0" b="0"/>
                <a:pathLst>
                  <a:path w="2679" h="2538" extrusionOk="0">
                    <a:moveTo>
                      <a:pt x="1269" y="0"/>
                    </a:moveTo>
                    <a:lnTo>
                      <a:pt x="846" y="71"/>
                    </a:lnTo>
                    <a:lnTo>
                      <a:pt x="423" y="353"/>
                    </a:lnTo>
                    <a:lnTo>
                      <a:pt x="141" y="705"/>
                    </a:lnTo>
                    <a:lnTo>
                      <a:pt x="71" y="917"/>
                    </a:lnTo>
                    <a:lnTo>
                      <a:pt x="0" y="1128"/>
                    </a:lnTo>
                    <a:lnTo>
                      <a:pt x="0" y="1410"/>
                    </a:lnTo>
                    <a:lnTo>
                      <a:pt x="71" y="1692"/>
                    </a:lnTo>
                    <a:lnTo>
                      <a:pt x="212" y="1974"/>
                    </a:lnTo>
                    <a:lnTo>
                      <a:pt x="353" y="2185"/>
                    </a:lnTo>
                    <a:lnTo>
                      <a:pt x="564" y="2397"/>
                    </a:lnTo>
                    <a:lnTo>
                      <a:pt x="846" y="2467"/>
                    </a:lnTo>
                    <a:lnTo>
                      <a:pt x="1058" y="2538"/>
                    </a:lnTo>
                    <a:lnTo>
                      <a:pt x="1551" y="2538"/>
                    </a:lnTo>
                    <a:lnTo>
                      <a:pt x="1833" y="2467"/>
                    </a:lnTo>
                    <a:lnTo>
                      <a:pt x="2044" y="2326"/>
                    </a:lnTo>
                    <a:lnTo>
                      <a:pt x="2256" y="2185"/>
                    </a:lnTo>
                    <a:lnTo>
                      <a:pt x="2397" y="1974"/>
                    </a:lnTo>
                    <a:lnTo>
                      <a:pt x="2538" y="1762"/>
                    </a:lnTo>
                    <a:lnTo>
                      <a:pt x="2608" y="1481"/>
                    </a:lnTo>
                    <a:lnTo>
                      <a:pt x="2679" y="1199"/>
                    </a:lnTo>
                    <a:lnTo>
                      <a:pt x="2608" y="917"/>
                    </a:lnTo>
                    <a:lnTo>
                      <a:pt x="2467" y="564"/>
                    </a:lnTo>
                    <a:lnTo>
                      <a:pt x="2326" y="353"/>
                    </a:lnTo>
                    <a:lnTo>
                      <a:pt x="2115" y="212"/>
                    </a:lnTo>
                    <a:lnTo>
                      <a:pt x="1904" y="71"/>
                    </a:lnTo>
                    <a:lnTo>
                      <a:pt x="1692"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20" name="Shape 520"/>
              <p:cNvSpPr/>
              <p:nvPr/>
            </p:nvSpPr>
            <p:spPr>
              <a:xfrm>
                <a:off x="3538625" y="5221350"/>
                <a:ext cx="82825" cy="84625"/>
              </a:xfrm>
              <a:custGeom>
                <a:avLst/>
                <a:gdLst/>
                <a:ahLst/>
                <a:cxnLst/>
                <a:rect l="0" t="0" r="0" b="0"/>
                <a:pathLst>
                  <a:path w="3313" h="3385" extrusionOk="0">
                    <a:moveTo>
                      <a:pt x="1621" y="1"/>
                    </a:moveTo>
                    <a:lnTo>
                      <a:pt x="1269" y="71"/>
                    </a:lnTo>
                    <a:lnTo>
                      <a:pt x="987" y="212"/>
                    </a:lnTo>
                    <a:lnTo>
                      <a:pt x="775" y="424"/>
                    </a:lnTo>
                    <a:lnTo>
                      <a:pt x="493" y="635"/>
                    </a:lnTo>
                    <a:lnTo>
                      <a:pt x="352" y="847"/>
                    </a:lnTo>
                    <a:lnTo>
                      <a:pt x="141" y="1129"/>
                    </a:lnTo>
                    <a:lnTo>
                      <a:pt x="71" y="1410"/>
                    </a:lnTo>
                    <a:lnTo>
                      <a:pt x="0" y="1763"/>
                    </a:lnTo>
                    <a:lnTo>
                      <a:pt x="0" y="2045"/>
                    </a:lnTo>
                    <a:lnTo>
                      <a:pt x="71" y="2327"/>
                    </a:lnTo>
                    <a:lnTo>
                      <a:pt x="211" y="2679"/>
                    </a:lnTo>
                    <a:lnTo>
                      <a:pt x="423" y="2891"/>
                    </a:lnTo>
                    <a:lnTo>
                      <a:pt x="705" y="3173"/>
                    </a:lnTo>
                    <a:lnTo>
                      <a:pt x="987" y="3314"/>
                    </a:lnTo>
                    <a:lnTo>
                      <a:pt x="1339" y="3384"/>
                    </a:lnTo>
                    <a:lnTo>
                      <a:pt x="1974" y="3384"/>
                    </a:lnTo>
                    <a:lnTo>
                      <a:pt x="2256" y="3243"/>
                    </a:lnTo>
                    <a:lnTo>
                      <a:pt x="2537" y="3032"/>
                    </a:lnTo>
                    <a:lnTo>
                      <a:pt x="2749" y="2820"/>
                    </a:lnTo>
                    <a:lnTo>
                      <a:pt x="2960" y="2538"/>
                    </a:lnTo>
                    <a:lnTo>
                      <a:pt x="3172" y="2256"/>
                    </a:lnTo>
                    <a:lnTo>
                      <a:pt x="3242" y="1974"/>
                    </a:lnTo>
                    <a:lnTo>
                      <a:pt x="3313" y="1692"/>
                    </a:lnTo>
                    <a:lnTo>
                      <a:pt x="3313" y="1340"/>
                    </a:lnTo>
                    <a:lnTo>
                      <a:pt x="3313" y="1058"/>
                    </a:lnTo>
                    <a:lnTo>
                      <a:pt x="3172" y="776"/>
                    </a:lnTo>
                    <a:lnTo>
                      <a:pt x="2960" y="494"/>
                    </a:lnTo>
                    <a:lnTo>
                      <a:pt x="2608" y="283"/>
                    </a:lnTo>
                    <a:lnTo>
                      <a:pt x="2256" y="142"/>
                    </a:lnTo>
                    <a:lnTo>
                      <a:pt x="1974"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21" name="Shape 521"/>
              <p:cNvSpPr/>
              <p:nvPr/>
            </p:nvSpPr>
            <p:spPr>
              <a:xfrm>
                <a:off x="3640825" y="5036325"/>
                <a:ext cx="38775" cy="42325"/>
              </a:xfrm>
              <a:custGeom>
                <a:avLst/>
                <a:gdLst/>
                <a:ahLst/>
                <a:cxnLst/>
                <a:rect l="0" t="0" r="0" b="0"/>
                <a:pathLst>
                  <a:path w="1551" h="1693" extrusionOk="0">
                    <a:moveTo>
                      <a:pt x="493" y="1"/>
                    </a:moveTo>
                    <a:lnTo>
                      <a:pt x="282" y="71"/>
                    </a:lnTo>
                    <a:lnTo>
                      <a:pt x="141" y="142"/>
                    </a:lnTo>
                    <a:lnTo>
                      <a:pt x="71" y="283"/>
                    </a:lnTo>
                    <a:lnTo>
                      <a:pt x="0" y="635"/>
                    </a:lnTo>
                    <a:lnTo>
                      <a:pt x="0" y="988"/>
                    </a:lnTo>
                    <a:lnTo>
                      <a:pt x="141" y="1270"/>
                    </a:lnTo>
                    <a:lnTo>
                      <a:pt x="353" y="1552"/>
                    </a:lnTo>
                    <a:lnTo>
                      <a:pt x="564" y="1693"/>
                    </a:lnTo>
                    <a:lnTo>
                      <a:pt x="705" y="1693"/>
                    </a:lnTo>
                    <a:lnTo>
                      <a:pt x="775" y="1622"/>
                    </a:lnTo>
                    <a:lnTo>
                      <a:pt x="987" y="1481"/>
                    </a:lnTo>
                    <a:lnTo>
                      <a:pt x="1269" y="1199"/>
                    </a:lnTo>
                    <a:lnTo>
                      <a:pt x="1410" y="917"/>
                    </a:lnTo>
                    <a:lnTo>
                      <a:pt x="1551" y="635"/>
                    </a:lnTo>
                    <a:lnTo>
                      <a:pt x="1551" y="353"/>
                    </a:lnTo>
                    <a:lnTo>
                      <a:pt x="1410" y="142"/>
                    </a:lnTo>
                    <a:lnTo>
                      <a:pt x="1198"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grpSp>
      </p:grpSp>
      <p:grpSp>
        <p:nvGrpSpPr>
          <p:cNvPr id="522" name="Shape 522"/>
          <p:cNvGrpSpPr/>
          <p:nvPr/>
        </p:nvGrpSpPr>
        <p:grpSpPr>
          <a:xfrm rot="10800000">
            <a:off x="152399" y="1365546"/>
            <a:ext cx="1026724" cy="3854148"/>
            <a:chOff x="818425" y="238125"/>
            <a:chExt cx="1395575" cy="5238750"/>
          </a:xfrm>
        </p:grpSpPr>
        <p:sp>
          <p:nvSpPr>
            <p:cNvPr id="523" name="Shape 523"/>
            <p:cNvSpPr/>
            <p:nvPr/>
          </p:nvSpPr>
          <p:spPr>
            <a:xfrm>
              <a:off x="1253650" y="245150"/>
              <a:ext cx="731300" cy="1178875"/>
            </a:xfrm>
            <a:custGeom>
              <a:avLst/>
              <a:gdLst/>
              <a:ahLst/>
              <a:cxnLst/>
              <a:rect l="0" t="0" r="0" b="0"/>
              <a:pathLst>
                <a:path w="29252" h="47155" extrusionOk="0">
                  <a:moveTo>
                    <a:pt x="17692" y="8600"/>
                  </a:moveTo>
                  <a:lnTo>
                    <a:pt x="14872" y="9305"/>
                  </a:lnTo>
                  <a:lnTo>
                    <a:pt x="11771" y="10080"/>
                  </a:lnTo>
                  <a:lnTo>
                    <a:pt x="8811" y="10856"/>
                  </a:lnTo>
                  <a:lnTo>
                    <a:pt x="7542" y="11278"/>
                  </a:lnTo>
                  <a:lnTo>
                    <a:pt x="6485" y="11631"/>
                  </a:lnTo>
                  <a:lnTo>
                    <a:pt x="9234" y="10503"/>
                  </a:lnTo>
                  <a:lnTo>
                    <a:pt x="10573" y="10010"/>
                  </a:lnTo>
                  <a:lnTo>
                    <a:pt x="11983" y="9587"/>
                  </a:lnTo>
                  <a:lnTo>
                    <a:pt x="13392" y="9164"/>
                  </a:lnTo>
                  <a:lnTo>
                    <a:pt x="14802" y="8882"/>
                  </a:lnTo>
                  <a:lnTo>
                    <a:pt x="16282" y="8671"/>
                  </a:lnTo>
                  <a:lnTo>
                    <a:pt x="17692" y="8600"/>
                  </a:lnTo>
                  <a:close/>
                  <a:moveTo>
                    <a:pt x="20652" y="3102"/>
                  </a:moveTo>
                  <a:lnTo>
                    <a:pt x="20934" y="3173"/>
                  </a:lnTo>
                  <a:lnTo>
                    <a:pt x="21709" y="3455"/>
                  </a:lnTo>
                  <a:lnTo>
                    <a:pt x="22414" y="3807"/>
                  </a:lnTo>
                  <a:lnTo>
                    <a:pt x="23049" y="4160"/>
                  </a:lnTo>
                  <a:lnTo>
                    <a:pt x="23683" y="4582"/>
                  </a:lnTo>
                  <a:lnTo>
                    <a:pt x="24247" y="5076"/>
                  </a:lnTo>
                  <a:lnTo>
                    <a:pt x="24740" y="5569"/>
                  </a:lnTo>
                  <a:lnTo>
                    <a:pt x="25234" y="6133"/>
                  </a:lnTo>
                  <a:lnTo>
                    <a:pt x="25656" y="6697"/>
                  </a:lnTo>
                  <a:lnTo>
                    <a:pt x="26079" y="7331"/>
                  </a:lnTo>
                  <a:lnTo>
                    <a:pt x="26432" y="7966"/>
                  </a:lnTo>
                  <a:lnTo>
                    <a:pt x="26714" y="8671"/>
                  </a:lnTo>
                  <a:lnTo>
                    <a:pt x="26996" y="9305"/>
                  </a:lnTo>
                  <a:lnTo>
                    <a:pt x="27278" y="10080"/>
                  </a:lnTo>
                  <a:lnTo>
                    <a:pt x="27489" y="10856"/>
                  </a:lnTo>
                  <a:lnTo>
                    <a:pt x="27771" y="12406"/>
                  </a:lnTo>
                  <a:lnTo>
                    <a:pt x="27348" y="11631"/>
                  </a:lnTo>
                  <a:lnTo>
                    <a:pt x="26996" y="10856"/>
                  </a:lnTo>
                  <a:lnTo>
                    <a:pt x="26502" y="10151"/>
                  </a:lnTo>
                  <a:lnTo>
                    <a:pt x="26009" y="9516"/>
                  </a:lnTo>
                  <a:lnTo>
                    <a:pt x="25022" y="8177"/>
                  </a:lnTo>
                  <a:lnTo>
                    <a:pt x="23894" y="6908"/>
                  </a:lnTo>
                  <a:lnTo>
                    <a:pt x="22837" y="5851"/>
                  </a:lnTo>
                  <a:lnTo>
                    <a:pt x="21850" y="4723"/>
                  </a:lnTo>
                  <a:lnTo>
                    <a:pt x="21427" y="4300"/>
                  </a:lnTo>
                  <a:lnTo>
                    <a:pt x="20864" y="3666"/>
                  </a:lnTo>
                  <a:lnTo>
                    <a:pt x="20652" y="3384"/>
                  </a:lnTo>
                  <a:lnTo>
                    <a:pt x="20511" y="3173"/>
                  </a:lnTo>
                  <a:lnTo>
                    <a:pt x="20582" y="3102"/>
                  </a:lnTo>
                  <a:close/>
                  <a:moveTo>
                    <a:pt x="18185" y="9516"/>
                  </a:moveTo>
                  <a:lnTo>
                    <a:pt x="17480" y="10151"/>
                  </a:lnTo>
                  <a:lnTo>
                    <a:pt x="16776" y="10715"/>
                  </a:lnTo>
                  <a:lnTo>
                    <a:pt x="15930" y="11208"/>
                  </a:lnTo>
                  <a:lnTo>
                    <a:pt x="15084" y="11560"/>
                  </a:lnTo>
                  <a:lnTo>
                    <a:pt x="14238" y="11913"/>
                  </a:lnTo>
                  <a:lnTo>
                    <a:pt x="13322" y="12124"/>
                  </a:lnTo>
                  <a:lnTo>
                    <a:pt x="12406" y="12336"/>
                  </a:lnTo>
                  <a:lnTo>
                    <a:pt x="11489" y="12477"/>
                  </a:lnTo>
                  <a:lnTo>
                    <a:pt x="9586" y="12688"/>
                  </a:lnTo>
                  <a:lnTo>
                    <a:pt x="7754" y="12759"/>
                  </a:lnTo>
                  <a:lnTo>
                    <a:pt x="5851" y="12759"/>
                  </a:lnTo>
                  <a:lnTo>
                    <a:pt x="4018" y="12829"/>
                  </a:lnTo>
                  <a:lnTo>
                    <a:pt x="4582" y="12547"/>
                  </a:lnTo>
                  <a:lnTo>
                    <a:pt x="5287" y="12336"/>
                  </a:lnTo>
                  <a:lnTo>
                    <a:pt x="6062" y="12195"/>
                  </a:lnTo>
                  <a:lnTo>
                    <a:pt x="6978" y="12054"/>
                  </a:lnTo>
                  <a:lnTo>
                    <a:pt x="8670" y="11913"/>
                  </a:lnTo>
                  <a:lnTo>
                    <a:pt x="9445" y="11842"/>
                  </a:lnTo>
                  <a:lnTo>
                    <a:pt x="10150" y="11701"/>
                  </a:lnTo>
                  <a:lnTo>
                    <a:pt x="12124" y="11278"/>
                  </a:lnTo>
                  <a:lnTo>
                    <a:pt x="14168" y="10715"/>
                  </a:lnTo>
                  <a:lnTo>
                    <a:pt x="16212" y="10151"/>
                  </a:lnTo>
                  <a:lnTo>
                    <a:pt x="18185" y="9516"/>
                  </a:lnTo>
                  <a:close/>
                  <a:moveTo>
                    <a:pt x="20511" y="3948"/>
                  </a:moveTo>
                  <a:lnTo>
                    <a:pt x="20864" y="4512"/>
                  </a:lnTo>
                  <a:lnTo>
                    <a:pt x="21216" y="5146"/>
                  </a:lnTo>
                  <a:lnTo>
                    <a:pt x="22062" y="6204"/>
                  </a:lnTo>
                  <a:lnTo>
                    <a:pt x="23824" y="8248"/>
                  </a:lnTo>
                  <a:lnTo>
                    <a:pt x="24881" y="9587"/>
                  </a:lnTo>
                  <a:lnTo>
                    <a:pt x="25797" y="10996"/>
                  </a:lnTo>
                  <a:lnTo>
                    <a:pt x="26220" y="11701"/>
                  </a:lnTo>
                  <a:lnTo>
                    <a:pt x="26573" y="12477"/>
                  </a:lnTo>
                  <a:lnTo>
                    <a:pt x="26925" y="13252"/>
                  </a:lnTo>
                  <a:lnTo>
                    <a:pt x="27207" y="14027"/>
                  </a:lnTo>
                  <a:lnTo>
                    <a:pt x="25022" y="11701"/>
                  </a:lnTo>
                  <a:lnTo>
                    <a:pt x="24035" y="10574"/>
                  </a:lnTo>
                  <a:lnTo>
                    <a:pt x="23119" y="9375"/>
                  </a:lnTo>
                  <a:lnTo>
                    <a:pt x="22344" y="8177"/>
                  </a:lnTo>
                  <a:lnTo>
                    <a:pt x="21568" y="6908"/>
                  </a:lnTo>
                  <a:lnTo>
                    <a:pt x="21286" y="6204"/>
                  </a:lnTo>
                  <a:lnTo>
                    <a:pt x="21005" y="5499"/>
                  </a:lnTo>
                  <a:lnTo>
                    <a:pt x="20723" y="4723"/>
                  </a:lnTo>
                  <a:lnTo>
                    <a:pt x="20511" y="3948"/>
                  </a:lnTo>
                  <a:close/>
                  <a:moveTo>
                    <a:pt x="12194" y="25657"/>
                  </a:moveTo>
                  <a:lnTo>
                    <a:pt x="9375" y="26855"/>
                  </a:lnTo>
                  <a:lnTo>
                    <a:pt x="6485" y="28195"/>
                  </a:lnTo>
                  <a:lnTo>
                    <a:pt x="4441" y="29181"/>
                  </a:lnTo>
                  <a:lnTo>
                    <a:pt x="2467" y="30098"/>
                  </a:lnTo>
                  <a:lnTo>
                    <a:pt x="3525" y="29252"/>
                  </a:lnTo>
                  <a:lnTo>
                    <a:pt x="4582" y="28406"/>
                  </a:lnTo>
                  <a:lnTo>
                    <a:pt x="5780" y="27701"/>
                  </a:lnTo>
                  <a:lnTo>
                    <a:pt x="6978" y="26996"/>
                  </a:lnTo>
                  <a:lnTo>
                    <a:pt x="8177" y="26503"/>
                  </a:lnTo>
                  <a:lnTo>
                    <a:pt x="9516" y="26080"/>
                  </a:lnTo>
                  <a:lnTo>
                    <a:pt x="10855" y="25798"/>
                  </a:lnTo>
                  <a:lnTo>
                    <a:pt x="12194" y="25657"/>
                  </a:lnTo>
                  <a:close/>
                  <a:moveTo>
                    <a:pt x="12194" y="26855"/>
                  </a:moveTo>
                  <a:lnTo>
                    <a:pt x="11207" y="27701"/>
                  </a:lnTo>
                  <a:lnTo>
                    <a:pt x="10221" y="28477"/>
                  </a:lnTo>
                  <a:lnTo>
                    <a:pt x="9234" y="29181"/>
                  </a:lnTo>
                  <a:lnTo>
                    <a:pt x="8106" y="29816"/>
                  </a:lnTo>
                  <a:lnTo>
                    <a:pt x="7260" y="30239"/>
                  </a:lnTo>
                  <a:lnTo>
                    <a:pt x="6414" y="30591"/>
                  </a:lnTo>
                  <a:lnTo>
                    <a:pt x="5498" y="30873"/>
                  </a:lnTo>
                  <a:lnTo>
                    <a:pt x="4582" y="31155"/>
                  </a:lnTo>
                  <a:lnTo>
                    <a:pt x="3666" y="31296"/>
                  </a:lnTo>
                  <a:lnTo>
                    <a:pt x="2679" y="31437"/>
                  </a:lnTo>
                  <a:lnTo>
                    <a:pt x="1763" y="31578"/>
                  </a:lnTo>
                  <a:lnTo>
                    <a:pt x="846" y="31578"/>
                  </a:lnTo>
                  <a:lnTo>
                    <a:pt x="1269" y="31296"/>
                  </a:lnTo>
                  <a:lnTo>
                    <a:pt x="1833" y="31014"/>
                  </a:lnTo>
                  <a:lnTo>
                    <a:pt x="3172" y="30521"/>
                  </a:lnTo>
                  <a:lnTo>
                    <a:pt x="4652" y="30027"/>
                  </a:lnTo>
                  <a:lnTo>
                    <a:pt x="5780" y="29675"/>
                  </a:lnTo>
                  <a:lnTo>
                    <a:pt x="9022" y="28265"/>
                  </a:lnTo>
                  <a:lnTo>
                    <a:pt x="12194" y="26855"/>
                  </a:lnTo>
                  <a:close/>
                  <a:moveTo>
                    <a:pt x="17762" y="20300"/>
                  </a:moveTo>
                  <a:lnTo>
                    <a:pt x="18608" y="21851"/>
                  </a:lnTo>
                  <a:lnTo>
                    <a:pt x="19383" y="23402"/>
                  </a:lnTo>
                  <a:lnTo>
                    <a:pt x="20018" y="25023"/>
                  </a:lnTo>
                  <a:lnTo>
                    <a:pt x="20652" y="26644"/>
                  </a:lnTo>
                  <a:lnTo>
                    <a:pt x="21780" y="29886"/>
                  </a:lnTo>
                  <a:lnTo>
                    <a:pt x="22485" y="31507"/>
                  </a:lnTo>
                  <a:lnTo>
                    <a:pt x="23190" y="33129"/>
                  </a:lnTo>
                  <a:lnTo>
                    <a:pt x="22414" y="32565"/>
                  </a:lnTo>
                  <a:lnTo>
                    <a:pt x="21639" y="31930"/>
                  </a:lnTo>
                  <a:lnTo>
                    <a:pt x="21005" y="31296"/>
                  </a:lnTo>
                  <a:lnTo>
                    <a:pt x="20370" y="30662"/>
                  </a:lnTo>
                  <a:lnTo>
                    <a:pt x="19806" y="29957"/>
                  </a:lnTo>
                  <a:lnTo>
                    <a:pt x="19313" y="29322"/>
                  </a:lnTo>
                  <a:lnTo>
                    <a:pt x="18890" y="28547"/>
                  </a:lnTo>
                  <a:lnTo>
                    <a:pt x="18467" y="27842"/>
                  </a:lnTo>
                  <a:lnTo>
                    <a:pt x="18115" y="26996"/>
                  </a:lnTo>
                  <a:lnTo>
                    <a:pt x="17833" y="26221"/>
                  </a:lnTo>
                  <a:lnTo>
                    <a:pt x="17621" y="25375"/>
                  </a:lnTo>
                  <a:lnTo>
                    <a:pt x="17480" y="24529"/>
                  </a:lnTo>
                  <a:lnTo>
                    <a:pt x="17410" y="23613"/>
                  </a:lnTo>
                  <a:lnTo>
                    <a:pt x="17339" y="22697"/>
                  </a:lnTo>
                  <a:lnTo>
                    <a:pt x="17339" y="21710"/>
                  </a:lnTo>
                  <a:lnTo>
                    <a:pt x="17480" y="20723"/>
                  </a:lnTo>
                  <a:lnTo>
                    <a:pt x="17480" y="21569"/>
                  </a:lnTo>
                  <a:lnTo>
                    <a:pt x="17480" y="22415"/>
                  </a:lnTo>
                  <a:lnTo>
                    <a:pt x="17551" y="23190"/>
                  </a:lnTo>
                  <a:lnTo>
                    <a:pt x="17692" y="24036"/>
                  </a:lnTo>
                  <a:lnTo>
                    <a:pt x="18115" y="25587"/>
                  </a:lnTo>
                  <a:lnTo>
                    <a:pt x="18608" y="27137"/>
                  </a:lnTo>
                  <a:lnTo>
                    <a:pt x="19172" y="28618"/>
                  </a:lnTo>
                  <a:lnTo>
                    <a:pt x="19524" y="29393"/>
                  </a:lnTo>
                  <a:lnTo>
                    <a:pt x="19736" y="29675"/>
                  </a:lnTo>
                  <a:lnTo>
                    <a:pt x="19877" y="29745"/>
                  </a:lnTo>
                  <a:lnTo>
                    <a:pt x="20159" y="29816"/>
                  </a:lnTo>
                  <a:lnTo>
                    <a:pt x="20511" y="29886"/>
                  </a:lnTo>
                  <a:lnTo>
                    <a:pt x="20652" y="29886"/>
                  </a:lnTo>
                  <a:lnTo>
                    <a:pt x="20723" y="29745"/>
                  </a:lnTo>
                  <a:lnTo>
                    <a:pt x="20793" y="29604"/>
                  </a:lnTo>
                  <a:lnTo>
                    <a:pt x="20723" y="29393"/>
                  </a:lnTo>
                  <a:lnTo>
                    <a:pt x="19806" y="27137"/>
                  </a:lnTo>
                  <a:lnTo>
                    <a:pt x="19031" y="24882"/>
                  </a:lnTo>
                  <a:lnTo>
                    <a:pt x="18397" y="22626"/>
                  </a:lnTo>
                  <a:lnTo>
                    <a:pt x="17762" y="20300"/>
                  </a:lnTo>
                  <a:close/>
                  <a:moveTo>
                    <a:pt x="10503" y="36723"/>
                  </a:moveTo>
                  <a:lnTo>
                    <a:pt x="10080" y="37569"/>
                  </a:lnTo>
                  <a:lnTo>
                    <a:pt x="9516" y="38697"/>
                  </a:lnTo>
                  <a:lnTo>
                    <a:pt x="9304" y="39261"/>
                  </a:lnTo>
                  <a:lnTo>
                    <a:pt x="9163" y="39825"/>
                  </a:lnTo>
                  <a:lnTo>
                    <a:pt x="9093" y="40036"/>
                  </a:lnTo>
                  <a:lnTo>
                    <a:pt x="9163" y="40248"/>
                  </a:lnTo>
                  <a:lnTo>
                    <a:pt x="9234" y="40388"/>
                  </a:lnTo>
                  <a:lnTo>
                    <a:pt x="9304" y="40529"/>
                  </a:lnTo>
                  <a:lnTo>
                    <a:pt x="9516" y="40600"/>
                  </a:lnTo>
                  <a:lnTo>
                    <a:pt x="9657" y="40529"/>
                  </a:lnTo>
                  <a:lnTo>
                    <a:pt x="9868" y="40459"/>
                  </a:lnTo>
                  <a:lnTo>
                    <a:pt x="10009" y="40248"/>
                  </a:lnTo>
                  <a:lnTo>
                    <a:pt x="10362" y="39754"/>
                  </a:lnTo>
                  <a:lnTo>
                    <a:pt x="10714" y="39120"/>
                  </a:lnTo>
                  <a:lnTo>
                    <a:pt x="11278" y="37851"/>
                  </a:lnTo>
                  <a:lnTo>
                    <a:pt x="11630" y="37005"/>
                  </a:lnTo>
                  <a:lnTo>
                    <a:pt x="12053" y="37569"/>
                  </a:lnTo>
                  <a:lnTo>
                    <a:pt x="12406" y="38274"/>
                  </a:lnTo>
                  <a:lnTo>
                    <a:pt x="12547" y="38626"/>
                  </a:lnTo>
                  <a:lnTo>
                    <a:pt x="12617" y="38979"/>
                  </a:lnTo>
                  <a:lnTo>
                    <a:pt x="12617" y="39331"/>
                  </a:lnTo>
                  <a:lnTo>
                    <a:pt x="12617" y="39684"/>
                  </a:lnTo>
                  <a:lnTo>
                    <a:pt x="12476" y="40248"/>
                  </a:lnTo>
                  <a:lnTo>
                    <a:pt x="12265" y="40741"/>
                  </a:lnTo>
                  <a:lnTo>
                    <a:pt x="11983" y="41305"/>
                  </a:lnTo>
                  <a:lnTo>
                    <a:pt x="11630" y="41869"/>
                  </a:lnTo>
                  <a:lnTo>
                    <a:pt x="11207" y="42433"/>
                  </a:lnTo>
                  <a:lnTo>
                    <a:pt x="10714" y="42996"/>
                  </a:lnTo>
                  <a:lnTo>
                    <a:pt x="9657" y="44054"/>
                  </a:lnTo>
                  <a:lnTo>
                    <a:pt x="8458" y="45040"/>
                  </a:lnTo>
                  <a:lnTo>
                    <a:pt x="7824" y="45463"/>
                  </a:lnTo>
                  <a:lnTo>
                    <a:pt x="7260" y="45816"/>
                  </a:lnTo>
                  <a:lnTo>
                    <a:pt x="6626" y="46098"/>
                  </a:lnTo>
                  <a:lnTo>
                    <a:pt x="6062" y="46380"/>
                  </a:lnTo>
                  <a:lnTo>
                    <a:pt x="5498" y="46521"/>
                  </a:lnTo>
                  <a:lnTo>
                    <a:pt x="5005" y="46591"/>
                  </a:lnTo>
                  <a:lnTo>
                    <a:pt x="5287" y="45181"/>
                  </a:lnTo>
                  <a:lnTo>
                    <a:pt x="5639" y="43772"/>
                  </a:lnTo>
                  <a:lnTo>
                    <a:pt x="6062" y="42292"/>
                  </a:lnTo>
                  <a:lnTo>
                    <a:pt x="6626" y="40952"/>
                  </a:lnTo>
                  <a:lnTo>
                    <a:pt x="6978" y="40248"/>
                  </a:lnTo>
                  <a:lnTo>
                    <a:pt x="7331" y="39613"/>
                  </a:lnTo>
                  <a:lnTo>
                    <a:pt x="7754" y="39049"/>
                  </a:lnTo>
                  <a:lnTo>
                    <a:pt x="8177" y="38485"/>
                  </a:lnTo>
                  <a:lnTo>
                    <a:pt x="8670" y="37992"/>
                  </a:lnTo>
                  <a:lnTo>
                    <a:pt x="9234" y="37499"/>
                  </a:lnTo>
                  <a:lnTo>
                    <a:pt x="9868" y="37076"/>
                  </a:lnTo>
                  <a:lnTo>
                    <a:pt x="10503" y="36723"/>
                  </a:lnTo>
                  <a:close/>
                  <a:moveTo>
                    <a:pt x="19947" y="1"/>
                  </a:moveTo>
                  <a:lnTo>
                    <a:pt x="19877" y="706"/>
                  </a:lnTo>
                  <a:lnTo>
                    <a:pt x="19806" y="1552"/>
                  </a:lnTo>
                  <a:lnTo>
                    <a:pt x="19665" y="3455"/>
                  </a:lnTo>
                  <a:lnTo>
                    <a:pt x="19595" y="4441"/>
                  </a:lnTo>
                  <a:lnTo>
                    <a:pt x="19454" y="5358"/>
                  </a:lnTo>
                  <a:lnTo>
                    <a:pt x="19242" y="6133"/>
                  </a:lnTo>
                  <a:lnTo>
                    <a:pt x="19102" y="6485"/>
                  </a:lnTo>
                  <a:lnTo>
                    <a:pt x="18961" y="6767"/>
                  </a:lnTo>
                  <a:lnTo>
                    <a:pt x="18679" y="7120"/>
                  </a:lnTo>
                  <a:lnTo>
                    <a:pt x="18397" y="7331"/>
                  </a:lnTo>
                  <a:lnTo>
                    <a:pt x="18115" y="7472"/>
                  </a:lnTo>
                  <a:lnTo>
                    <a:pt x="17833" y="7543"/>
                  </a:lnTo>
                  <a:lnTo>
                    <a:pt x="16071" y="7543"/>
                  </a:lnTo>
                  <a:lnTo>
                    <a:pt x="15225" y="7613"/>
                  </a:lnTo>
                  <a:lnTo>
                    <a:pt x="14379" y="7754"/>
                  </a:lnTo>
                  <a:lnTo>
                    <a:pt x="12687" y="8177"/>
                  </a:lnTo>
                  <a:lnTo>
                    <a:pt x="10362" y="8882"/>
                  </a:lnTo>
                  <a:lnTo>
                    <a:pt x="8881" y="9305"/>
                  </a:lnTo>
                  <a:lnTo>
                    <a:pt x="7472" y="9869"/>
                  </a:lnTo>
                  <a:lnTo>
                    <a:pt x="6062" y="10503"/>
                  </a:lnTo>
                  <a:lnTo>
                    <a:pt x="5357" y="10856"/>
                  </a:lnTo>
                  <a:lnTo>
                    <a:pt x="4793" y="11208"/>
                  </a:lnTo>
                  <a:lnTo>
                    <a:pt x="4229" y="11631"/>
                  </a:lnTo>
                  <a:lnTo>
                    <a:pt x="3736" y="12054"/>
                  </a:lnTo>
                  <a:lnTo>
                    <a:pt x="3313" y="12477"/>
                  </a:lnTo>
                  <a:lnTo>
                    <a:pt x="3031" y="12900"/>
                  </a:lnTo>
                  <a:lnTo>
                    <a:pt x="2820" y="12970"/>
                  </a:lnTo>
                  <a:lnTo>
                    <a:pt x="2749" y="13182"/>
                  </a:lnTo>
                  <a:lnTo>
                    <a:pt x="2820" y="13675"/>
                  </a:lnTo>
                  <a:lnTo>
                    <a:pt x="3031" y="13604"/>
                  </a:lnTo>
                  <a:lnTo>
                    <a:pt x="5921" y="13604"/>
                  </a:lnTo>
                  <a:lnTo>
                    <a:pt x="9586" y="13675"/>
                  </a:lnTo>
                  <a:lnTo>
                    <a:pt x="10714" y="13604"/>
                  </a:lnTo>
                  <a:lnTo>
                    <a:pt x="11912" y="13463"/>
                  </a:lnTo>
                  <a:lnTo>
                    <a:pt x="13110" y="13252"/>
                  </a:lnTo>
                  <a:lnTo>
                    <a:pt x="14238" y="12970"/>
                  </a:lnTo>
                  <a:lnTo>
                    <a:pt x="15366" y="12618"/>
                  </a:lnTo>
                  <a:lnTo>
                    <a:pt x="16494" y="12124"/>
                  </a:lnTo>
                  <a:lnTo>
                    <a:pt x="17480" y="11490"/>
                  </a:lnTo>
                  <a:lnTo>
                    <a:pt x="17974" y="11137"/>
                  </a:lnTo>
                  <a:lnTo>
                    <a:pt x="18397" y="10785"/>
                  </a:lnTo>
                  <a:lnTo>
                    <a:pt x="17974" y="14098"/>
                  </a:lnTo>
                  <a:lnTo>
                    <a:pt x="17621" y="16212"/>
                  </a:lnTo>
                  <a:lnTo>
                    <a:pt x="17269" y="18327"/>
                  </a:lnTo>
                  <a:lnTo>
                    <a:pt x="16776" y="20441"/>
                  </a:lnTo>
                  <a:lnTo>
                    <a:pt x="16494" y="21428"/>
                  </a:lnTo>
                  <a:lnTo>
                    <a:pt x="16212" y="22274"/>
                  </a:lnTo>
                  <a:lnTo>
                    <a:pt x="15859" y="23120"/>
                  </a:lnTo>
                  <a:lnTo>
                    <a:pt x="15436" y="23825"/>
                  </a:lnTo>
                  <a:lnTo>
                    <a:pt x="15013" y="24389"/>
                  </a:lnTo>
                  <a:lnTo>
                    <a:pt x="14591" y="24811"/>
                  </a:lnTo>
                  <a:lnTo>
                    <a:pt x="14309" y="24952"/>
                  </a:lnTo>
                  <a:lnTo>
                    <a:pt x="14027" y="25093"/>
                  </a:lnTo>
                  <a:lnTo>
                    <a:pt x="13322" y="25234"/>
                  </a:lnTo>
                  <a:lnTo>
                    <a:pt x="12617" y="25305"/>
                  </a:lnTo>
                  <a:lnTo>
                    <a:pt x="10150" y="25305"/>
                  </a:lnTo>
                  <a:lnTo>
                    <a:pt x="9375" y="25375"/>
                  </a:lnTo>
                  <a:lnTo>
                    <a:pt x="8670" y="25516"/>
                  </a:lnTo>
                  <a:lnTo>
                    <a:pt x="7824" y="25798"/>
                  </a:lnTo>
                  <a:lnTo>
                    <a:pt x="6978" y="26151"/>
                  </a:lnTo>
                  <a:lnTo>
                    <a:pt x="6203" y="26503"/>
                  </a:lnTo>
                  <a:lnTo>
                    <a:pt x="5428" y="26926"/>
                  </a:lnTo>
                  <a:lnTo>
                    <a:pt x="4652" y="27349"/>
                  </a:lnTo>
                  <a:lnTo>
                    <a:pt x="3948" y="27842"/>
                  </a:lnTo>
                  <a:lnTo>
                    <a:pt x="2538" y="28970"/>
                  </a:lnTo>
                  <a:lnTo>
                    <a:pt x="1481" y="29816"/>
                  </a:lnTo>
                  <a:lnTo>
                    <a:pt x="705" y="30521"/>
                  </a:lnTo>
                  <a:lnTo>
                    <a:pt x="212" y="31085"/>
                  </a:lnTo>
                  <a:lnTo>
                    <a:pt x="71" y="31366"/>
                  </a:lnTo>
                  <a:lnTo>
                    <a:pt x="0" y="31507"/>
                  </a:lnTo>
                  <a:lnTo>
                    <a:pt x="0" y="31648"/>
                  </a:lnTo>
                  <a:lnTo>
                    <a:pt x="141" y="31789"/>
                  </a:lnTo>
                  <a:lnTo>
                    <a:pt x="353" y="31930"/>
                  </a:lnTo>
                  <a:lnTo>
                    <a:pt x="635" y="32001"/>
                  </a:lnTo>
                  <a:lnTo>
                    <a:pt x="1622" y="32071"/>
                  </a:lnTo>
                  <a:lnTo>
                    <a:pt x="2961" y="32001"/>
                  </a:lnTo>
                  <a:lnTo>
                    <a:pt x="3807" y="31930"/>
                  </a:lnTo>
                  <a:lnTo>
                    <a:pt x="4652" y="31860"/>
                  </a:lnTo>
                  <a:lnTo>
                    <a:pt x="5498" y="31648"/>
                  </a:lnTo>
                  <a:lnTo>
                    <a:pt x="6273" y="31437"/>
                  </a:lnTo>
                  <a:lnTo>
                    <a:pt x="7049" y="31226"/>
                  </a:lnTo>
                  <a:lnTo>
                    <a:pt x="7824" y="30873"/>
                  </a:lnTo>
                  <a:lnTo>
                    <a:pt x="9304" y="30168"/>
                  </a:lnTo>
                  <a:lnTo>
                    <a:pt x="10784" y="29322"/>
                  </a:lnTo>
                  <a:lnTo>
                    <a:pt x="12124" y="28336"/>
                  </a:lnTo>
                  <a:lnTo>
                    <a:pt x="13392" y="27278"/>
                  </a:lnTo>
                  <a:lnTo>
                    <a:pt x="14661" y="26151"/>
                  </a:lnTo>
                  <a:lnTo>
                    <a:pt x="13956" y="28265"/>
                  </a:lnTo>
                  <a:lnTo>
                    <a:pt x="13322" y="30450"/>
                  </a:lnTo>
                  <a:lnTo>
                    <a:pt x="12899" y="31507"/>
                  </a:lnTo>
                  <a:lnTo>
                    <a:pt x="12476" y="32565"/>
                  </a:lnTo>
                  <a:lnTo>
                    <a:pt x="12053" y="33551"/>
                  </a:lnTo>
                  <a:lnTo>
                    <a:pt x="11489" y="34468"/>
                  </a:lnTo>
                  <a:lnTo>
                    <a:pt x="11137" y="35032"/>
                  </a:lnTo>
                  <a:lnTo>
                    <a:pt x="10714" y="35455"/>
                  </a:lnTo>
                  <a:lnTo>
                    <a:pt x="10221" y="35877"/>
                  </a:lnTo>
                  <a:lnTo>
                    <a:pt x="9727" y="36159"/>
                  </a:lnTo>
                  <a:lnTo>
                    <a:pt x="8740" y="36864"/>
                  </a:lnTo>
                  <a:lnTo>
                    <a:pt x="8247" y="37287"/>
                  </a:lnTo>
                  <a:lnTo>
                    <a:pt x="7683" y="37781"/>
                  </a:lnTo>
                  <a:lnTo>
                    <a:pt x="7331" y="38133"/>
                  </a:lnTo>
                  <a:lnTo>
                    <a:pt x="6978" y="38697"/>
                  </a:lnTo>
                  <a:lnTo>
                    <a:pt x="6133" y="40107"/>
                  </a:lnTo>
                  <a:lnTo>
                    <a:pt x="5216" y="41798"/>
                  </a:lnTo>
                  <a:lnTo>
                    <a:pt x="4864" y="42644"/>
                  </a:lnTo>
                  <a:lnTo>
                    <a:pt x="4511" y="43490"/>
                  </a:lnTo>
                  <a:lnTo>
                    <a:pt x="4300" y="44336"/>
                  </a:lnTo>
                  <a:lnTo>
                    <a:pt x="4159" y="45111"/>
                  </a:lnTo>
                  <a:lnTo>
                    <a:pt x="4159" y="45816"/>
                  </a:lnTo>
                  <a:lnTo>
                    <a:pt x="4159" y="46098"/>
                  </a:lnTo>
                  <a:lnTo>
                    <a:pt x="4229" y="46380"/>
                  </a:lnTo>
                  <a:lnTo>
                    <a:pt x="4370" y="46591"/>
                  </a:lnTo>
                  <a:lnTo>
                    <a:pt x="4511" y="46803"/>
                  </a:lnTo>
                  <a:lnTo>
                    <a:pt x="4723" y="46944"/>
                  </a:lnTo>
                  <a:lnTo>
                    <a:pt x="4934" y="47084"/>
                  </a:lnTo>
                  <a:lnTo>
                    <a:pt x="5216" y="47155"/>
                  </a:lnTo>
                  <a:lnTo>
                    <a:pt x="5992" y="47155"/>
                  </a:lnTo>
                  <a:lnTo>
                    <a:pt x="6414" y="47014"/>
                  </a:lnTo>
                  <a:lnTo>
                    <a:pt x="7049" y="46803"/>
                  </a:lnTo>
                  <a:lnTo>
                    <a:pt x="7683" y="46521"/>
                  </a:lnTo>
                  <a:lnTo>
                    <a:pt x="8388" y="46168"/>
                  </a:lnTo>
                  <a:lnTo>
                    <a:pt x="9093" y="45745"/>
                  </a:lnTo>
                  <a:lnTo>
                    <a:pt x="9798" y="45252"/>
                  </a:lnTo>
                  <a:lnTo>
                    <a:pt x="10432" y="44688"/>
                  </a:lnTo>
                  <a:lnTo>
                    <a:pt x="11066" y="44124"/>
                  </a:lnTo>
                  <a:lnTo>
                    <a:pt x="11630" y="43490"/>
                  </a:lnTo>
                  <a:lnTo>
                    <a:pt x="12194" y="42855"/>
                  </a:lnTo>
                  <a:lnTo>
                    <a:pt x="12687" y="42151"/>
                  </a:lnTo>
                  <a:lnTo>
                    <a:pt x="13040" y="41446"/>
                  </a:lnTo>
                  <a:lnTo>
                    <a:pt x="13392" y="40741"/>
                  </a:lnTo>
                  <a:lnTo>
                    <a:pt x="13604" y="40036"/>
                  </a:lnTo>
                  <a:lnTo>
                    <a:pt x="13674" y="39261"/>
                  </a:lnTo>
                  <a:lnTo>
                    <a:pt x="13674" y="38556"/>
                  </a:lnTo>
                  <a:lnTo>
                    <a:pt x="13533" y="37851"/>
                  </a:lnTo>
                  <a:lnTo>
                    <a:pt x="13392" y="37640"/>
                  </a:lnTo>
                  <a:lnTo>
                    <a:pt x="13181" y="37358"/>
                  </a:lnTo>
                  <a:lnTo>
                    <a:pt x="12758" y="36794"/>
                  </a:lnTo>
                  <a:lnTo>
                    <a:pt x="12335" y="36300"/>
                  </a:lnTo>
                  <a:lnTo>
                    <a:pt x="12194" y="36018"/>
                  </a:lnTo>
                  <a:lnTo>
                    <a:pt x="12124" y="35807"/>
                  </a:lnTo>
                  <a:lnTo>
                    <a:pt x="12194" y="35455"/>
                  </a:lnTo>
                  <a:lnTo>
                    <a:pt x="12335" y="34961"/>
                  </a:lnTo>
                  <a:lnTo>
                    <a:pt x="12828" y="33763"/>
                  </a:lnTo>
                  <a:lnTo>
                    <a:pt x="13815" y="31719"/>
                  </a:lnTo>
                  <a:lnTo>
                    <a:pt x="14591" y="29675"/>
                  </a:lnTo>
                  <a:lnTo>
                    <a:pt x="15295" y="27560"/>
                  </a:lnTo>
                  <a:lnTo>
                    <a:pt x="16000" y="25516"/>
                  </a:lnTo>
                  <a:lnTo>
                    <a:pt x="16635" y="23402"/>
                  </a:lnTo>
                  <a:lnTo>
                    <a:pt x="16635" y="24177"/>
                  </a:lnTo>
                  <a:lnTo>
                    <a:pt x="16705" y="24952"/>
                  </a:lnTo>
                  <a:lnTo>
                    <a:pt x="16846" y="25728"/>
                  </a:lnTo>
                  <a:lnTo>
                    <a:pt x="16987" y="26503"/>
                  </a:lnTo>
                  <a:lnTo>
                    <a:pt x="17198" y="27208"/>
                  </a:lnTo>
                  <a:lnTo>
                    <a:pt x="17480" y="27983"/>
                  </a:lnTo>
                  <a:lnTo>
                    <a:pt x="17762" y="28688"/>
                  </a:lnTo>
                  <a:lnTo>
                    <a:pt x="18115" y="29393"/>
                  </a:lnTo>
                  <a:lnTo>
                    <a:pt x="18538" y="30027"/>
                  </a:lnTo>
                  <a:lnTo>
                    <a:pt x="18961" y="30662"/>
                  </a:lnTo>
                  <a:lnTo>
                    <a:pt x="19454" y="31296"/>
                  </a:lnTo>
                  <a:lnTo>
                    <a:pt x="20018" y="31860"/>
                  </a:lnTo>
                  <a:lnTo>
                    <a:pt x="20582" y="32353"/>
                  </a:lnTo>
                  <a:lnTo>
                    <a:pt x="21216" y="32847"/>
                  </a:lnTo>
                  <a:lnTo>
                    <a:pt x="21850" y="33270"/>
                  </a:lnTo>
                  <a:lnTo>
                    <a:pt x="22555" y="33622"/>
                  </a:lnTo>
                  <a:lnTo>
                    <a:pt x="23049" y="33904"/>
                  </a:lnTo>
                  <a:lnTo>
                    <a:pt x="23612" y="34045"/>
                  </a:lnTo>
                  <a:lnTo>
                    <a:pt x="23894" y="34115"/>
                  </a:lnTo>
                  <a:lnTo>
                    <a:pt x="24106" y="34115"/>
                  </a:lnTo>
                  <a:lnTo>
                    <a:pt x="24317" y="34045"/>
                  </a:lnTo>
                  <a:lnTo>
                    <a:pt x="24458" y="33833"/>
                  </a:lnTo>
                  <a:lnTo>
                    <a:pt x="24458" y="33692"/>
                  </a:lnTo>
                  <a:lnTo>
                    <a:pt x="24458" y="33411"/>
                  </a:lnTo>
                  <a:lnTo>
                    <a:pt x="24247" y="32635"/>
                  </a:lnTo>
                  <a:lnTo>
                    <a:pt x="23965" y="31719"/>
                  </a:lnTo>
                  <a:lnTo>
                    <a:pt x="23542" y="30591"/>
                  </a:lnTo>
                  <a:lnTo>
                    <a:pt x="22767" y="28547"/>
                  </a:lnTo>
                  <a:lnTo>
                    <a:pt x="22203" y="27137"/>
                  </a:lnTo>
                  <a:lnTo>
                    <a:pt x="21780" y="25798"/>
                  </a:lnTo>
                  <a:lnTo>
                    <a:pt x="21216" y="24389"/>
                  </a:lnTo>
                  <a:lnTo>
                    <a:pt x="20652" y="23120"/>
                  </a:lnTo>
                  <a:lnTo>
                    <a:pt x="19877" y="21851"/>
                  </a:lnTo>
                  <a:lnTo>
                    <a:pt x="19454" y="21146"/>
                  </a:lnTo>
                  <a:lnTo>
                    <a:pt x="19102" y="20653"/>
                  </a:lnTo>
                  <a:lnTo>
                    <a:pt x="18467" y="19878"/>
                  </a:lnTo>
                  <a:lnTo>
                    <a:pt x="18256" y="19455"/>
                  </a:lnTo>
                  <a:lnTo>
                    <a:pt x="18115" y="19032"/>
                  </a:lnTo>
                  <a:lnTo>
                    <a:pt x="18044" y="18468"/>
                  </a:lnTo>
                  <a:lnTo>
                    <a:pt x="18044" y="17763"/>
                  </a:lnTo>
                  <a:lnTo>
                    <a:pt x="18185" y="16283"/>
                  </a:lnTo>
                  <a:lnTo>
                    <a:pt x="18397" y="14732"/>
                  </a:lnTo>
                  <a:lnTo>
                    <a:pt x="19031" y="11701"/>
                  </a:lnTo>
                  <a:lnTo>
                    <a:pt x="19595" y="8671"/>
                  </a:lnTo>
                  <a:lnTo>
                    <a:pt x="19877" y="7120"/>
                  </a:lnTo>
                  <a:lnTo>
                    <a:pt x="20018" y="5640"/>
                  </a:lnTo>
                  <a:lnTo>
                    <a:pt x="20370" y="6767"/>
                  </a:lnTo>
                  <a:lnTo>
                    <a:pt x="20793" y="7825"/>
                  </a:lnTo>
                  <a:lnTo>
                    <a:pt x="21286" y="8741"/>
                  </a:lnTo>
                  <a:lnTo>
                    <a:pt x="21921" y="9587"/>
                  </a:lnTo>
                  <a:lnTo>
                    <a:pt x="22555" y="10433"/>
                  </a:lnTo>
                  <a:lnTo>
                    <a:pt x="23331" y="11278"/>
                  </a:lnTo>
                  <a:lnTo>
                    <a:pt x="24811" y="12900"/>
                  </a:lnTo>
                  <a:lnTo>
                    <a:pt x="25868" y="14239"/>
                  </a:lnTo>
                  <a:lnTo>
                    <a:pt x="26432" y="14944"/>
                  </a:lnTo>
                  <a:lnTo>
                    <a:pt x="27066" y="15507"/>
                  </a:lnTo>
                  <a:lnTo>
                    <a:pt x="27348" y="15789"/>
                  </a:lnTo>
                  <a:lnTo>
                    <a:pt x="27701" y="15930"/>
                  </a:lnTo>
                  <a:lnTo>
                    <a:pt x="27982" y="16001"/>
                  </a:lnTo>
                  <a:lnTo>
                    <a:pt x="28194" y="15930"/>
                  </a:lnTo>
                  <a:lnTo>
                    <a:pt x="28476" y="15860"/>
                  </a:lnTo>
                  <a:lnTo>
                    <a:pt x="28687" y="15578"/>
                  </a:lnTo>
                  <a:lnTo>
                    <a:pt x="28899" y="15226"/>
                  </a:lnTo>
                  <a:lnTo>
                    <a:pt x="29110" y="14662"/>
                  </a:lnTo>
                  <a:lnTo>
                    <a:pt x="29181" y="14168"/>
                  </a:lnTo>
                  <a:lnTo>
                    <a:pt x="29251" y="13675"/>
                  </a:lnTo>
                  <a:lnTo>
                    <a:pt x="29251" y="13111"/>
                  </a:lnTo>
                  <a:lnTo>
                    <a:pt x="29181" y="12477"/>
                  </a:lnTo>
                  <a:lnTo>
                    <a:pt x="28969" y="11278"/>
                  </a:lnTo>
                  <a:lnTo>
                    <a:pt x="28617" y="10080"/>
                  </a:lnTo>
                  <a:lnTo>
                    <a:pt x="28123" y="8811"/>
                  </a:lnTo>
                  <a:lnTo>
                    <a:pt x="27630" y="7684"/>
                  </a:lnTo>
                  <a:lnTo>
                    <a:pt x="27066" y="6626"/>
                  </a:lnTo>
                  <a:lnTo>
                    <a:pt x="26573" y="5781"/>
                  </a:lnTo>
                  <a:lnTo>
                    <a:pt x="26150" y="5217"/>
                  </a:lnTo>
                  <a:lnTo>
                    <a:pt x="25516" y="4512"/>
                  </a:lnTo>
                  <a:lnTo>
                    <a:pt x="24670" y="3807"/>
                  </a:lnTo>
                  <a:lnTo>
                    <a:pt x="23753" y="3102"/>
                  </a:lnTo>
                  <a:lnTo>
                    <a:pt x="22767" y="2538"/>
                  </a:lnTo>
                  <a:lnTo>
                    <a:pt x="22273" y="2256"/>
                  </a:lnTo>
                  <a:lnTo>
                    <a:pt x="21780" y="2115"/>
                  </a:lnTo>
                  <a:lnTo>
                    <a:pt x="21357" y="2045"/>
                  </a:lnTo>
                  <a:lnTo>
                    <a:pt x="20934" y="2045"/>
                  </a:lnTo>
                  <a:lnTo>
                    <a:pt x="20511" y="2186"/>
                  </a:lnTo>
                  <a:lnTo>
                    <a:pt x="20229" y="2397"/>
                  </a:lnTo>
                  <a:lnTo>
                    <a:pt x="20088" y="1129"/>
                  </a:lnTo>
                  <a:lnTo>
                    <a:pt x="19947"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grpSp>
          <p:nvGrpSpPr>
            <p:cNvPr id="524" name="Shape 524"/>
            <p:cNvGrpSpPr/>
            <p:nvPr/>
          </p:nvGrpSpPr>
          <p:grpSpPr>
            <a:xfrm>
              <a:off x="818425" y="1334150"/>
              <a:ext cx="925100" cy="1370950"/>
              <a:chOff x="3112200" y="1334150"/>
              <a:chExt cx="925100" cy="1370950"/>
            </a:xfrm>
          </p:grpSpPr>
          <p:sp>
            <p:nvSpPr>
              <p:cNvPr id="525" name="Shape 525"/>
              <p:cNvSpPr/>
              <p:nvPr/>
            </p:nvSpPr>
            <p:spPr>
              <a:xfrm>
                <a:off x="3173850" y="1334150"/>
                <a:ext cx="819400" cy="1279300"/>
              </a:xfrm>
              <a:custGeom>
                <a:avLst/>
                <a:gdLst/>
                <a:ahLst/>
                <a:cxnLst/>
                <a:rect l="0" t="0" r="0" b="0"/>
                <a:pathLst>
                  <a:path w="32776" h="51172" extrusionOk="0">
                    <a:moveTo>
                      <a:pt x="15155" y="0"/>
                    </a:moveTo>
                    <a:lnTo>
                      <a:pt x="15026" y="431"/>
                    </a:lnTo>
                    <a:lnTo>
                      <a:pt x="15084" y="353"/>
                    </a:lnTo>
                    <a:lnTo>
                      <a:pt x="15155" y="0"/>
                    </a:lnTo>
                    <a:close/>
                    <a:moveTo>
                      <a:pt x="15026" y="431"/>
                    </a:moveTo>
                    <a:lnTo>
                      <a:pt x="14873" y="635"/>
                    </a:lnTo>
                    <a:lnTo>
                      <a:pt x="14380" y="1339"/>
                    </a:lnTo>
                    <a:lnTo>
                      <a:pt x="13957" y="2044"/>
                    </a:lnTo>
                    <a:lnTo>
                      <a:pt x="13745" y="2397"/>
                    </a:lnTo>
                    <a:lnTo>
                      <a:pt x="13604" y="2820"/>
                    </a:lnTo>
                    <a:lnTo>
                      <a:pt x="13252" y="3947"/>
                    </a:lnTo>
                    <a:lnTo>
                      <a:pt x="13040" y="5146"/>
                    </a:lnTo>
                    <a:lnTo>
                      <a:pt x="12970" y="6273"/>
                    </a:lnTo>
                    <a:lnTo>
                      <a:pt x="12899" y="7472"/>
                    </a:lnTo>
                    <a:lnTo>
                      <a:pt x="12970" y="8670"/>
                    </a:lnTo>
                    <a:lnTo>
                      <a:pt x="13181" y="9798"/>
                    </a:lnTo>
                    <a:lnTo>
                      <a:pt x="13463" y="10996"/>
                    </a:lnTo>
                    <a:lnTo>
                      <a:pt x="13816" y="12124"/>
                    </a:lnTo>
                    <a:lnTo>
                      <a:pt x="14098" y="13251"/>
                    </a:lnTo>
                    <a:lnTo>
                      <a:pt x="14380" y="14379"/>
                    </a:lnTo>
                    <a:lnTo>
                      <a:pt x="14591" y="15436"/>
                    </a:lnTo>
                    <a:lnTo>
                      <a:pt x="14662" y="16564"/>
                    </a:lnTo>
                    <a:lnTo>
                      <a:pt x="14662" y="17128"/>
                    </a:lnTo>
                    <a:lnTo>
                      <a:pt x="14591" y="17692"/>
                    </a:lnTo>
                    <a:lnTo>
                      <a:pt x="14380" y="18115"/>
                    </a:lnTo>
                    <a:lnTo>
                      <a:pt x="14168" y="18538"/>
                    </a:lnTo>
                    <a:lnTo>
                      <a:pt x="13886" y="18820"/>
                    </a:lnTo>
                    <a:lnTo>
                      <a:pt x="13604" y="19172"/>
                    </a:lnTo>
                    <a:lnTo>
                      <a:pt x="13252" y="19383"/>
                    </a:lnTo>
                    <a:lnTo>
                      <a:pt x="12829" y="19595"/>
                    </a:lnTo>
                    <a:lnTo>
                      <a:pt x="11983" y="19947"/>
                    </a:lnTo>
                    <a:lnTo>
                      <a:pt x="10996" y="20229"/>
                    </a:lnTo>
                    <a:lnTo>
                      <a:pt x="9023" y="20652"/>
                    </a:lnTo>
                    <a:lnTo>
                      <a:pt x="7190" y="21146"/>
                    </a:lnTo>
                    <a:lnTo>
                      <a:pt x="4018" y="22132"/>
                    </a:lnTo>
                    <a:lnTo>
                      <a:pt x="2468" y="22696"/>
                    </a:lnTo>
                    <a:lnTo>
                      <a:pt x="1129" y="23260"/>
                    </a:lnTo>
                    <a:lnTo>
                      <a:pt x="635" y="23472"/>
                    </a:lnTo>
                    <a:lnTo>
                      <a:pt x="212" y="23754"/>
                    </a:lnTo>
                    <a:lnTo>
                      <a:pt x="1" y="23965"/>
                    </a:lnTo>
                    <a:lnTo>
                      <a:pt x="1" y="24035"/>
                    </a:lnTo>
                    <a:lnTo>
                      <a:pt x="1" y="24106"/>
                    </a:lnTo>
                    <a:lnTo>
                      <a:pt x="494" y="23965"/>
                    </a:lnTo>
                    <a:lnTo>
                      <a:pt x="1763" y="23613"/>
                    </a:lnTo>
                    <a:lnTo>
                      <a:pt x="5851" y="22555"/>
                    </a:lnTo>
                    <a:lnTo>
                      <a:pt x="10080" y="21568"/>
                    </a:lnTo>
                    <a:lnTo>
                      <a:pt x="12477" y="21075"/>
                    </a:lnTo>
                    <a:lnTo>
                      <a:pt x="11490" y="23331"/>
                    </a:lnTo>
                    <a:lnTo>
                      <a:pt x="10785" y="25163"/>
                    </a:lnTo>
                    <a:lnTo>
                      <a:pt x="10010" y="27207"/>
                    </a:lnTo>
                    <a:lnTo>
                      <a:pt x="9305" y="29251"/>
                    </a:lnTo>
                    <a:lnTo>
                      <a:pt x="8811" y="31013"/>
                    </a:lnTo>
                    <a:lnTo>
                      <a:pt x="8670" y="31718"/>
                    </a:lnTo>
                    <a:lnTo>
                      <a:pt x="8670" y="32353"/>
                    </a:lnTo>
                    <a:lnTo>
                      <a:pt x="8670" y="32705"/>
                    </a:lnTo>
                    <a:lnTo>
                      <a:pt x="8741" y="32846"/>
                    </a:lnTo>
                    <a:lnTo>
                      <a:pt x="8882" y="32916"/>
                    </a:lnTo>
                    <a:lnTo>
                      <a:pt x="8952" y="32916"/>
                    </a:lnTo>
                    <a:lnTo>
                      <a:pt x="9093" y="32705"/>
                    </a:lnTo>
                    <a:lnTo>
                      <a:pt x="9446" y="32071"/>
                    </a:lnTo>
                    <a:lnTo>
                      <a:pt x="10362" y="29815"/>
                    </a:lnTo>
                    <a:lnTo>
                      <a:pt x="11701" y="26220"/>
                    </a:lnTo>
                    <a:lnTo>
                      <a:pt x="11983" y="27207"/>
                    </a:lnTo>
                    <a:lnTo>
                      <a:pt x="12265" y="28265"/>
                    </a:lnTo>
                    <a:lnTo>
                      <a:pt x="12617" y="29322"/>
                    </a:lnTo>
                    <a:lnTo>
                      <a:pt x="12758" y="30379"/>
                    </a:lnTo>
                    <a:lnTo>
                      <a:pt x="13181" y="32071"/>
                    </a:lnTo>
                    <a:lnTo>
                      <a:pt x="12970" y="32141"/>
                    </a:lnTo>
                    <a:lnTo>
                      <a:pt x="12829" y="32282"/>
                    </a:lnTo>
                    <a:lnTo>
                      <a:pt x="12758" y="32494"/>
                    </a:lnTo>
                    <a:lnTo>
                      <a:pt x="12688" y="32705"/>
                    </a:lnTo>
                    <a:lnTo>
                      <a:pt x="12899" y="33339"/>
                    </a:lnTo>
                    <a:lnTo>
                      <a:pt x="13040" y="33621"/>
                    </a:lnTo>
                    <a:lnTo>
                      <a:pt x="13181" y="33762"/>
                    </a:lnTo>
                    <a:lnTo>
                      <a:pt x="13322" y="33903"/>
                    </a:lnTo>
                    <a:lnTo>
                      <a:pt x="13604" y="33903"/>
                    </a:lnTo>
                    <a:lnTo>
                      <a:pt x="13675" y="33833"/>
                    </a:lnTo>
                    <a:lnTo>
                      <a:pt x="13957" y="33621"/>
                    </a:lnTo>
                    <a:lnTo>
                      <a:pt x="14168" y="33269"/>
                    </a:lnTo>
                    <a:lnTo>
                      <a:pt x="14380" y="32705"/>
                    </a:lnTo>
                    <a:lnTo>
                      <a:pt x="14450" y="32141"/>
                    </a:lnTo>
                    <a:lnTo>
                      <a:pt x="14450" y="31718"/>
                    </a:lnTo>
                    <a:lnTo>
                      <a:pt x="14380" y="31225"/>
                    </a:lnTo>
                    <a:lnTo>
                      <a:pt x="14309" y="30802"/>
                    </a:lnTo>
                    <a:lnTo>
                      <a:pt x="14168" y="30379"/>
                    </a:lnTo>
                    <a:lnTo>
                      <a:pt x="13745" y="29533"/>
                    </a:lnTo>
                    <a:lnTo>
                      <a:pt x="13322" y="28687"/>
                    </a:lnTo>
                    <a:lnTo>
                      <a:pt x="12829" y="27842"/>
                    </a:lnTo>
                    <a:lnTo>
                      <a:pt x="12477" y="27066"/>
                    </a:lnTo>
                    <a:lnTo>
                      <a:pt x="12124" y="26220"/>
                    </a:lnTo>
                    <a:lnTo>
                      <a:pt x="12054" y="25868"/>
                    </a:lnTo>
                    <a:lnTo>
                      <a:pt x="11983" y="25445"/>
                    </a:lnTo>
                    <a:lnTo>
                      <a:pt x="11983" y="25093"/>
                    </a:lnTo>
                    <a:lnTo>
                      <a:pt x="12054" y="24740"/>
                    </a:lnTo>
                    <a:lnTo>
                      <a:pt x="12336" y="23824"/>
                    </a:lnTo>
                    <a:lnTo>
                      <a:pt x="12829" y="22908"/>
                    </a:lnTo>
                    <a:lnTo>
                      <a:pt x="13322" y="21921"/>
                    </a:lnTo>
                    <a:lnTo>
                      <a:pt x="13886" y="20934"/>
                    </a:lnTo>
                    <a:lnTo>
                      <a:pt x="14521" y="20088"/>
                    </a:lnTo>
                    <a:lnTo>
                      <a:pt x="15507" y="18749"/>
                    </a:lnTo>
                    <a:lnTo>
                      <a:pt x="16706" y="21709"/>
                    </a:lnTo>
                    <a:lnTo>
                      <a:pt x="17974" y="24670"/>
                    </a:lnTo>
                    <a:lnTo>
                      <a:pt x="20653" y="30520"/>
                    </a:lnTo>
                    <a:lnTo>
                      <a:pt x="21428" y="32212"/>
                    </a:lnTo>
                    <a:lnTo>
                      <a:pt x="21639" y="32846"/>
                    </a:lnTo>
                    <a:lnTo>
                      <a:pt x="21710" y="33410"/>
                    </a:lnTo>
                    <a:lnTo>
                      <a:pt x="21710" y="33974"/>
                    </a:lnTo>
                    <a:lnTo>
                      <a:pt x="21569" y="34538"/>
                    </a:lnTo>
                    <a:lnTo>
                      <a:pt x="21216" y="35242"/>
                    </a:lnTo>
                    <a:lnTo>
                      <a:pt x="20794" y="36088"/>
                    </a:lnTo>
                    <a:lnTo>
                      <a:pt x="20300" y="37146"/>
                    </a:lnTo>
                    <a:lnTo>
                      <a:pt x="19877" y="38203"/>
                    </a:lnTo>
                    <a:lnTo>
                      <a:pt x="19666" y="38626"/>
                    </a:lnTo>
                    <a:lnTo>
                      <a:pt x="19384" y="39119"/>
                    </a:lnTo>
                    <a:lnTo>
                      <a:pt x="19032" y="39472"/>
                    </a:lnTo>
                    <a:lnTo>
                      <a:pt x="18609" y="39824"/>
                    </a:lnTo>
                    <a:lnTo>
                      <a:pt x="18186" y="40035"/>
                    </a:lnTo>
                    <a:lnTo>
                      <a:pt x="17692" y="40317"/>
                    </a:lnTo>
                    <a:lnTo>
                      <a:pt x="16565" y="40811"/>
                    </a:lnTo>
                    <a:lnTo>
                      <a:pt x="14521" y="41586"/>
                    </a:lnTo>
                    <a:lnTo>
                      <a:pt x="14239" y="41586"/>
                    </a:lnTo>
                    <a:lnTo>
                      <a:pt x="13957" y="41516"/>
                    </a:lnTo>
                    <a:lnTo>
                      <a:pt x="13322" y="41445"/>
                    </a:lnTo>
                    <a:lnTo>
                      <a:pt x="13040" y="41516"/>
                    </a:lnTo>
                    <a:lnTo>
                      <a:pt x="12829" y="41657"/>
                    </a:lnTo>
                    <a:lnTo>
                      <a:pt x="12758" y="41798"/>
                    </a:lnTo>
                    <a:lnTo>
                      <a:pt x="12688" y="41938"/>
                    </a:lnTo>
                    <a:lnTo>
                      <a:pt x="12688" y="42432"/>
                    </a:lnTo>
                    <a:lnTo>
                      <a:pt x="12758" y="42784"/>
                    </a:lnTo>
                    <a:lnTo>
                      <a:pt x="12899" y="42996"/>
                    </a:lnTo>
                    <a:lnTo>
                      <a:pt x="13181" y="43066"/>
                    </a:lnTo>
                    <a:lnTo>
                      <a:pt x="13604" y="43137"/>
                    </a:lnTo>
                    <a:lnTo>
                      <a:pt x="14027" y="43066"/>
                    </a:lnTo>
                    <a:lnTo>
                      <a:pt x="14450" y="42925"/>
                    </a:lnTo>
                    <a:lnTo>
                      <a:pt x="15507" y="42502"/>
                    </a:lnTo>
                    <a:lnTo>
                      <a:pt x="16635" y="42009"/>
                    </a:lnTo>
                    <a:lnTo>
                      <a:pt x="17622" y="41516"/>
                    </a:lnTo>
                    <a:lnTo>
                      <a:pt x="18468" y="41093"/>
                    </a:lnTo>
                    <a:lnTo>
                      <a:pt x="19032" y="40881"/>
                    </a:lnTo>
                    <a:lnTo>
                      <a:pt x="18820" y="41868"/>
                    </a:lnTo>
                    <a:lnTo>
                      <a:pt x="18750" y="43066"/>
                    </a:lnTo>
                    <a:lnTo>
                      <a:pt x="18609" y="44194"/>
                    </a:lnTo>
                    <a:lnTo>
                      <a:pt x="18538" y="44687"/>
                    </a:lnTo>
                    <a:lnTo>
                      <a:pt x="18327" y="45181"/>
                    </a:lnTo>
                    <a:lnTo>
                      <a:pt x="18186" y="45463"/>
                    </a:lnTo>
                    <a:lnTo>
                      <a:pt x="18045" y="45745"/>
                    </a:lnTo>
                    <a:lnTo>
                      <a:pt x="17551" y="46238"/>
                    </a:lnTo>
                    <a:lnTo>
                      <a:pt x="17410" y="46449"/>
                    </a:lnTo>
                    <a:lnTo>
                      <a:pt x="17199" y="46802"/>
                    </a:lnTo>
                    <a:lnTo>
                      <a:pt x="17128" y="47084"/>
                    </a:lnTo>
                    <a:lnTo>
                      <a:pt x="17058" y="47436"/>
                    </a:lnTo>
                    <a:lnTo>
                      <a:pt x="17058" y="47859"/>
                    </a:lnTo>
                    <a:lnTo>
                      <a:pt x="17128" y="48212"/>
                    </a:lnTo>
                    <a:lnTo>
                      <a:pt x="17269" y="48494"/>
                    </a:lnTo>
                    <a:lnTo>
                      <a:pt x="17410" y="48705"/>
                    </a:lnTo>
                    <a:lnTo>
                      <a:pt x="17551" y="48846"/>
                    </a:lnTo>
                    <a:lnTo>
                      <a:pt x="17763" y="48987"/>
                    </a:lnTo>
                    <a:lnTo>
                      <a:pt x="18256" y="48987"/>
                    </a:lnTo>
                    <a:lnTo>
                      <a:pt x="18750" y="48846"/>
                    </a:lnTo>
                    <a:lnTo>
                      <a:pt x="19243" y="48494"/>
                    </a:lnTo>
                    <a:lnTo>
                      <a:pt x="19666" y="48071"/>
                    </a:lnTo>
                    <a:lnTo>
                      <a:pt x="20018" y="47507"/>
                    </a:lnTo>
                    <a:lnTo>
                      <a:pt x="20018" y="47366"/>
                    </a:lnTo>
                    <a:lnTo>
                      <a:pt x="20018" y="47154"/>
                    </a:lnTo>
                    <a:lnTo>
                      <a:pt x="19948" y="46943"/>
                    </a:lnTo>
                    <a:lnTo>
                      <a:pt x="19877" y="46661"/>
                    </a:lnTo>
                    <a:lnTo>
                      <a:pt x="19807" y="46379"/>
                    </a:lnTo>
                    <a:lnTo>
                      <a:pt x="19807" y="45745"/>
                    </a:lnTo>
                    <a:lnTo>
                      <a:pt x="19736" y="44969"/>
                    </a:lnTo>
                    <a:lnTo>
                      <a:pt x="19666" y="44123"/>
                    </a:lnTo>
                    <a:lnTo>
                      <a:pt x="19736" y="43348"/>
                    </a:lnTo>
                    <a:lnTo>
                      <a:pt x="19877" y="42150"/>
                    </a:lnTo>
                    <a:lnTo>
                      <a:pt x="20159" y="41022"/>
                    </a:lnTo>
                    <a:lnTo>
                      <a:pt x="20794" y="38767"/>
                    </a:lnTo>
                    <a:lnTo>
                      <a:pt x="21498" y="36511"/>
                    </a:lnTo>
                    <a:lnTo>
                      <a:pt x="22344" y="34326"/>
                    </a:lnTo>
                    <a:lnTo>
                      <a:pt x="23190" y="36441"/>
                    </a:lnTo>
                    <a:lnTo>
                      <a:pt x="24036" y="38555"/>
                    </a:lnTo>
                    <a:lnTo>
                      <a:pt x="24811" y="40740"/>
                    </a:lnTo>
                    <a:lnTo>
                      <a:pt x="25446" y="42925"/>
                    </a:lnTo>
                    <a:lnTo>
                      <a:pt x="25516" y="43630"/>
                    </a:lnTo>
                    <a:lnTo>
                      <a:pt x="25657" y="44687"/>
                    </a:lnTo>
                    <a:lnTo>
                      <a:pt x="25868" y="47366"/>
                    </a:lnTo>
                    <a:lnTo>
                      <a:pt x="26080" y="48775"/>
                    </a:lnTo>
                    <a:lnTo>
                      <a:pt x="26221" y="49903"/>
                    </a:lnTo>
                    <a:lnTo>
                      <a:pt x="26432" y="50819"/>
                    </a:lnTo>
                    <a:lnTo>
                      <a:pt x="26573" y="51031"/>
                    </a:lnTo>
                    <a:lnTo>
                      <a:pt x="26714" y="51172"/>
                    </a:lnTo>
                    <a:lnTo>
                      <a:pt x="27208" y="51172"/>
                    </a:lnTo>
                    <a:lnTo>
                      <a:pt x="27349" y="51031"/>
                    </a:lnTo>
                    <a:lnTo>
                      <a:pt x="27490" y="50890"/>
                    </a:lnTo>
                    <a:lnTo>
                      <a:pt x="27630" y="50608"/>
                    </a:lnTo>
                    <a:lnTo>
                      <a:pt x="27701" y="50326"/>
                    </a:lnTo>
                    <a:lnTo>
                      <a:pt x="27771" y="49480"/>
                    </a:lnTo>
                    <a:lnTo>
                      <a:pt x="27771" y="48494"/>
                    </a:lnTo>
                    <a:lnTo>
                      <a:pt x="27630" y="47366"/>
                    </a:lnTo>
                    <a:lnTo>
                      <a:pt x="27490" y="46168"/>
                    </a:lnTo>
                    <a:lnTo>
                      <a:pt x="27208" y="44828"/>
                    </a:lnTo>
                    <a:lnTo>
                      <a:pt x="26644" y="42150"/>
                    </a:lnTo>
                    <a:lnTo>
                      <a:pt x="25939" y="39753"/>
                    </a:lnTo>
                    <a:lnTo>
                      <a:pt x="25375" y="37850"/>
                    </a:lnTo>
                    <a:lnTo>
                      <a:pt x="25023" y="36793"/>
                    </a:lnTo>
                    <a:lnTo>
                      <a:pt x="25023" y="36793"/>
                    </a:lnTo>
                    <a:lnTo>
                      <a:pt x="25586" y="37075"/>
                    </a:lnTo>
                    <a:lnTo>
                      <a:pt x="26080" y="37216"/>
                    </a:lnTo>
                    <a:lnTo>
                      <a:pt x="27208" y="37568"/>
                    </a:lnTo>
                    <a:lnTo>
                      <a:pt x="27701" y="37780"/>
                    </a:lnTo>
                    <a:lnTo>
                      <a:pt x="28265" y="37991"/>
                    </a:lnTo>
                    <a:lnTo>
                      <a:pt x="28758" y="38273"/>
                    </a:lnTo>
                    <a:lnTo>
                      <a:pt x="29252" y="38626"/>
                    </a:lnTo>
                    <a:lnTo>
                      <a:pt x="29675" y="39049"/>
                    </a:lnTo>
                    <a:lnTo>
                      <a:pt x="30168" y="39683"/>
                    </a:lnTo>
                    <a:lnTo>
                      <a:pt x="30732" y="40247"/>
                    </a:lnTo>
                    <a:lnTo>
                      <a:pt x="30943" y="40388"/>
                    </a:lnTo>
                    <a:lnTo>
                      <a:pt x="31225" y="40458"/>
                    </a:lnTo>
                    <a:lnTo>
                      <a:pt x="31719" y="40458"/>
                    </a:lnTo>
                    <a:lnTo>
                      <a:pt x="31930" y="40388"/>
                    </a:lnTo>
                    <a:lnTo>
                      <a:pt x="32071" y="40317"/>
                    </a:lnTo>
                    <a:lnTo>
                      <a:pt x="32282" y="40176"/>
                    </a:lnTo>
                    <a:lnTo>
                      <a:pt x="32423" y="40035"/>
                    </a:lnTo>
                    <a:lnTo>
                      <a:pt x="32564" y="39824"/>
                    </a:lnTo>
                    <a:lnTo>
                      <a:pt x="32635" y="39542"/>
                    </a:lnTo>
                    <a:lnTo>
                      <a:pt x="32776" y="38908"/>
                    </a:lnTo>
                    <a:lnTo>
                      <a:pt x="32705" y="38696"/>
                    </a:lnTo>
                    <a:lnTo>
                      <a:pt x="32705" y="38555"/>
                    </a:lnTo>
                    <a:lnTo>
                      <a:pt x="32635" y="38414"/>
                    </a:lnTo>
                    <a:lnTo>
                      <a:pt x="32494" y="38344"/>
                    </a:lnTo>
                    <a:lnTo>
                      <a:pt x="32212" y="38273"/>
                    </a:lnTo>
                    <a:lnTo>
                      <a:pt x="31860" y="38273"/>
                    </a:lnTo>
                    <a:lnTo>
                      <a:pt x="31437" y="38344"/>
                    </a:lnTo>
                    <a:lnTo>
                      <a:pt x="31084" y="38414"/>
                    </a:lnTo>
                    <a:lnTo>
                      <a:pt x="30802" y="38414"/>
                    </a:lnTo>
                    <a:lnTo>
                      <a:pt x="30450" y="38273"/>
                    </a:lnTo>
                    <a:lnTo>
                      <a:pt x="30097" y="38062"/>
                    </a:lnTo>
                    <a:lnTo>
                      <a:pt x="29252" y="37568"/>
                    </a:lnTo>
                    <a:lnTo>
                      <a:pt x="28406" y="37075"/>
                    </a:lnTo>
                    <a:lnTo>
                      <a:pt x="27912" y="36864"/>
                    </a:lnTo>
                    <a:lnTo>
                      <a:pt x="27490" y="36723"/>
                    </a:lnTo>
                    <a:lnTo>
                      <a:pt x="26855" y="36582"/>
                    </a:lnTo>
                    <a:lnTo>
                      <a:pt x="26080" y="36511"/>
                    </a:lnTo>
                    <a:lnTo>
                      <a:pt x="25305" y="36370"/>
                    </a:lnTo>
                    <a:lnTo>
                      <a:pt x="25023" y="36300"/>
                    </a:lnTo>
                    <a:lnTo>
                      <a:pt x="24811" y="36229"/>
                    </a:lnTo>
                    <a:lnTo>
                      <a:pt x="24600" y="36018"/>
                    </a:lnTo>
                    <a:lnTo>
                      <a:pt x="24459" y="35736"/>
                    </a:lnTo>
                    <a:lnTo>
                      <a:pt x="24177" y="35031"/>
                    </a:lnTo>
                    <a:lnTo>
                      <a:pt x="23683" y="33621"/>
                    </a:lnTo>
                    <a:lnTo>
                      <a:pt x="18186" y="21568"/>
                    </a:lnTo>
                    <a:lnTo>
                      <a:pt x="19032" y="21639"/>
                    </a:lnTo>
                    <a:lnTo>
                      <a:pt x="19877" y="21709"/>
                    </a:lnTo>
                    <a:lnTo>
                      <a:pt x="20653" y="21921"/>
                    </a:lnTo>
                    <a:lnTo>
                      <a:pt x="21428" y="22132"/>
                    </a:lnTo>
                    <a:lnTo>
                      <a:pt x="22203" y="22414"/>
                    </a:lnTo>
                    <a:lnTo>
                      <a:pt x="22838" y="22837"/>
                    </a:lnTo>
                    <a:lnTo>
                      <a:pt x="23401" y="23260"/>
                    </a:lnTo>
                    <a:lnTo>
                      <a:pt x="23824" y="23824"/>
                    </a:lnTo>
                    <a:lnTo>
                      <a:pt x="24529" y="25022"/>
                    </a:lnTo>
                    <a:lnTo>
                      <a:pt x="25446" y="26925"/>
                    </a:lnTo>
                    <a:lnTo>
                      <a:pt x="26291" y="28758"/>
                    </a:lnTo>
                    <a:lnTo>
                      <a:pt x="26573" y="29392"/>
                    </a:lnTo>
                    <a:lnTo>
                      <a:pt x="26644" y="29815"/>
                    </a:lnTo>
                    <a:lnTo>
                      <a:pt x="26644" y="29040"/>
                    </a:lnTo>
                    <a:lnTo>
                      <a:pt x="26503" y="28265"/>
                    </a:lnTo>
                    <a:lnTo>
                      <a:pt x="26291" y="27489"/>
                    </a:lnTo>
                    <a:lnTo>
                      <a:pt x="26080" y="26714"/>
                    </a:lnTo>
                    <a:lnTo>
                      <a:pt x="25586" y="25093"/>
                    </a:lnTo>
                    <a:lnTo>
                      <a:pt x="25023" y="23683"/>
                    </a:lnTo>
                    <a:lnTo>
                      <a:pt x="26291" y="24317"/>
                    </a:lnTo>
                    <a:lnTo>
                      <a:pt x="28547" y="25445"/>
                    </a:lnTo>
                    <a:lnTo>
                      <a:pt x="29815" y="26009"/>
                    </a:lnTo>
                    <a:lnTo>
                      <a:pt x="30873" y="26432"/>
                    </a:lnTo>
                    <a:lnTo>
                      <a:pt x="31578" y="26714"/>
                    </a:lnTo>
                    <a:lnTo>
                      <a:pt x="31860" y="26714"/>
                    </a:lnTo>
                    <a:lnTo>
                      <a:pt x="31930" y="26643"/>
                    </a:lnTo>
                    <a:lnTo>
                      <a:pt x="31930" y="26502"/>
                    </a:lnTo>
                    <a:lnTo>
                      <a:pt x="31930" y="26361"/>
                    </a:lnTo>
                    <a:lnTo>
                      <a:pt x="31648" y="26079"/>
                    </a:lnTo>
                    <a:lnTo>
                      <a:pt x="31155" y="25657"/>
                    </a:lnTo>
                    <a:lnTo>
                      <a:pt x="30520" y="25234"/>
                    </a:lnTo>
                    <a:lnTo>
                      <a:pt x="28829" y="24317"/>
                    </a:lnTo>
                    <a:lnTo>
                      <a:pt x="26785" y="23331"/>
                    </a:lnTo>
                    <a:lnTo>
                      <a:pt x="24741" y="22485"/>
                    </a:lnTo>
                    <a:lnTo>
                      <a:pt x="22767" y="21709"/>
                    </a:lnTo>
                    <a:lnTo>
                      <a:pt x="21216" y="21146"/>
                    </a:lnTo>
                    <a:lnTo>
                      <a:pt x="20371" y="20864"/>
                    </a:lnTo>
                    <a:lnTo>
                      <a:pt x="19525" y="20793"/>
                    </a:lnTo>
                    <a:lnTo>
                      <a:pt x="18820" y="20723"/>
                    </a:lnTo>
                    <a:lnTo>
                      <a:pt x="18468" y="20652"/>
                    </a:lnTo>
                    <a:lnTo>
                      <a:pt x="18186" y="20511"/>
                    </a:lnTo>
                    <a:lnTo>
                      <a:pt x="17833" y="20370"/>
                    </a:lnTo>
                    <a:lnTo>
                      <a:pt x="17551" y="20159"/>
                    </a:lnTo>
                    <a:lnTo>
                      <a:pt x="17340" y="19877"/>
                    </a:lnTo>
                    <a:lnTo>
                      <a:pt x="17199" y="19595"/>
                    </a:lnTo>
                    <a:lnTo>
                      <a:pt x="16917" y="18820"/>
                    </a:lnTo>
                    <a:lnTo>
                      <a:pt x="16424" y="17410"/>
                    </a:lnTo>
                    <a:lnTo>
                      <a:pt x="15789" y="15718"/>
                    </a:lnTo>
                    <a:lnTo>
                      <a:pt x="15155" y="13956"/>
                    </a:lnTo>
                    <a:lnTo>
                      <a:pt x="14662" y="12194"/>
                    </a:lnTo>
                    <a:lnTo>
                      <a:pt x="14309" y="10432"/>
                    </a:lnTo>
                    <a:lnTo>
                      <a:pt x="16283" y="10855"/>
                    </a:lnTo>
                    <a:lnTo>
                      <a:pt x="19807" y="11701"/>
                    </a:lnTo>
                    <a:lnTo>
                      <a:pt x="23120" y="12546"/>
                    </a:lnTo>
                    <a:lnTo>
                      <a:pt x="24177" y="12828"/>
                    </a:lnTo>
                    <a:lnTo>
                      <a:pt x="24529" y="12969"/>
                    </a:lnTo>
                    <a:lnTo>
                      <a:pt x="24600" y="12899"/>
                    </a:lnTo>
                    <a:lnTo>
                      <a:pt x="24529" y="12758"/>
                    </a:lnTo>
                    <a:lnTo>
                      <a:pt x="24318" y="12546"/>
                    </a:lnTo>
                    <a:lnTo>
                      <a:pt x="23965" y="12265"/>
                    </a:lnTo>
                    <a:lnTo>
                      <a:pt x="23401" y="12053"/>
                    </a:lnTo>
                    <a:lnTo>
                      <a:pt x="22062" y="11560"/>
                    </a:lnTo>
                    <a:lnTo>
                      <a:pt x="20441" y="11066"/>
                    </a:lnTo>
                    <a:lnTo>
                      <a:pt x="17269" y="10221"/>
                    </a:lnTo>
                    <a:lnTo>
                      <a:pt x="16142" y="9868"/>
                    </a:lnTo>
                    <a:lnTo>
                      <a:pt x="15507" y="9727"/>
                    </a:lnTo>
                    <a:lnTo>
                      <a:pt x="15296" y="9727"/>
                    </a:lnTo>
                    <a:lnTo>
                      <a:pt x="15084" y="9657"/>
                    </a:lnTo>
                    <a:lnTo>
                      <a:pt x="14873" y="9516"/>
                    </a:lnTo>
                    <a:lnTo>
                      <a:pt x="14732" y="9304"/>
                    </a:lnTo>
                    <a:lnTo>
                      <a:pt x="14450" y="8740"/>
                    </a:lnTo>
                    <a:lnTo>
                      <a:pt x="14239" y="8035"/>
                    </a:lnTo>
                    <a:lnTo>
                      <a:pt x="14098" y="7331"/>
                    </a:lnTo>
                    <a:lnTo>
                      <a:pt x="13957" y="6626"/>
                    </a:lnTo>
                    <a:lnTo>
                      <a:pt x="13886" y="5639"/>
                    </a:lnTo>
                    <a:lnTo>
                      <a:pt x="13957" y="4864"/>
                    </a:lnTo>
                    <a:lnTo>
                      <a:pt x="14027" y="4159"/>
                    </a:lnTo>
                    <a:lnTo>
                      <a:pt x="14380" y="2749"/>
                    </a:lnTo>
                    <a:lnTo>
                      <a:pt x="14732" y="1410"/>
                    </a:lnTo>
                    <a:lnTo>
                      <a:pt x="15026" y="43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26" name="Shape 526"/>
              <p:cNvSpPr/>
              <p:nvPr/>
            </p:nvSpPr>
            <p:spPr>
              <a:xfrm>
                <a:off x="3757125" y="2555275"/>
                <a:ext cx="58150" cy="59950"/>
              </a:xfrm>
              <a:custGeom>
                <a:avLst/>
                <a:gdLst/>
                <a:ahLst/>
                <a:cxnLst/>
                <a:rect l="0" t="0" r="0" b="0"/>
                <a:pathLst>
                  <a:path w="2326" h="2398" extrusionOk="0">
                    <a:moveTo>
                      <a:pt x="846" y="1"/>
                    </a:moveTo>
                    <a:lnTo>
                      <a:pt x="564" y="71"/>
                    </a:lnTo>
                    <a:lnTo>
                      <a:pt x="423" y="212"/>
                    </a:lnTo>
                    <a:lnTo>
                      <a:pt x="211" y="424"/>
                    </a:lnTo>
                    <a:lnTo>
                      <a:pt x="141" y="565"/>
                    </a:lnTo>
                    <a:lnTo>
                      <a:pt x="0" y="776"/>
                    </a:lnTo>
                    <a:lnTo>
                      <a:pt x="0" y="1199"/>
                    </a:lnTo>
                    <a:lnTo>
                      <a:pt x="70" y="1693"/>
                    </a:lnTo>
                    <a:lnTo>
                      <a:pt x="141" y="1834"/>
                    </a:lnTo>
                    <a:lnTo>
                      <a:pt x="282" y="2045"/>
                    </a:lnTo>
                    <a:lnTo>
                      <a:pt x="423" y="2186"/>
                    </a:lnTo>
                    <a:lnTo>
                      <a:pt x="634" y="2327"/>
                    </a:lnTo>
                    <a:lnTo>
                      <a:pt x="916" y="2397"/>
                    </a:lnTo>
                    <a:lnTo>
                      <a:pt x="1198" y="2397"/>
                    </a:lnTo>
                    <a:lnTo>
                      <a:pt x="1410" y="2327"/>
                    </a:lnTo>
                    <a:lnTo>
                      <a:pt x="1692" y="2256"/>
                    </a:lnTo>
                    <a:lnTo>
                      <a:pt x="1903" y="2115"/>
                    </a:lnTo>
                    <a:lnTo>
                      <a:pt x="2044" y="1974"/>
                    </a:lnTo>
                    <a:lnTo>
                      <a:pt x="2185" y="1834"/>
                    </a:lnTo>
                    <a:lnTo>
                      <a:pt x="2255" y="1622"/>
                    </a:lnTo>
                    <a:lnTo>
                      <a:pt x="2326" y="1129"/>
                    </a:lnTo>
                    <a:lnTo>
                      <a:pt x="2185" y="706"/>
                    </a:lnTo>
                    <a:lnTo>
                      <a:pt x="2115" y="494"/>
                    </a:lnTo>
                    <a:lnTo>
                      <a:pt x="1974" y="353"/>
                    </a:lnTo>
                    <a:lnTo>
                      <a:pt x="1833" y="212"/>
                    </a:lnTo>
                    <a:lnTo>
                      <a:pt x="1621" y="71"/>
                    </a:lnTo>
                    <a:lnTo>
                      <a:pt x="1339"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27" name="Shape 527"/>
              <p:cNvSpPr/>
              <p:nvPr/>
            </p:nvSpPr>
            <p:spPr>
              <a:xfrm>
                <a:off x="3764150" y="2631050"/>
                <a:ext cx="75800" cy="74050"/>
              </a:xfrm>
              <a:custGeom>
                <a:avLst/>
                <a:gdLst/>
                <a:ahLst/>
                <a:cxnLst/>
                <a:rect l="0" t="0" r="0" b="0"/>
                <a:pathLst>
                  <a:path w="3032" h="2962" extrusionOk="0">
                    <a:moveTo>
                      <a:pt x="1199" y="1"/>
                    </a:moveTo>
                    <a:lnTo>
                      <a:pt x="917" y="71"/>
                    </a:lnTo>
                    <a:lnTo>
                      <a:pt x="635" y="212"/>
                    </a:lnTo>
                    <a:lnTo>
                      <a:pt x="424" y="424"/>
                    </a:lnTo>
                    <a:lnTo>
                      <a:pt x="212" y="706"/>
                    </a:lnTo>
                    <a:lnTo>
                      <a:pt x="71" y="988"/>
                    </a:lnTo>
                    <a:lnTo>
                      <a:pt x="1" y="1269"/>
                    </a:lnTo>
                    <a:lnTo>
                      <a:pt x="1" y="1551"/>
                    </a:lnTo>
                    <a:lnTo>
                      <a:pt x="71" y="1763"/>
                    </a:lnTo>
                    <a:lnTo>
                      <a:pt x="142" y="2045"/>
                    </a:lnTo>
                    <a:lnTo>
                      <a:pt x="353" y="2327"/>
                    </a:lnTo>
                    <a:lnTo>
                      <a:pt x="494" y="2538"/>
                    </a:lnTo>
                    <a:lnTo>
                      <a:pt x="706" y="2679"/>
                    </a:lnTo>
                    <a:lnTo>
                      <a:pt x="988" y="2820"/>
                    </a:lnTo>
                    <a:lnTo>
                      <a:pt x="1270" y="2961"/>
                    </a:lnTo>
                    <a:lnTo>
                      <a:pt x="1834" y="2961"/>
                    </a:lnTo>
                    <a:lnTo>
                      <a:pt x="2115" y="2891"/>
                    </a:lnTo>
                    <a:lnTo>
                      <a:pt x="2327" y="2750"/>
                    </a:lnTo>
                    <a:lnTo>
                      <a:pt x="2609" y="2538"/>
                    </a:lnTo>
                    <a:lnTo>
                      <a:pt x="2820" y="2256"/>
                    </a:lnTo>
                    <a:lnTo>
                      <a:pt x="2961" y="1974"/>
                    </a:lnTo>
                    <a:lnTo>
                      <a:pt x="3032" y="1763"/>
                    </a:lnTo>
                    <a:lnTo>
                      <a:pt x="3032" y="1481"/>
                    </a:lnTo>
                    <a:lnTo>
                      <a:pt x="2961" y="1199"/>
                    </a:lnTo>
                    <a:lnTo>
                      <a:pt x="2820" y="917"/>
                    </a:lnTo>
                    <a:lnTo>
                      <a:pt x="2679" y="635"/>
                    </a:lnTo>
                    <a:lnTo>
                      <a:pt x="2468" y="424"/>
                    </a:lnTo>
                    <a:lnTo>
                      <a:pt x="2256" y="283"/>
                    </a:lnTo>
                    <a:lnTo>
                      <a:pt x="2045" y="142"/>
                    </a:lnTo>
                    <a:lnTo>
                      <a:pt x="1763"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28" name="Shape 528"/>
              <p:cNvSpPr/>
              <p:nvPr/>
            </p:nvSpPr>
            <p:spPr>
              <a:xfrm>
                <a:off x="3852275" y="2620475"/>
                <a:ext cx="65200" cy="68750"/>
              </a:xfrm>
              <a:custGeom>
                <a:avLst/>
                <a:gdLst/>
                <a:ahLst/>
                <a:cxnLst/>
                <a:rect l="0" t="0" r="0" b="0"/>
                <a:pathLst>
                  <a:path w="2608" h="2750" extrusionOk="0">
                    <a:moveTo>
                      <a:pt x="1128" y="1"/>
                    </a:moveTo>
                    <a:lnTo>
                      <a:pt x="705" y="142"/>
                    </a:lnTo>
                    <a:lnTo>
                      <a:pt x="493" y="283"/>
                    </a:lnTo>
                    <a:lnTo>
                      <a:pt x="353" y="424"/>
                    </a:lnTo>
                    <a:lnTo>
                      <a:pt x="212" y="635"/>
                    </a:lnTo>
                    <a:lnTo>
                      <a:pt x="71" y="847"/>
                    </a:lnTo>
                    <a:lnTo>
                      <a:pt x="0" y="1129"/>
                    </a:lnTo>
                    <a:lnTo>
                      <a:pt x="71" y="1411"/>
                    </a:lnTo>
                    <a:lnTo>
                      <a:pt x="71" y="1763"/>
                    </a:lnTo>
                    <a:lnTo>
                      <a:pt x="212" y="2045"/>
                    </a:lnTo>
                    <a:lnTo>
                      <a:pt x="353" y="2256"/>
                    </a:lnTo>
                    <a:lnTo>
                      <a:pt x="564" y="2468"/>
                    </a:lnTo>
                    <a:lnTo>
                      <a:pt x="775" y="2609"/>
                    </a:lnTo>
                    <a:lnTo>
                      <a:pt x="987" y="2679"/>
                    </a:lnTo>
                    <a:lnTo>
                      <a:pt x="1269" y="2750"/>
                    </a:lnTo>
                    <a:lnTo>
                      <a:pt x="1692" y="2750"/>
                    </a:lnTo>
                    <a:lnTo>
                      <a:pt x="1974" y="2609"/>
                    </a:lnTo>
                    <a:lnTo>
                      <a:pt x="2115" y="2538"/>
                    </a:lnTo>
                    <a:lnTo>
                      <a:pt x="2326" y="2327"/>
                    </a:lnTo>
                    <a:lnTo>
                      <a:pt x="2467" y="2115"/>
                    </a:lnTo>
                    <a:lnTo>
                      <a:pt x="2538" y="1904"/>
                    </a:lnTo>
                    <a:lnTo>
                      <a:pt x="2608" y="1552"/>
                    </a:lnTo>
                    <a:lnTo>
                      <a:pt x="2608" y="1199"/>
                    </a:lnTo>
                    <a:lnTo>
                      <a:pt x="2538" y="917"/>
                    </a:lnTo>
                    <a:lnTo>
                      <a:pt x="2397" y="635"/>
                    </a:lnTo>
                    <a:lnTo>
                      <a:pt x="2256" y="424"/>
                    </a:lnTo>
                    <a:lnTo>
                      <a:pt x="2044" y="283"/>
                    </a:lnTo>
                    <a:lnTo>
                      <a:pt x="1833" y="142"/>
                    </a:lnTo>
                    <a:lnTo>
                      <a:pt x="1621" y="71"/>
                    </a:lnTo>
                    <a:lnTo>
                      <a:pt x="1128"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29" name="Shape 529"/>
              <p:cNvSpPr/>
              <p:nvPr/>
            </p:nvSpPr>
            <p:spPr>
              <a:xfrm>
                <a:off x="3883975" y="2544725"/>
                <a:ext cx="67000" cy="68725"/>
              </a:xfrm>
              <a:custGeom>
                <a:avLst/>
                <a:gdLst/>
                <a:ahLst/>
                <a:cxnLst/>
                <a:rect l="0" t="0" r="0" b="0"/>
                <a:pathLst>
                  <a:path w="2680" h="2749" extrusionOk="0">
                    <a:moveTo>
                      <a:pt x="1270" y="0"/>
                    </a:moveTo>
                    <a:lnTo>
                      <a:pt x="917" y="71"/>
                    </a:lnTo>
                    <a:lnTo>
                      <a:pt x="706" y="211"/>
                    </a:lnTo>
                    <a:lnTo>
                      <a:pt x="424" y="352"/>
                    </a:lnTo>
                    <a:lnTo>
                      <a:pt x="283" y="564"/>
                    </a:lnTo>
                    <a:lnTo>
                      <a:pt x="142" y="846"/>
                    </a:lnTo>
                    <a:lnTo>
                      <a:pt x="71" y="1057"/>
                    </a:lnTo>
                    <a:lnTo>
                      <a:pt x="1" y="1339"/>
                    </a:lnTo>
                    <a:lnTo>
                      <a:pt x="1" y="1621"/>
                    </a:lnTo>
                    <a:lnTo>
                      <a:pt x="71" y="1833"/>
                    </a:lnTo>
                    <a:lnTo>
                      <a:pt x="142" y="2115"/>
                    </a:lnTo>
                    <a:lnTo>
                      <a:pt x="283" y="2326"/>
                    </a:lnTo>
                    <a:lnTo>
                      <a:pt x="494" y="2467"/>
                    </a:lnTo>
                    <a:lnTo>
                      <a:pt x="706" y="2608"/>
                    </a:lnTo>
                    <a:lnTo>
                      <a:pt x="917" y="2749"/>
                    </a:lnTo>
                    <a:lnTo>
                      <a:pt x="1551" y="2749"/>
                    </a:lnTo>
                    <a:lnTo>
                      <a:pt x="1833" y="2608"/>
                    </a:lnTo>
                    <a:lnTo>
                      <a:pt x="2115" y="2537"/>
                    </a:lnTo>
                    <a:lnTo>
                      <a:pt x="2327" y="2326"/>
                    </a:lnTo>
                    <a:lnTo>
                      <a:pt x="2468" y="2185"/>
                    </a:lnTo>
                    <a:lnTo>
                      <a:pt x="2538" y="1974"/>
                    </a:lnTo>
                    <a:lnTo>
                      <a:pt x="2609" y="1762"/>
                    </a:lnTo>
                    <a:lnTo>
                      <a:pt x="2679" y="1269"/>
                    </a:lnTo>
                    <a:lnTo>
                      <a:pt x="2538" y="846"/>
                    </a:lnTo>
                    <a:lnTo>
                      <a:pt x="2256" y="423"/>
                    </a:lnTo>
                    <a:lnTo>
                      <a:pt x="2045" y="282"/>
                    </a:lnTo>
                    <a:lnTo>
                      <a:pt x="1833" y="141"/>
                    </a:lnTo>
                    <a:lnTo>
                      <a:pt x="1551"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30" name="Shape 530"/>
              <p:cNvSpPr/>
              <p:nvPr/>
            </p:nvSpPr>
            <p:spPr>
              <a:xfrm>
                <a:off x="3876925" y="2454850"/>
                <a:ext cx="56425" cy="61700"/>
              </a:xfrm>
              <a:custGeom>
                <a:avLst/>
                <a:gdLst/>
                <a:ahLst/>
                <a:cxnLst/>
                <a:rect l="0" t="0" r="0" b="0"/>
                <a:pathLst>
                  <a:path w="2257" h="2468" extrusionOk="0">
                    <a:moveTo>
                      <a:pt x="1481" y="0"/>
                    </a:moveTo>
                    <a:lnTo>
                      <a:pt x="1199" y="71"/>
                    </a:lnTo>
                    <a:lnTo>
                      <a:pt x="988" y="141"/>
                    </a:lnTo>
                    <a:lnTo>
                      <a:pt x="706" y="212"/>
                    </a:lnTo>
                    <a:lnTo>
                      <a:pt x="494" y="423"/>
                    </a:lnTo>
                    <a:lnTo>
                      <a:pt x="353" y="635"/>
                    </a:lnTo>
                    <a:lnTo>
                      <a:pt x="142" y="917"/>
                    </a:lnTo>
                    <a:lnTo>
                      <a:pt x="71" y="1128"/>
                    </a:lnTo>
                    <a:lnTo>
                      <a:pt x="1" y="1410"/>
                    </a:lnTo>
                    <a:lnTo>
                      <a:pt x="1" y="1692"/>
                    </a:lnTo>
                    <a:lnTo>
                      <a:pt x="71" y="1903"/>
                    </a:lnTo>
                    <a:lnTo>
                      <a:pt x="283" y="2115"/>
                    </a:lnTo>
                    <a:lnTo>
                      <a:pt x="494" y="2326"/>
                    </a:lnTo>
                    <a:lnTo>
                      <a:pt x="847" y="2397"/>
                    </a:lnTo>
                    <a:lnTo>
                      <a:pt x="1270" y="2467"/>
                    </a:lnTo>
                    <a:lnTo>
                      <a:pt x="1552" y="2326"/>
                    </a:lnTo>
                    <a:lnTo>
                      <a:pt x="1833" y="2185"/>
                    </a:lnTo>
                    <a:lnTo>
                      <a:pt x="2045" y="1903"/>
                    </a:lnTo>
                    <a:lnTo>
                      <a:pt x="2186" y="1621"/>
                    </a:lnTo>
                    <a:lnTo>
                      <a:pt x="2256" y="1269"/>
                    </a:lnTo>
                    <a:lnTo>
                      <a:pt x="2256" y="917"/>
                    </a:lnTo>
                    <a:lnTo>
                      <a:pt x="2186" y="564"/>
                    </a:lnTo>
                    <a:lnTo>
                      <a:pt x="1974" y="282"/>
                    </a:lnTo>
                    <a:lnTo>
                      <a:pt x="1692" y="141"/>
                    </a:lnTo>
                    <a:lnTo>
                      <a:pt x="1481"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31" name="Shape 531"/>
              <p:cNvSpPr/>
              <p:nvPr/>
            </p:nvSpPr>
            <p:spPr>
              <a:xfrm>
                <a:off x="3674300" y="2435450"/>
                <a:ext cx="45825" cy="47625"/>
              </a:xfrm>
              <a:custGeom>
                <a:avLst/>
                <a:gdLst/>
                <a:ahLst/>
                <a:cxnLst/>
                <a:rect l="0" t="0" r="0" b="0"/>
                <a:pathLst>
                  <a:path w="1833" h="1905" extrusionOk="0">
                    <a:moveTo>
                      <a:pt x="1058" y="1"/>
                    </a:moveTo>
                    <a:lnTo>
                      <a:pt x="635" y="71"/>
                    </a:lnTo>
                    <a:lnTo>
                      <a:pt x="423" y="142"/>
                    </a:lnTo>
                    <a:lnTo>
                      <a:pt x="282" y="212"/>
                    </a:lnTo>
                    <a:lnTo>
                      <a:pt x="141" y="353"/>
                    </a:lnTo>
                    <a:lnTo>
                      <a:pt x="71" y="494"/>
                    </a:lnTo>
                    <a:lnTo>
                      <a:pt x="0" y="847"/>
                    </a:lnTo>
                    <a:lnTo>
                      <a:pt x="71" y="1199"/>
                    </a:lnTo>
                    <a:lnTo>
                      <a:pt x="212" y="1552"/>
                    </a:lnTo>
                    <a:lnTo>
                      <a:pt x="494" y="1763"/>
                    </a:lnTo>
                    <a:lnTo>
                      <a:pt x="776" y="1904"/>
                    </a:lnTo>
                    <a:lnTo>
                      <a:pt x="987" y="1904"/>
                    </a:lnTo>
                    <a:lnTo>
                      <a:pt x="1198" y="1834"/>
                    </a:lnTo>
                    <a:lnTo>
                      <a:pt x="1551" y="1622"/>
                    </a:lnTo>
                    <a:lnTo>
                      <a:pt x="1762" y="1340"/>
                    </a:lnTo>
                    <a:lnTo>
                      <a:pt x="1833" y="988"/>
                    </a:lnTo>
                    <a:lnTo>
                      <a:pt x="1762" y="635"/>
                    </a:lnTo>
                    <a:lnTo>
                      <a:pt x="1621" y="353"/>
                    </a:lnTo>
                    <a:lnTo>
                      <a:pt x="1410" y="142"/>
                    </a:lnTo>
                    <a:lnTo>
                      <a:pt x="1058"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32" name="Shape 532"/>
              <p:cNvSpPr/>
              <p:nvPr/>
            </p:nvSpPr>
            <p:spPr>
              <a:xfrm>
                <a:off x="3834650" y="2060125"/>
                <a:ext cx="72275" cy="61700"/>
              </a:xfrm>
              <a:custGeom>
                <a:avLst/>
                <a:gdLst/>
                <a:ahLst/>
                <a:cxnLst/>
                <a:rect l="0" t="0" r="0" b="0"/>
                <a:pathLst>
                  <a:path w="2891" h="2468" extrusionOk="0">
                    <a:moveTo>
                      <a:pt x="846" y="1"/>
                    </a:moveTo>
                    <a:lnTo>
                      <a:pt x="564" y="71"/>
                    </a:lnTo>
                    <a:lnTo>
                      <a:pt x="282" y="353"/>
                    </a:lnTo>
                    <a:lnTo>
                      <a:pt x="141" y="776"/>
                    </a:lnTo>
                    <a:lnTo>
                      <a:pt x="0" y="1340"/>
                    </a:lnTo>
                    <a:lnTo>
                      <a:pt x="71" y="1692"/>
                    </a:lnTo>
                    <a:lnTo>
                      <a:pt x="141" y="1974"/>
                    </a:lnTo>
                    <a:lnTo>
                      <a:pt x="353" y="2186"/>
                    </a:lnTo>
                    <a:lnTo>
                      <a:pt x="564" y="2327"/>
                    </a:lnTo>
                    <a:lnTo>
                      <a:pt x="846" y="2397"/>
                    </a:lnTo>
                    <a:lnTo>
                      <a:pt x="1058" y="2468"/>
                    </a:lnTo>
                    <a:lnTo>
                      <a:pt x="1339" y="2468"/>
                    </a:lnTo>
                    <a:lnTo>
                      <a:pt x="1551" y="2397"/>
                    </a:lnTo>
                    <a:lnTo>
                      <a:pt x="2115" y="2468"/>
                    </a:lnTo>
                    <a:lnTo>
                      <a:pt x="2538" y="2397"/>
                    </a:lnTo>
                    <a:lnTo>
                      <a:pt x="2749" y="2256"/>
                    </a:lnTo>
                    <a:lnTo>
                      <a:pt x="2890" y="1974"/>
                    </a:lnTo>
                    <a:lnTo>
                      <a:pt x="2820" y="1692"/>
                    </a:lnTo>
                    <a:lnTo>
                      <a:pt x="2749" y="1340"/>
                    </a:lnTo>
                    <a:lnTo>
                      <a:pt x="2538" y="988"/>
                    </a:lnTo>
                    <a:lnTo>
                      <a:pt x="2256" y="706"/>
                    </a:lnTo>
                    <a:lnTo>
                      <a:pt x="1903" y="424"/>
                    </a:lnTo>
                    <a:lnTo>
                      <a:pt x="1551" y="212"/>
                    </a:lnTo>
                    <a:lnTo>
                      <a:pt x="1198" y="71"/>
                    </a:lnTo>
                    <a:lnTo>
                      <a:pt x="846"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33" name="Shape 533"/>
              <p:cNvSpPr/>
              <p:nvPr/>
            </p:nvSpPr>
            <p:spPr>
              <a:xfrm>
                <a:off x="3973850" y="1963225"/>
                <a:ext cx="63450" cy="66975"/>
              </a:xfrm>
              <a:custGeom>
                <a:avLst/>
                <a:gdLst/>
                <a:ahLst/>
                <a:cxnLst/>
                <a:rect l="0" t="0" r="0" b="0"/>
                <a:pathLst>
                  <a:path w="2538" h="2679" extrusionOk="0">
                    <a:moveTo>
                      <a:pt x="1340" y="0"/>
                    </a:moveTo>
                    <a:lnTo>
                      <a:pt x="1128" y="71"/>
                    </a:lnTo>
                    <a:lnTo>
                      <a:pt x="846" y="141"/>
                    </a:lnTo>
                    <a:lnTo>
                      <a:pt x="635" y="353"/>
                    </a:lnTo>
                    <a:lnTo>
                      <a:pt x="423" y="564"/>
                    </a:lnTo>
                    <a:lnTo>
                      <a:pt x="212" y="776"/>
                    </a:lnTo>
                    <a:lnTo>
                      <a:pt x="71" y="1057"/>
                    </a:lnTo>
                    <a:lnTo>
                      <a:pt x="0" y="1339"/>
                    </a:lnTo>
                    <a:lnTo>
                      <a:pt x="0" y="1621"/>
                    </a:lnTo>
                    <a:lnTo>
                      <a:pt x="0" y="1903"/>
                    </a:lnTo>
                    <a:lnTo>
                      <a:pt x="141" y="2115"/>
                    </a:lnTo>
                    <a:lnTo>
                      <a:pt x="282" y="2326"/>
                    </a:lnTo>
                    <a:lnTo>
                      <a:pt x="564" y="2538"/>
                    </a:lnTo>
                    <a:lnTo>
                      <a:pt x="776" y="2608"/>
                    </a:lnTo>
                    <a:lnTo>
                      <a:pt x="987" y="2679"/>
                    </a:lnTo>
                    <a:lnTo>
                      <a:pt x="1410" y="2608"/>
                    </a:lnTo>
                    <a:lnTo>
                      <a:pt x="1763" y="2397"/>
                    </a:lnTo>
                    <a:lnTo>
                      <a:pt x="2115" y="2115"/>
                    </a:lnTo>
                    <a:lnTo>
                      <a:pt x="2326" y="1833"/>
                    </a:lnTo>
                    <a:lnTo>
                      <a:pt x="2467" y="1410"/>
                    </a:lnTo>
                    <a:lnTo>
                      <a:pt x="2538" y="987"/>
                    </a:lnTo>
                    <a:lnTo>
                      <a:pt x="2467" y="776"/>
                    </a:lnTo>
                    <a:lnTo>
                      <a:pt x="2397" y="635"/>
                    </a:lnTo>
                    <a:lnTo>
                      <a:pt x="2185" y="282"/>
                    </a:lnTo>
                    <a:lnTo>
                      <a:pt x="1904" y="141"/>
                    </a:lnTo>
                    <a:lnTo>
                      <a:pt x="1622"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34" name="Shape 534"/>
              <p:cNvSpPr/>
              <p:nvPr/>
            </p:nvSpPr>
            <p:spPr>
              <a:xfrm>
                <a:off x="3942125" y="1933250"/>
                <a:ext cx="51125" cy="42325"/>
              </a:xfrm>
              <a:custGeom>
                <a:avLst/>
                <a:gdLst/>
                <a:ahLst/>
                <a:cxnLst/>
                <a:rect l="0" t="0" r="0" b="0"/>
                <a:pathLst>
                  <a:path w="2045" h="1693" extrusionOk="0">
                    <a:moveTo>
                      <a:pt x="847" y="1"/>
                    </a:moveTo>
                    <a:lnTo>
                      <a:pt x="635" y="71"/>
                    </a:lnTo>
                    <a:lnTo>
                      <a:pt x="353" y="212"/>
                    </a:lnTo>
                    <a:lnTo>
                      <a:pt x="142" y="283"/>
                    </a:lnTo>
                    <a:lnTo>
                      <a:pt x="1" y="494"/>
                    </a:lnTo>
                    <a:lnTo>
                      <a:pt x="1" y="706"/>
                    </a:lnTo>
                    <a:lnTo>
                      <a:pt x="1" y="917"/>
                    </a:lnTo>
                    <a:lnTo>
                      <a:pt x="142" y="1199"/>
                    </a:lnTo>
                    <a:lnTo>
                      <a:pt x="424" y="1481"/>
                    </a:lnTo>
                    <a:lnTo>
                      <a:pt x="565" y="1622"/>
                    </a:lnTo>
                    <a:lnTo>
                      <a:pt x="776" y="1693"/>
                    </a:lnTo>
                    <a:lnTo>
                      <a:pt x="1199" y="1693"/>
                    </a:lnTo>
                    <a:lnTo>
                      <a:pt x="1551" y="1481"/>
                    </a:lnTo>
                    <a:lnTo>
                      <a:pt x="1833" y="1199"/>
                    </a:lnTo>
                    <a:lnTo>
                      <a:pt x="1974" y="917"/>
                    </a:lnTo>
                    <a:lnTo>
                      <a:pt x="2045" y="635"/>
                    </a:lnTo>
                    <a:lnTo>
                      <a:pt x="1974" y="424"/>
                    </a:lnTo>
                    <a:lnTo>
                      <a:pt x="1833" y="212"/>
                    </a:lnTo>
                    <a:lnTo>
                      <a:pt x="1622" y="142"/>
                    </a:lnTo>
                    <a:lnTo>
                      <a:pt x="1410" y="71"/>
                    </a:lnTo>
                    <a:lnTo>
                      <a:pt x="1129"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35" name="Shape 535"/>
              <p:cNvSpPr/>
              <p:nvPr/>
            </p:nvSpPr>
            <p:spPr>
              <a:xfrm>
                <a:off x="3353600" y="2167625"/>
                <a:ext cx="51125" cy="51125"/>
              </a:xfrm>
              <a:custGeom>
                <a:avLst/>
                <a:gdLst/>
                <a:ahLst/>
                <a:cxnLst/>
                <a:rect l="0" t="0" r="0" b="0"/>
                <a:pathLst>
                  <a:path w="2045" h="2045" extrusionOk="0">
                    <a:moveTo>
                      <a:pt x="846" y="0"/>
                    </a:moveTo>
                    <a:lnTo>
                      <a:pt x="635" y="71"/>
                    </a:lnTo>
                    <a:lnTo>
                      <a:pt x="494" y="141"/>
                    </a:lnTo>
                    <a:lnTo>
                      <a:pt x="282" y="353"/>
                    </a:lnTo>
                    <a:lnTo>
                      <a:pt x="141" y="494"/>
                    </a:lnTo>
                    <a:lnTo>
                      <a:pt x="71" y="705"/>
                    </a:lnTo>
                    <a:lnTo>
                      <a:pt x="0" y="917"/>
                    </a:lnTo>
                    <a:lnTo>
                      <a:pt x="0" y="1058"/>
                    </a:lnTo>
                    <a:lnTo>
                      <a:pt x="141" y="1410"/>
                    </a:lnTo>
                    <a:lnTo>
                      <a:pt x="353" y="1762"/>
                    </a:lnTo>
                    <a:lnTo>
                      <a:pt x="705" y="1974"/>
                    </a:lnTo>
                    <a:lnTo>
                      <a:pt x="1058" y="2044"/>
                    </a:lnTo>
                    <a:lnTo>
                      <a:pt x="1269" y="2044"/>
                    </a:lnTo>
                    <a:lnTo>
                      <a:pt x="1410" y="1974"/>
                    </a:lnTo>
                    <a:lnTo>
                      <a:pt x="1621" y="1833"/>
                    </a:lnTo>
                    <a:lnTo>
                      <a:pt x="1762" y="1692"/>
                    </a:lnTo>
                    <a:lnTo>
                      <a:pt x="1903" y="1551"/>
                    </a:lnTo>
                    <a:lnTo>
                      <a:pt x="2044" y="1340"/>
                    </a:lnTo>
                    <a:lnTo>
                      <a:pt x="2044" y="1128"/>
                    </a:lnTo>
                    <a:lnTo>
                      <a:pt x="2044" y="987"/>
                    </a:lnTo>
                    <a:lnTo>
                      <a:pt x="1974" y="635"/>
                    </a:lnTo>
                    <a:lnTo>
                      <a:pt x="1692" y="282"/>
                    </a:lnTo>
                    <a:lnTo>
                      <a:pt x="1410" y="71"/>
                    </a:lnTo>
                    <a:lnTo>
                      <a:pt x="1058"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36" name="Shape 536"/>
              <p:cNvSpPr/>
              <p:nvPr/>
            </p:nvSpPr>
            <p:spPr>
              <a:xfrm>
                <a:off x="3411750" y="2151775"/>
                <a:ext cx="31725" cy="24675"/>
              </a:xfrm>
              <a:custGeom>
                <a:avLst/>
                <a:gdLst/>
                <a:ahLst/>
                <a:cxnLst/>
                <a:rect l="0" t="0" r="0" b="0"/>
                <a:pathLst>
                  <a:path w="1269" h="987" extrusionOk="0">
                    <a:moveTo>
                      <a:pt x="705" y="0"/>
                    </a:moveTo>
                    <a:lnTo>
                      <a:pt x="423" y="71"/>
                    </a:lnTo>
                    <a:lnTo>
                      <a:pt x="141" y="282"/>
                    </a:lnTo>
                    <a:lnTo>
                      <a:pt x="71" y="352"/>
                    </a:lnTo>
                    <a:lnTo>
                      <a:pt x="0" y="493"/>
                    </a:lnTo>
                    <a:lnTo>
                      <a:pt x="71" y="564"/>
                    </a:lnTo>
                    <a:lnTo>
                      <a:pt x="141" y="705"/>
                    </a:lnTo>
                    <a:lnTo>
                      <a:pt x="282" y="846"/>
                    </a:lnTo>
                    <a:lnTo>
                      <a:pt x="564" y="916"/>
                    </a:lnTo>
                    <a:lnTo>
                      <a:pt x="776" y="987"/>
                    </a:lnTo>
                    <a:lnTo>
                      <a:pt x="987" y="987"/>
                    </a:lnTo>
                    <a:lnTo>
                      <a:pt x="1057" y="916"/>
                    </a:lnTo>
                    <a:lnTo>
                      <a:pt x="1128" y="775"/>
                    </a:lnTo>
                    <a:lnTo>
                      <a:pt x="1128" y="493"/>
                    </a:lnTo>
                    <a:lnTo>
                      <a:pt x="1198" y="282"/>
                    </a:lnTo>
                    <a:lnTo>
                      <a:pt x="1269" y="141"/>
                    </a:lnTo>
                    <a:lnTo>
                      <a:pt x="1198" y="71"/>
                    </a:lnTo>
                    <a:lnTo>
                      <a:pt x="1128"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37" name="Shape 537"/>
              <p:cNvSpPr/>
              <p:nvPr/>
            </p:nvSpPr>
            <p:spPr>
              <a:xfrm>
                <a:off x="3112200" y="1920925"/>
                <a:ext cx="54625" cy="54650"/>
              </a:xfrm>
              <a:custGeom>
                <a:avLst/>
                <a:gdLst/>
                <a:ahLst/>
                <a:cxnLst/>
                <a:rect l="0" t="0" r="0" b="0"/>
                <a:pathLst>
                  <a:path w="2185" h="2186" extrusionOk="0">
                    <a:moveTo>
                      <a:pt x="987" y="1"/>
                    </a:moveTo>
                    <a:lnTo>
                      <a:pt x="634" y="71"/>
                    </a:lnTo>
                    <a:lnTo>
                      <a:pt x="352" y="283"/>
                    </a:lnTo>
                    <a:lnTo>
                      <a:pt x="141" y="564"/>
                    </a:lnTo>
                    <a:lnTo>
                      <a:pt x="0" y="846"/>
                    </a:lnTo>
                    <a:lnTo>
                      <a:pt x="0" y="1199"/>
                    </a:lnTo>
                    <a:lnTo>
                      <a:pt x="70" y="1551"/>
                    </a:lnTo>
                    <a:lnTo>
                      <a:pt x="352" y="1833"/>
                    </a:lnTo>
                    <a:lnTo>
                      <a:pt x="634" y="2045"/>
                    </a:lnTo>
                    <a:lnTo>
                      <a:pt x="846" y="2115"/>
                    </a:lnTo>
                    <a:lnTo>
                      <a:pt x="1128" y="2186"/>
                    </a:lnTo>
                    <a:lnTo>
                      <a:pt x="1339" y="2115"/>
                    </a:lnTo>
                    <a:lnTo>
                      <a:pt x="1551" y="2045"/>
                    </a:lnTo>
                    <a:lnTo>
                      <a:pt x="1762" y="1904"/>
                    </a:lnTo>
                    <a:lnTo>
                      <a:pt x="1903" y="1763"/>
                    </a:lnTo>
                    <a:lnTo>
                      <a:pt x="2044" y="1551"/>
                    </a:lnTo>
                    <a:lnTo>
                      <a:pt x="2115" y="1340"/>
                    </a:lnTo>
                    <a:lnTo>
                      <a:pt x="2185" y="1128"/>
                    </a:lnTo>
                    <a:lnTo>
                      <a:pt x="2185" y="846"/>
                    </a:lnTo>
                    <a:lnTo>
                      <a:pt x="2185" y="635"/>
                    </a:lnTo>
                    <a:lnTo>
                      <a:pt x="2044" y="423"/>
                    </a:lnTo>
                    <a:lnTo>
                      <a:pt x="1903" y="283"/>
                    </a:lnTo>
                    <a:lnTo>
                      <a:pt x="1692" y="71"/>
                    </a:lnTo>
                    <a:lnTo>
                      <a:pt x="1410"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38" name="Shape 538"/>
              <p:cNvSpPr/>
              <p:nvPr/>
            </p:nvSpPr>
            <p:spPr>
              <a:xfrm>
                <a:off x="3150950" y="1836350"/>
                <a:ext cx="75800" cy="70500"/>
              </a:xfrm>
              <a:custGeom>
                <a:avLst/>
                <a:gdLst/>
                <a:ahLst/>
                <a:cxnLst/>
                <a:rect l="0" t="0" r="0" b="0"/>
                <a:pathLst>
                  <a:path w="3032" h="2820" extrusionOk="0">
                    <a:moveTo>
                      <a:pt x="1692" y="0"/>
                    </a:moveTo>
                    <a:lnTo>
                      <a:pt x="1410" y="71"/>
                    </a:lnTo>
                    <a:lnTo>
                      <a:pt x="1128" y="141"/>
                    </a:lnTo>
                    <a:lnTo>
                      <a:pt x="705" y="353"/>
                    </a:lnTo>
                    <a:lnTo>
                      <a:pt x="283" y="705"/>
                    </a:lnTo>
                    <a:lnTo>
                      <a:pt x="142" y="917"/>
                    </a:lnTo>
                    <a:lnTo>
                      <a:pt x="71" y="1199"/>
                    </a:lnTo>
                    <a:lnTo>
                      <a:pt x="1" y="1410"/>
                    </a:lnTo>
                    <a:lnTo>
                      <a:pt x="1" y="1692"/>
                    </a:lnTo>
                    <a:lnTo>
                      <a:pt x="71" y="1974"/>
                    </a:lnTo>
                    <a:lnTo>
                      <a:pt x="212" y="2256"/>
                    </a:lnTo>
                    <a:lnTo>
                      <a:pt x="424" y="2467"/>
                    </a:lnTo>
                    <a:lnTo>
                      <a:pt x="705" y="2679"/>
                    </a:lnTo>
                    <a:lnTo>
                      <a:pt x="987" y="2749"/>
                    </a:lnTo>
                    <a:lnTo>
                      <a:pt x="1269" y="2820"/>
                    </a:lnTo>
                    <a:lnTo>
                      <a:pt x="1551" y="2749"/>
                    </a:lnTo>
                    <a:lnTo>
                      <a:pt x="1833" y="2679"/>
                    </a:lnTo>
                    <a:lnTo>
                      <a:pt x="2115" y="2608"/>
                    </a:lnTo>
                    <a:lnTo>
                      <a:pt x="2397" y="2397"/>
                    </a:lnTo>
                    <a:lnTo>
                      <a:pt x="2609" y="2256"/>
                    </a:lnTo>
                    <a:lnTo>
                      <a:pt x="2820" y="2044"/>
                    </a:lnTo>
                    <a:lnTo>
                      <a:pt x="2961" y="1762"/>
                    </a:lnTo>
                    <a:lnTo>
                      <a:pt x="3031" y="1551"/>
                    </a:lnTo>
                    <a:lnTo>
                      <a:pt x="3031" y="1269"/>
                    </a:lnTo>
                    <a:lnTo>
                      <a:pt x="2961" y="987"/>
                    </a:lnTo>
                    <a:lnTo>
                      <a:pt x="2820" y="705"/>
                    </a:lnTo>
                    <a:lnTo>
                      <a:pt x="2609" y="423"/>
                    </a:lnTo>
                    <a:lnTo>
                      <a:pt x="2397" y="282"/>
                    </a:lnTo>
                    <a:lnTo>
                      <a:pt x="2186" y="141"/>
                    </a:lnTo>
                    <a:lnTo>
                      <a:pt x="1904" y="71"/>
                    </a:lnTo>
                    <a:lnTo>
                      <a:pt x="1692"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39" name="Shape 539"/>
              <p:cNvSpPr/>
              <p:nvPr/>
            </p:nvSpPr>
            <p:spPr>
              <a:xfrm>
                <a:off x="3182675" y="1952650"/>
                <a:ext cx="40550" cy="38775"/>
              </a:xfrm>
              <a:custGeom>
                <a:avLst/>
                <a:gdLst/>
                <a:ahLst/>
                <a:cxnLst/>
                <a:rect l="0" t="0" r="0" b="0"/>
                <a:pathLst>
                  <a:path w="1622" h="1551" extrusionOk="0">
                    <a:moveTo>
                      <a:pt x="423" y="0"/>
                    </a:moveTo>
                    <a:lnTo>
                      <a:pt x="141" y="212"/>
                    </a:lnTo>
                    <a:lnTo>
                      <a:pt x="71" y="353"/>
                    </a:lnTo>
                    <a:lnTo>
                      <a:pt x="0" y="494"/>
                    </a:lnTo>
                    <a:lnTo>
                      <a:pt x="0" y="705"/>
                    </a:lnTo>
                    <a:lnTo>
                      <a:pt x="0" y="917"/>
                    </a:lnTo>
                    <a:lnTo>
                      <a:pt x="141" y="1199"/>
                    </a:lnTo>
                    <a:lnTo>
                      <a:pt x="282" y="1410"/>
                    </a:lnTo>
                    <a:lnTo>
                      <a:pt x="564" y="1480"/>
                    </a:lnTo>
                    <a:lnTo>
                      <a:pt x="776" y="1551"/>
                    </a:lnTo>
                    <a:lnTo>
                      <a:pt x="1058" y="1551"/>
                    </a:lnTo>
                    <a:lnTo>
                      <a:pt x="1269" y="1410"/>
                    </a:lnTo>
                    <a:lnTo>
                      <a:pt x="1410" y="1269"/>
                    </a:lnTo>
                    <a:lnTo>
                      <a:pt x="1551" y="987"/>
                    </a:lnTo>
                    <a:lnTo>
                      <a:pt x="1621" y="776"/>
                    </a:lnTo>
                    <a:lnTo>
                      <a:pt x="1551" y="564"/>
                    </a:lnTo>
                    <a:lnTo>
                      <a:pt x="1551" y="353"/>
                    </a:lnTo>
                    <a:lnTo>
                      <a:pt x="1410" y="212"/>
                    </a:lnTo>
                    <a:lnTo>
                      <a:pt x="1128"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40" name="Shape 540"/>
              <p:cNvSpPr/>
              <p:nvPr/>
            </p:nvSpPr>
            <p:spPr>
              <a:xfrm>
                <a:off x="3709525" y="1667175"/>
                <a:ext cx="58175" cy="59950"/>
              </a:xfrm>
              <a:custGeom>
                <a:avLst/>
                <a:gdLst/>
                <a:ahLst/>
                <a:cxnLst/>
                <a:rect l="0" t="0" r="0" b="0"/>
                <a:pathLst>
                  <a:path w="2327" h="2398" extrusionOk="0">
                    <a:moveTo>
                      <a:pt x="1199" y="1"/>
                    </a:moveTo>
                    <a:lnTo>
                      <a:pt x="847" y="71"/>
                    </a:lnTo>
                    <a:lnTo>
                      <a:pt x="565" y="142"/>
                    </a:lnTo>
                    <a:lnTo>
                      <a:pt x="353" y="283"/>
                    </a:lnTo>
                    <a:lnTo>
                      <a:pt x="212" y="494"/>
                    </a:lnTo>
                    <a:lnTo>
                      <a:pt x="71" y="776"/>
                    </a:lnTo>
                    <a:lnTo>
                      <a:pt x="71" y="988"/>
                    </a:lnTo>
                    <a:lnTo>
                      <a:pt x="1" y="1270"/>
                    </a:lnTo>
                    <a:lnTo>
                      <a:pt x="71" y="1481"/>
                    </a:lnTo>
                    <a:lnTo>
                      <a:pt x="142" y="1763"/>
                    </a:lnTo>
                    <a:lnTo>
                      <a:pt x="283" y="1974"/>
                    </a:lnTo>
                    <a:lnTo>
                      <a:pt x="424" y="2186"/>
                    </a:lnTo>
                    <a:lnTo>
                      <a:pt x="635" y="2327"/>
                    </a:lnTo>
                    <a:lnTo>
                      <a:pt x="847" y="2397"/>
                    </a:lnTo>
                    <a:lnTo>
                      <a:pt x="1129" y="2397"/>
                    </a:lnTo>
                    <a:lnTo>
                      <a:pt x="1481" y="2327"/>
                    </a:lnTo>
                    <a:lnTo>
                      <a:pt x="1763" y="2186"/>
                    </a:lnTo>
                    <a:lnTo>
                      <a:pt x="2045" y="1904"/>
                    </a:lnTo>
                    <a:lnTo>
                      <a:pt x="2256" y="1551"/>
                    </a:lnTo>
                    <a:lnTo>
                      <a:pt x="2327" y="1199"/>
                    </a:lnTo>
                    <a:lnTo>
                      <a:pt x="2327" y="776"/>
                    </a:lnTo>
                    <a:lnTo>
                      <a:pt x="2256" y="494"/>
                    </a:lnTo>
                    <a:lnTo>
                      <a:pt x="1974" y="212"/>
                    </a:lnTo>
                    <a:lnTo>
                      <a:pt x="1763" y="142"/>
                    </a:lnTo>
                    <a:lnTo>
                      <a:pt x="1552" y="71"/>
                    </a:lnTo>
                    <a:lnTo>
                      <a:pt x="1199"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41" name="Shape 541"/>
              <p:cNvSpPr/>
              <p:nvPr/>
            </p:nvSpPr>
            <p:spPr>
              <a:xfrm>
                <a:off x="3767675" y="1591400"/>
                <a:ext cx="52900" cy="52900"/>
              </a:xfrm>
              <a:custGeom>
                <a:avLst/>
                <a:gdLst/>
                <a:ahLst/>
                <a:cxnLst/>
                <a:rect l="0" t="0" r="0" b="0"/>
                <a:pathLst>
                  <a:path w="2116" h="2116" extrusionOk="0">
                    <a:moveTo>
                      <a:pt x="1270" y="1"/>
                    </a:moveTo>
                    <a:lnTo>
                      <a:pt x="988" y="71"/>
                    </a:lnTo>
                    <a:lnTo>
                      <a:pt x="706" y="142"/>
                    </a:lnTo>
                    <a:lnTo>
                      <a:pt x="353" y="353"/>
                    </a:lnTo>
                    <a:lnTo>
                      <a:pt x="142" y="635"/>
                    </a:lnTo>
                    <a:lnTo>
                      <a:pt x="1" y="988"/>
                    </a:lnTo>
                    <a:lnTo>
                      <a:pt x="1" y="1270"/>
                    </a:lnTo>
                    <a:lnTo>
                      <a:pt x="71" y="1622"/>
                    </a:lnTo>
                    <a:lnTo>
                      <a:pt x="283" y="1904"/>
                    </a:lnTo>
                    <a:lnTo>
                      <a:pt x="565" y="2045"/>
                    </a:lnTo>
                    <a:lnTo>
                      <a:pt x="988" y="2116"/>
                    </a:lnTo>
                    <a:lnTo>
                      <a:pt x="1270" y="2116"/>
                    </a:lnTo>
                    <a:lnTo>
                      <a:pt x="1552" y="2045"/>
                    </a:lnTo>
                    <a:lnTo>
                      <a:pt x="1763" y="1904"/>
                    </a:lnTo>
                    <a:lnTo>
                      <a:pt x="1904" y="1763"/>
                    </a:lnTo>
                    <a:lnTo>
                      <a:pt x="2045" y="1552"/>
                    </a:lnTo>
                    <a:lnTo>
                      <a:pt x="2115" y="1340"/>
                    </a:lnTo>
                    <a:lnTo>
                      <a:pt x="2115" y="917"/>
                    </a:lnTo>
                    <a:lnTo>
                      <a:pt x="2045" y="706"/>
                    </a:lnTo>
                    <a:lnTo>
                      <a:pt x="1974" y="494"/>
                    </a:lnTo>
                    <a:lnTo>
                      <a:pt x="1833" y="283"/>
                    </a:lnTo>
                    <a:lnTo>
                      <a:pt x="1693" y="142"/>
                    </a:lnTo>
                    <a:lnTo>
                      <a:pt x="1481" y="71"/>
                    </a:lnTo>
                    <a:lnTo>
                      <a:pt x="1270"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42" name="Shape 542"/>
              <p:cNvSpPr/>
              <p:nvPr/>
            </p:nvSpPr>
            <p:spPr>
              <a:xfrm>
                <a:off x="3813500" y="1635475"/>
                <a:ext cx="35275" cy="40550"/>
              </a:xfrm>
              <a:custGeom>
                <a:avLst/>
                <a:gdLst/>
                <a:ahLst/>
                <a:cxnLst/>
                <a:rect l="0" t="0" r="0" b="0"/>
                <a:pathLst>
                  <a:path w="1411" h="1622" extrusionOk="0">
                    <a:moveTo>
                      <a:pt x="564" y="0"/>
                    </a:moveTo>
                    <a:lnTo>
                      <a:pt x="423" y="71"/>
                    </a:lnTo>
                    <a:lnTo>
                      <a:pt x="212" y="353"/>
                    </a:lnTo>
                    <a:lnTo>
                      <a:pt x="71" y="775"/>
                    </a:lnTo>
                    <a:lnTo>
                      <a:pt x="0" y="1198"/>
                    </a:lnTo>
                    <a:lnTo>
                      <a:pt x="71" y="1339"/>
                    </a:lnTo>
                    <a:lnTo>
                      <a:pt x="141" y="1480"/>
                    </a:lnTo>
                    <a:lnTo>
                      <a:pt x="282" y="1551"/>
                    </a:lnTo>
                    <a:lnTo>
                      <a:pt x="494" y="1621"/>
                    </a:lnTo>
                    <a:lnTo>
                      <a:pt x="705" y="1551"/>
                    </a:lnTo>
                    <a:lnTo>
                      <a:pt x="1058" y="1410"/>
                    </a:lnTo>
                    <a:lnTo>
                      <a:pt x="1269" y="1269"/>
                    </a:lnTo>
                    <a:lnTo>
                      <a:pt x="1340" y="1128"/>
                    </a:lnTo>
                    <a:lnTo>
                      <a:pt x="1410" y="916"/>
                    </a:lnTo>
                    <a:lnTo>
                      <a:pt x="1410" y="775"/>
                    </a:lnTo>
                    <a:lnTo>
                      <a:pt x="1199" y="493"/>
                    </a:lnTo>
                    <a:lnTo>
                      <a:pt x="987" y="212"/>
                    </a:lnTo>
                    <a:lnTo>
                      <a:pt x="846" y="71"/>
                    </a:lnTo>
                    <a:lnTo>
                      <a:pt x="705"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43" name="Shape 543"/>
              <p:cNvSpPr/>
              <p:nvPr/>
            </p:nvSpPr>
            <p:spPr>
              <a:xfrm>
                <a:off x="3774725" y="1668950"/>
                <a:ext cx="51125" cy="45825"/>
              </a:xfrm>
              <a:custGeom>
                <a:avLst/>
                <a:gdLst/>
                <a:ahLst/>
                <a:cxnLst/>
                <a:rect l="0" t="0" r="0" b="0"/>
                <a:pathLst>
                  <a:path w="2045" h="1833" extrusionOk="0">
                    <a:moveTo>
                      <a:pt x="776" y="0"/>
                    </a:moveTo>
                    <a:lnTo>
                      <a:pt x="424" y="141"/>
                    </a:lnTo>
                    <a:lnTo>
                      <a:pt x="283" y="212"/>
                    </a:lnTo>
                    <a:lnTo>
                      <a:pt x="142" y="353"/>
                    </a:lnTo>
                    <a:lnTo>
                      <a:pt x="71" y="564"/>
                    </a:lnTo>
                    <a:lnTo>
                      <a:pt x="1" y="705"/>
                    </a:lnTo>
                    <a:lnTo>
                      <a:pt x="1" y="987"/>
                    </a:lnTo>
                    <a:lnTo>
                      <a:pt x="71" y="1199"/>
                    </a:lnTo>
                    <a:lnTo>
                      <a:pt x="283" y="1480"/>
                    </a:lnTo>
                    <a:lnTo>
                      <a:pt x="565" y="1692"/>
                    </a:lnTo>
                    <a:lnTo>
                      <a:pt x="917" y="1833"/>
                    </a:lnTo>
                    <a:lnTo>
                      <a:pt x="1551" y="1833"/>
                    </a:lnTo>
                    <a:lnTo>
                      <a:pt x="1833" y="1621"/>
                    </a:lnTo>
                    <a:lnTo>
                      <a:pt x="1904" y="1480"/>
                    </a:lnTo>
                    <a:lnTo>
                      <a:pt x="1974" y="1340"/>
                    </a:lnTo>
                    <a:lnTo>
                      <a:pt x="2045" y="917"/>
                    </a:lnTo>
                    <a:lnTo>
                      <a:pt x="1974" y="635"/>
                    </a:lnTo>
                    <a:lnTo>
                      <a:pt x="1904" y="423"/>
                    </a:lnTo>
                    <a:lnTo>
                      <a:pt x="1763" y="282"/>
                    </a:lnTo>
                    <a:lnTo>
                      <a:pt x="1551" y="141"/>
                    </a:lnTo>
                    <a:lnTo>
                      <a:pt x="1199"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grpSp>
        <p:sp>
          <p:nvSpPr>
            <p:cNvPr id="544" name="Shape 544"/>
            <p:cNvSpPr/>
            <p:nvPr/>
          </p:nvSpPr>
          <p:spPr>
            <a:xfrm>
              <a:off x="1177875" y="2516525"/>
              <a:ext cx="652000" cy="1566525"/>
            </a:xfrm>
            <a:custGeom>
              <a:avLst/>
              <a:gdLst/>
              <a:ahLst/>
              <a:cxnLst/>
              <a:rect l="0" t="0" r="0" b="0"/>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grpSp>
          <p:nvGrpSpPr>
            <p:cNvPr id="545" name="Shape 545"/>
            <p:cNvGrpSpPr/>
            <p:nvPr/>
          </p:nvGrpSpPr>
          <p:grpSpPr>
            <a:xfrm>
              <a:off x="1583150" y="1350000"/>
              <a:ext cx="216775" cy="269625"/>
              <a:chOff x="3876925" y="1350000"/>
              <a:chExt cx="216775" cy="269625"/>
            </a:xfrm>
          </p:grpSpPr>
          <p:sp>
            <p:nvSpPr>
              <p:cNvPr id="546" name="Shape 546"/>
              <p:cNvSpPr/>
              <p:nvPr/>
            </p:nvSpPr>
            <p:spPr>
              <a:xfrm>
                <a:off x="3876925" y="1350000"/>
                <a:ext cx="216775" cy="269625"/>
              </a:xfrm>
              <a:custGeom>
                <a:avLst/>
                <a:gdLst/>
                <a:ahLst/>
                <a:cxnLst/>
                <a:rect l="0" t="0" r="0" b="0"/>
                <a:pathLst>
                  <a:path w="8671" h="10785" extrusionOk="0">
                    <a:moveTo>
                      <a:pt x="6908" y="1622"/>
                    </a:moveTo>
                    <a:lnTo>
                      <a:pt x="7120" y="1763"/>
                    </a:lnTo>
                    <a:lnTo>
                      <a:pt x="7190" y="1904"/>
                    </a:lnTo>
                    <a:lnTo>
                      <a:pt x="7190" y="2045"/>
                    </a:lnTo>
                    <a:lnTo>
                      <a:pt x="7120" y="2256"/>
                    </a:lnTo>
                    <a:lnTo>
                      <a:pt x="6908" y="2679"/>
                    </a:lnTo>
                    <a:lnTo>
                      <a:pt x="6556" y="3172"/>
                    </a:lnTo>
                    <a:lnTo>
                      <a:pt x="5781" y="4089"/>
                    </a:lnTo>
                    <a:lnTo>
                      <a:pt x="5287" y="4512"/>
                    </a:lnTo>
                    <a:lnTo>
                      <a:pt x="5287" y="4018"/>
                    </a:lnTo>
                    <a:lnTo>
                      <a:pt x="5358" y="3525"/>
                    </a:lnTo>
                    <a:lnTo>
                      <a:pt x="5499" y="3031"/>
                    </a:lnTo>
                    <a:lnTo>
                      <a:pt x="5710" y="2538"/>
                    </a:lnTo>
                    <a:lnTo>
                      <a:pt x="5922" y="2327"/>
                    </a:lnTo>
                    <a:lnTo>
                      <a:pt x="6274" y="1974"/>
                    </a:lnTo>
                    <a:lnTo>
                      <a:pt x="6626" y="1692"/>
                    </a:lnTo>
                    <a:lnTo>
                      <a:pt x="6767" y="1622"/>
                    </a:lnTo>
                    <a:close/>
                    <a:moveTo>
                      <a:pt x="3596" y="2186"/>
                    </a:moveTo>
                    <a:lnTo>
                      <a:pt x="3666" y="2256"/>
                    </a:lnTo>
                    <a:lnTo>
                      <a:pt x="3807" y="2538"/>
                    </a:lnTo>
                    <a:lnTo>
                      <a:pt x="3877" y="2890"/>
                    </a:lnTo>
                    <a:lnTo>
                      <a:pt x="3948" y="3313"/>
                    </a:lnTo>
                    <a:lnTo>
                      <a:pt x="4018" y="4230"/>
                    </a:lnTo>
                    <a:lnTo>
                      <a:pt x="4018" y="4794"/>
                    </a:lnTo>
                    <a:lnTo>
                      <a:pt x="3737" y="4441"/>
                    </a:lnTo>
                    <a:lnTo>
                      <a:pt x="3525" y="4018"/>
                    </a:lnTo>
                    <a:lnTo>
                      <a:pt x="3314" y="3595"/>
                    </a:lnTo>
                    <a:lnTo>
                      <a:pt x="3102" y="3172"/>
                    </a:lnTo>
                    <a:lnTo>
                      <a:pt x="3102" y="2750"/>
                    </a:lnTo>
                    <a:lnTo>
                      <a:pt x="3102" y="2538"/>
                    </a:lnTo>
                    <a:lnTo>
                      <a:pt x="3173" y="2397"/>
                    </a:lnTo>
                    <a:lnTo>
                      <a:pt x="3314" y="2256"/>
                    </a:lnTo>
                    <a:lnTo>
                      <a:pt x="3455" y="2186"/>
                    </a:lnTo>
                    <a:close/>
                    <a:moveTo>
                      <a:pt x="1199" y="4512"/>
                    </a:moveTo>
                    <a:lnTo>
                      <a:pt x="1622" y="4653"/>
                    </a:lnTo>
                    <a:lnTo>
                      <a:pt x="2115" y="4794"/>
                    </a:lnTo>
                    <a:lnTo>
                      <a:pt x="2538" y="5076"/>
                    </a:lnTo>
                    <a:lnTo>
                      <a:pt x="3173" y="5428"/>
                    </a:lnTo>
                    <a:lnTo>
                      <a:pt x="2679" y="5639"/>
                    </a:lnTo>
                    <a:lnTo>
                      <a:pt x="2186" y="5710"/>
                    </a:lnTo>
                    <a:lnTo>
                      <a:pt x="1904" y="5639"/>
                    </a:lnTo>
                    <a:lnTo>
                      <a:pt x="1622" y="5569"/>
                    </a:lnTo>
                    <a:lnTo>
                      <a:pt x="1411" y="5428"/>
                    </a:lnTo>
                    <a:lnTo>
                      <a:pt x="1199" y="5216"/>
                    </a:lnTo>
                    <a:lnTo>
                      <a:pt x="917" y="4794"/>
                    </a:lnTo>
                    <a:lnTo>
                      <a:pt x="917" y="4653"/>
                    </a:lnTo>
                    <a:lnTo>
                      <a:pt x="988" y="4582"/>
                    </a:lnTo>
                    <a:lnTo>
                      <a:pt x="1058" y="4512"/>
                    </a:lnTo>
                    <a:close/>
                    <a:moveTo>
                      <a:pt x="3666" y="6485"/>
                    </a:moveTo>
                    <a:lnTo>
                      <a:pt x="3807" y="7120"/>
                    </a:lnTo>
                    <a:lnTo>
                      <a:pt x="3807" y="7754"/>
                    </a:lnTo>
                    <a:lnTo>
                      <a:pt x="3807" y="8388"/>
                    </a:lnTo>
                    <a:lnTo>
                      <a:pt x="3666" y="9093"/>
                    </a:lnTo>
                    <a:lnTo>
                      <a:pt x="3525" y="9305"/>
                    </a:lnTo>
                    <a:lnTo>
                      <a:pt x="3314" y="9516"/>
                    </a:lnTo>
                    <a:lnTo>
                      <a:pt x="2961" y="9516"/>
                    </a:lnTo>
                    <a:lnTo>
                      <a:pt x="2820" y="9375"/>
                    </a:lnTo>
                    <a:lnTo>
                      <a:pt x="2750" y="9234"/>
                    </a:lnTo>
                    <a:lnTo>
                      <a:pt x="2538" y="8670"/>
                    </a:lnTo>
                    <a:lnTo>
                      <a:pt x="2538" y="8036"/>
                    </a:lnTo>
                    <a:lnTo>
                      <a:pt x="2609" y="7754"/>
                    </a:lnTo>
                    <a:lnTo>
                      <a:pt x="2679" y="7401"/>
                    </a:lnTo>
                    <a:lnTo>
                      <a:pt x="2891" y="7120"/>
                    </a:lnTo>
                    <a:lnTo>
                      <a:pt x="3102" y="6838"/>
                    </a:lnTo>
                    <a:lnTo>
                      <a:pt x="3384" y="6626"/>
                    </a:lnTo>
                    <a:lnTo>
                      <a:pt x="3666" y="6485"/>
                    </a:lnTo>
                    <a:close/>
                    <a:moveTo>
                      <a:pt x="7261" y="1"/>
                    </a:moveTo>
                    <a:lnTo>
                      <a:pt x="6767" y="71"/>
                    </a:lnTo>
                    <a:lnTo>
                      <a:pt x="6274" y="283"/>
                    </a:lnTo>
                    <a:lnTo>
                      <a:pt x="5781" y="565"/>
                    </a:lnTo>
                    <a:lnTo>
                      <a:pt x="5358" y="917"/>
                    </a:lnTo>
                    <a:lnTo>
                      <a:pt x="5005" y="1269"/>
                    </a:lnTo>
                    <a:lnTo>
                      <a:pt x="4723" y="1692"/>
                    </a:lnTo>
                    <a:lnTo>
                      <a:pt x="4582" y="1340"/>
                    </a:lnTo>
                    <a:lnTo>
                      <a:pt x="4441" y="1128"/>
                    </a:lnTo>
                    <a:lnTo>
                      <a:pt x="4230" y="917"/>
                    </a:lnTo>
                    <a:lnTo>
                      <a:pt x="4018" y="846"/>
                    </a:lnTo>
                    <a:lnTo>
                      <a:pt x="3525" y="846"/>
                    </a:lnTo>
                    <a:lnTo>
                      <a:pt x="3314" y="987"/>
                    </a:lnTo>
                    <a:lnTo>
                      <a:pt x="3102" y="1128"/>
                    </a:lnTo>
                    <a:lnTo>
                      <a:pt x="2679" y="1551"/>
                    </a:lnTo>
                    <a:lnTo>
                      <a:pt x="2327" y="2045"/>
                    </a:lnTo>
                    <a:lnTo>
                      <a:pt x="2115" y="2609"/>
                    </a:lnTo>
                    <a:lnTo>
                      <a:pt x="2045" y="2890"/>
                    </a:lnTo>
                    <a:lnTo>
                      <a:pt x="2045"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552" y="7542"/>
                    </a:lnTo>
                    <a:lnTo>
                      <a:pt x="1481" y="8036"/>
                    </a:lnTo>
                    <a:lnTo>
                      <a:pt x="1411" y="8459"/>
                    </a:lnTo>
                    <a:lnTo>
                      <a:pt x="1340" y="8882"/>
                    </a:lnTo>
                    <a:lnTo>
                      <a:pt x="1411" y="9375"/>
                    </a:lnTo>
                    <a:lnTo>
                      <a:pt x="1552" y="9798"/>
                    </a:ln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7966" y="283"/>
                    </a:lnTo>
                    <a:lnTo>
                      <a:pt x="7754" y="142"/>
                    </a:lnTo>
                    <a:lnTo>
                      <a:pt x="7472" y="71"/>
                    </a:lnTo>
                    <a:lnTo>
                      <a:pt x="7261"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47" name="Shape 547"/>
              <p:cNvSpPr/>
              <p:nvPr/>
            </p:nvSpPr>
            <p:spPr>
              <a:xfrm>
                <a:off x="3876925" y="1350000"/>
                <a:ext cx="216775" cy="269625"/>
              </a:xfrm>
              <a:custGeom>
                <a:avLst/>
                <a:gdLst/>
                <a:ahLst/>
                <a:cxnLst/>
                <a:rect l="0" t="0" r="0" b="0"/>
                <a:pathLst>
                  <a:path w="8671" h="10785" fill="none" extrusionOk="0">
                    <a:moveTo>
                      <a:pt x="1763" y="10150"/>
                    </a:move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8177" y="424"/>
                    </a:lnTo>
                    <a:lnTo>
                      <a:pt x="7966" y="283"/>
                    </a:lnTo>
                    <a:lnTo>
                      <a:pt x="7754" y="142"/>
                    </a:lnTo>
                    <a:lnTo>
                      <a:pt x="7472" y="71"/>
                    </a:lnTo>
                    <a:lnTo>
                      <a:pt x="7261" y="1"/>
                    </a:lnTo>
                    <a:lnTo>
                      <a:pt x="6767" y="71"/>
                    </a:lnTo>
                    <a:lnTo>
                      <a:pt x="6274" y="283"/>
                    </a:lnTo>
                    <a:lnTo>
                      <a:pt x="5781" y="565"/>
                    </a:lnTo>
                    <a:lnTo>
                      <a:pt x="5358" y="917"/>
                    </a:lnTo>
                    <a:lnTo>
                      <a:pt x="5005" y="1269"/>
                    </a:lnTo>
                    <a:lnTo>
                      <a:pt x="4723" y="1692"/>
                    </a:lnTo>
                    <a:lnTo>
                      <a:pt x="4723" y="1692"/>
                    </a:lnTo>
                    <a:lnTo>
                      <a:pt x="4582" y="1340"/>
                    </a:lnTo>
                    <a:lnTo>
                      <a:pt x="4441" y="1128"/>
                    </a:lnTo>
                    <a:lnTo>
                      <a:pt x="4230" y="917"/>
                    </a:lnTo>
                    <a:lnTo>
                      <a:pt x="4018" y="846"/>
                    </a:lnTo>
                    <a:lnTo>
                      <a:pt x="3807" y="846"/>
                    </a:lnTo>
                    <a:lnTo>
                      <a:pt x="3525" y="846"/>
                    </a:lnTo>
                    <a:lnTo>
                      <a:pt x="3314" y="987"/>
                    </a:lnTo>
                    <a:lnTo>
                      <a:pt x="3102" y="1128"/>
                    </a:lnTo>
                    <a:lnTo>
                      <a:pt x="2679" y="1551"/>
                    </a:lnTo>
                    <a:lnTo>
                      <a:pt x="2327" y="2045"/>
                    </a:lnTo>
                    <a:lnTo>
                      <a:pt x="2115" y="2609"/>
                    </a:lnTo>
                    <a:lnTo>
                      <a:pt x="2045" y="2890"/>
                    </a:lnTo>
                    <a:lnTo>
                      <a:pt x="2045" y="3172"/>
                    </a:lnTo>
                    <a:lnTo>
                      <a:pt x="2045" y="3172"/>
                    </a:lnTo>
                    <a:lnTo>
                      <a:pt x="1622"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974" y="6767"/>
                    </a:lnTo>
                    <a:lnTo>
                      <a:pt x="1552" y="7542"/>
                    </a:lnTo>
                    <a:lnTo>
                      <a:pt x="1481" y="8036"/>
                    </a:lnTo>
                    <a:lnTo>
                      <a:pt x="1411" y="8459"/>
                    </a:lnTo>
                    <a:lnTo>
                      <a:pt x="1340" y="8882"/>
                    </a:lnTo>
                    <a:lnTo>
                      <a:pt x="1411" y="9375"/>
                    </a:lnTo>
                    <a:lnTo>
                      <a:pt x="1552" y="9798"/>
                    </a:lnTo>
                    <a:lnTo>
                      <a:pt x="1763" y="10150"/>
                    </a:lnTo>
                    <a:lnTo>
                      <a:pt x="1763" y="10150"/>
                    </a:lnTo>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48" name="Shape 548"/>
              <p:cNvSpPr/>
              <p:nvPr/>
            </p:nvSpPr>
            <p:spPr>
              <a:xfrm>
                <a:off x="3940375" y="1512125"/>
                <a:ext cx="31725" cy="75800"/>
              </a:xfrm>
              <a:custGeom>
                <a:avLst/>
                <a:gdLst/>
                <a:ahLst/>
                <a:cxnLst/>
                <a:rect l="0" t="0" r="0" b="0"/>
                <a:pathLst>
                  <a:path w="1269" h="3032" fill="none" extrusionOk="0">
                    <a:moveTo>
                      <a:pt x="1128" y="2608"/>
                    </a:moveTo>
                    <a:lnTo>
                      <a:pt x="1128" y="2608"/>
                    </a:lnTo>
                    <a:lnTo>
                      <a:pt x="987" y="2820"/>
                    </a:lnTo>
                    <a:lnTo>
                      <a:pt x="776" y="3031"/>
                    </a:lnTo>
                    <a:lnTo>
                      <a:pt x="635" y="3031"/>
                    </a:lnTo>
                    <a:lnTo>
                      <a:pt x="423" y="3031"/>
                    </a:lnTo>
                    <a:lnTo>
                      <a:pt x="282" y="2890"/>
                    </a:lnTo>
                    <a:lnTo>
                      <a:pt x="212" y="2749"/>
                    </a:lnTo>
                    <a:lnTo>
                      <a:pt x="0" y="2185"/>
                    </a:lnTo>
                    <a:lnTo>
                      <a:pt x="0" y="1551"/>
                    </a:lnTo>
                    <a:lnTo>
                      <a:pt x="71" y="1269"/>
                    </a:lnTo>
                    <a:lnTo>
                      <a:pt x="141" y="916"/>
                    </a:lnTo>
                    <a:lnTo>
                      <a:pt x="353" y="635"/>
                    </a:lnTo>
                    <a:lnTo>
                      <a:pt x="564" y="353"/>
                    </a:lnTo>
                    <a:lnTo>
                      <a:pt x="846" y="141"/>
                    </a:lnTo>
                    <a:lnTo>
                      <a:pt x="1128" y="0"/>
                    </a:lnTo>
                    <a:lnTo>
                      <a:pt x="1128" y="0"/>
                    </a:lnTo>
                    <a:lnTo>
                      <a:pt x="1269" y="635"/>
                    </a:lnTo>
                    <a:lnTo>
                      <a:pt x="1269" y="1269"/>
                    </a:lnTo>
                    <a:lnTo>
                      <a:pt x="1269" y="1903"/>
                    </a:lnTo>
                    <a:lnTo>
                      <a:pt x="1128" y="2608"/>
                    </a:lnTo>
                    <a:lnTo>
                      <a:pt x="1128" y="2608"/>
                    </a:lnTo>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49" name="Shape 549"/>
              <p:cNvSpPr/>
              <p:nvPr/>
            </p:nvSpPr>
            <p:spPr>
              <a:xfrm>
                <a:off x="3954475" y="1404625"/>
                <a:ext cx="22925" cy="65225"/>
              </a:xfrm>
              <a:custGeom>
                <a:avLst/>
                <a:gdLst/>
                <a:ahLst/>
                <a:cxnLst/>
                <a:rect l="0" t="0" r="0" b="0"/>
                <a:pathLst>
                  <a:path w="917" h="2609" fill="none" extrusionOk="0">
                    <a:moveTo>
                      <a:pt x="353" y="1"/>
                    </a:moveTo>
                    <a:lnTo>
                      <a:pt x="353" y="1"/>
                    </a:lnTo>
                    <a:lnTo>
                      <a:pt x="494" y="1"/>
                    </a:lnTo>
                    <a:lnTo>
                      <a:pt x="564" y="71"/>
                    </a:lnTo>
                    <a:lnTo>
                      <a:pt x="705" y="353"/>
                    </a:lnTo>
                    <a:lnTo>
                      <a:pt x="775" y="705"/>
                    </a:lnTo>
                    <a:lnTo>
                      <a:pt x="846" y="1128"/>
                    </a:lnTo>
                    <a:lnTo>
                      <a:pt x="916" y="2045"/>
                    </a:lnTo>
                    <a:lnTo>
                      <a:pt x="916" y="2609"/>
                    </a:lnTo>
                    <a:lnTo>
                      <a:pt x="916" y="2609"/>
                    </a:lnTo>
                    <a:lnTo>
                      <a:pt x="635" y="2256"/>
                    </a:lnTo>
                    <a:lnTo>
                      <a:pt x="423" y="1833"/>
                    </a:lnTo>
                    <a:lnTo>
                      <a:pt x="212" y="1410"/>
                    </a:lnTo>
                    <a:lnTo>
                      <a:pt x="0" y="987"/>
                    </a:lnTo>
                    <a:lnTo>
                      <a:pt x="0" y="565"/>
                    </a:lnTo>
                    <a:lnTo>
                      <a:pt x="0" y="353"/>
                    </a:lnTo>
                    <a:lnTo>
                      <a:pt x="71" y="212"/>
                    </a:lnTo>
                    <a:lnTo>
                      <a:pt x="212" y="71"/>
                    </a:lnTo>
                    <a:lnTo>
                      <a:pt x="353" y="1"/>
                    </a:lnTo>
                    <a:lnTo>
                      <a:pt x="353" y="1"/>
                    </a:lnTo>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50" name="Shape 550"/>
              <p:cNvSpPr/>
              <p:nvPr/>
            </p:nvSpPr>
            <p:spPr>
              <a:xfrm>
                <a:off x="3899850" y="1462775"/>
                <a:ext cx="56400" cy="29975"/>
              </a:xfrm>
              <a:custGeom>
                <a:avLst/>
                <a:gdLst/>
                <a:ahLst/>
                <a:cxnLst/>
                <a:rect l="0" t="0" r="0" b="0"/>
                <a:pathLst>
                  <a:path w="2256" h="1199" fill="none" extrusionOk="0">
                    <a:moveTo>
                      <a:pt x="282" y="705"/>
                    </a:moveTo>
                    <a:lnTo>
                      <a:pt x="282" y="705"/>
                    </a:lnTo>
                    <a:lnTo>
                      <a:pt x="0" y="283"/>
                    </a:lnTo>
                    <a:lnTo>
                      <a:pt x="0" y="142"/>
                    </a:lnTo>
                    <a:lnTo>
                      <a:pt x="71" y="71"/>
                    </a:lnTo>
                    <a:lnTo>
                      <a:pt x="141" y="1"/>
                    </a:lnTo>
                    <a:lnTo>
                      <a:pt x="282" y="1"/>
                    </a:lnTo>
                    <a:lnTo>
                      <a:pt x="705" y="142"/>
                    </a:lnTo>
                    <a:lnTo>
                      <a:pt x="1198" y="283"/>
                    </a:lnTo>
                    <a:lnTo>
                      <a:pt x="1621" y="565"/>
                    </a:lnTo>
                    <a:lnTo>
                      <a:pt x="2256" y="917"/>
                    </a:lnTo>
                    <a:lnTo>
                      <a:pt x="2256" y="917"/>
                    </a:lnTo>
                    <a:lnTo>
                      <a:pt x="1762" y="1128"/>
                    </a:lnTo>
                    <a:lnTo>
                      <a:pt x="1269" y="1199"/>
                    </a:lnTo>
                    <a:lnTo>
                      <a:pt x="987" y="1128"/>
                    </a:lnTo>
                    <a:lnTo>
                      <a:pt x="705" y="1058"/>
                    </a:lnTo>
                    <a:lnTo>
                      <a:pt x="494" y="917"/>
                    </a:lnTo>
                    <a:lnTo>
                      <a:pt x="282" y="705"/>
                    </a:lnTo>
                    <a:lnTo>
                      <a:pt x="282" y="705"/>
                    </a:lnTo>
                  </a:path>
                </a:pathLst>
              </a:custGeom>
              <a:solidFill>
                <a:srgbClr val="FFFFFF"/>
              </a:solidFill>
              <a:ln>
                <a:noFill/>
              </a:ln>
            </p:spPr>
            <p:txBody>
              <a:bodyPr lIns="91425" tIns="91425" rIns="91425" bIns="91425" anchor="ctr" anchorCtr="0">
                <a:noAutofit/>
              </a:bodyPr>
              <a:lstStyle/>
              <a:p>
                <a:pPr lvl="0">
                  <a:spcBef>
                    <a:spcPts val="0"/>
                  </a:spcBef>
                  <a:buNone/>
                </a:pPr>
                <a:endParaRPr/>
              </a:p>
            </p:txBody>
          </p:sp>
        </p:grpSp>
        <p:sp>
          <p:nvSpPr>
            <p:cNvPr id="551" name="Shape 551"/>
            <p:cNvSpPr/>
            <p:nvPr/>
          </p:nvSpPr>
          <p:spPr>
            <a:xfrm>
              <a:off x="1086250" y="2701550"/>
              <a:ext cx="237900" cy="313675"/>
            </a:xfrm>
            <a:custGeom>
              <a:avLst/>
              <a:gdLst/>
              <a:ahLst/>
              <a:cxnLst/>
              <a:rect l="0" t="0" r="0" b="0"/>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52" name="Shape 552"/>
            <p:cNvSpPr/>
            <p:nvPr/>
          </p:nvSpPr>
          <p:spPr>
            <a:xfrm>
              <a:off x="924150" y="1106825"/>
              <a:ext cx="244950" cy="345400"/>
            </a:xfrm>
            <a:custGeom>
              <a:avLst/>
              <a:gdLst/>
              <a:ahLst/>
              <a:cxnLst/>
              <a:rect l="0" t="0" r="0" b="0"/>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53" name="Shape 553"/>
            <p:cNvSpPr/>
            <p:nvPr/>
          </p:nvSpPr>
          <p:spPr>
            <a:xfrm>
              <a:off x="1750550" y="2135900"/>
              <a:ext cx="260825" cy="227350"/>
            </a:xfrm>
            <a:custGeom>
              <a:avLst/>
              <a:gdLst/>
              <a:ahLst/>
              <a:cxnLst/>
              <a:rect l="0" t="0" r="0" b="0"/>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54" name="Shape 554"/>
            <p:cNvSpPr/>
            <p:nvPr/>
          </p:nvSpPr>
          <p:spPr>
            <a:xfrm>
              <a:off x="1133825" y="238125"/>
              <a:ext cx="246725" cy="246700"/>
            </a:xfrm>
            <a:custGeom>
              <a:avLst/>
              <a:gdLst/>
              <a:ahLst/>
              <a:cxnLst/>
              <a:rect l="0" t="0" r="0" b="0"/>
              <a:pathLst>
                <a:path w="9869" h="9868" extrusionOk="0">
                  <a:moveTo>
                    <a:pt x="4652" y="564"/>
                  </a:moveTo>
                  <a:lnTo>
                    <a:pt x="4934" y="634"/>
                  </a:lnTo>
                  <a:lnTo>
                    <a:pt x="5216" y="775"/>
                  </a:lnTo>
                  <a:lnTo>
                    <a:pt x="5428" y="987"/>
                  </a:lnTo>
                  <a:lnTo>
                    <a:pt x="5569" y="1198"/>
                  </a:lnTo>
                  <a:lnTo>
                    <a:pt x="5639" y="1480"/>
                  </a:lnTo>
                  <a:lnTo>
                    <a:pt x="5639" y="1762"/>
                  </a:lnTo>
                  <a:lnTo>
                    <a:pt x="5639" y="2044"/>
                  </a:lnTo>
                  <a:lnTo>
                    <a:pt x="5428" y="2608"/>
                  </a:lnTo>
                  <a:lnTo>
                    <a:pt x="4934" y="3736"/>
                  </a:lnTo>
                  <a:lnTo>
                    <a:pt x="4793" y="4229"/>
                  </a:lnTo>
                  <a:lnTo>
                    <a:pt x="4723" y="4370"/>
                  </a:lnTo>
                  <a:lnTo>
                    <a:pt x="4793" y="4511"/>
                  </a:lnTo>
                  <a:lnTo>
                    <a:pt x="3807" y="3877"/>
                  </a:lnTo>
                  <a:lnTo>
                    <a:pt x="2961" y="3172"/>
                  </a:lnTo>
                  <a:lnTo>
                    <a:pt x="2749" y="2960"/>
                  </a:lnTo>
                  <a:lnTo>
                    <a:pt x="2608" y="2749"/>
                  </a:lnTo>
                  <a:lnTo>
                    <a:pt x="2538" y="2467"/>
                  </a:lnTo>
                  <a:lnTo>
                    <a:pt x="2538" y="2255"/>
                  </a:lnTo>
                  <a:lnTo>
                    <a:pt x="2608" y="1974"/>
                  </a:lnTo>
                  <a:lnTo>
                    <a:pt x="2679" y="1762"/>
                  </a:lnTo>
                  <a:lnTo>
                    <a:pt x="2961" y="1339"/>
                  </a:lnTo>
                  <a:lnTo>
                    <a:pt x="3384" y="916"/>
                  </a:lnTo>
                  <a:lnTo>
                    <a:pt x="3877" y="705"/>
                  </a:lnTo>
                  <a:lnTo>
                    <a:pt x="4371" y="564"/>
                  </a:lnTo>
                  <a:close/>
                  <a:moveTo>
                    <a:pt x="8106" y="2749"/>
                  </a:moveTo>
                  <a:lnTo>
                    <a:pt x="8318" y="2819"/>
                  </a:lnTo>
                  <a:lnTo>
                    <a:pt x="8529" y="2890"/>
                  </a:lnTo>
                  <a:lnTo>
                    <a:pt x="8670" y="2960"/>
                  </a:lnTo>
                  <a:lnTo>
                    <a:pt x="8811" y="3172"/>
                  </a:lnTo>
                  <a:lnTo>
                    <a:pt x="8952" y="3454"/>
                  </a:lnTo>
                  <a:lnTo>
                    <a:pt x="9022" y="3806"/>
                  </a:lnTo>
                  <a:lnTo>
                    <a:pt x="9093" y="4300"/>
                  </a:lnTo>
                  <a:lnTo>
                    <a:pt x="9022" y="4652"/>
                  </a:lnTo>
                  <a:lnTo>
                    <a:pt x="8882" y="5004"/>
                  </a:lnTo>
                  <a:lnTo>
                    <a:pt x="8741" y="5216"/>
                  </a:lnTo>
                  <a:lnTo>
                    <a:pt x="8459" y="5357"/>
                  </a:lnTo>
                  <a:lnTo>
                    <a:pt x="8177" y="5498"/>
                  </a:lnTo>
                  <a:lnTo>
                    <a:pt x="7190" y="5498"/>
                  </a:lnTo>
                  <a:lnTo>
                    <a:pt x="6837" y="5357"/>
                  </a:lnTo>
                  <a:lnTo>
                    <a:pt x="6556" y="5286"/>
                  </a:lnTo>
                  <a:lnTo>
                    <a:pt x="6274" y="5075"/>
                  </a:lnTo>
                  <a:lnTo>
                    <a:pt x="6133" y="4863"/>
                  </a:lnTo>
                  <a:lnTo>
                    <a:pt x="5992" y="4652"/>
                  </a:lnTo>
                  <a:lnTo>
                    <a:pt x="5921" y="4441"/>
                  </a:lnTo>
                  <a:lnTo>
                    <a:pt x="5992" y="4159"/>
                  </a:lnTo>
                  <a:lnTo>
                    <a:pt x="6767" y="3454"/>
                  </a:lnTo>
                  <a:lnTo>
                    <a:pt x="7260" y="3101"/>
                  </a:lnTo>
                  <a:lnTo>
                    <a:pt x="7683" y="2890"/>
                  </a:lnTo>
                  <a:lnTo>
                    <a:pt x="8106" y="2749"/>
                  </a:lnTo>
                  <a:close/>
                  <a:moveTo>
                    <a:pt x="3384" y="5357"/>
                  </a:moveTo>
                  <a:lnTo>
                    <a:pt x="4300" y="5427"/>
                  </a:lnTo>
                  <a:lnTo>
                    <a:pt x="4089" y="6273"/>
                  </a:lnTo>
                  <a:lnTo>
                    <a:pt x="3948" y="6837"/>
                  </a:lnTo>
                  <a:lnTo>
                    <a:pt x="3736" y="7401"/>
                  </a:lnTo>
                  <a:lnTo>
                    <a:pt x="3454" y="7965"/>
                  </a:lnTo>
                  <a:lnTo>
                    <a:pt x="3102" y="8388"/>
                  </a:lnTo>
                  <a:lnTo>
                    <a:pt x="2961" y="8599"/>
                  </a:lnTo>
                  <a:lnTo>
                    <a:pt x="2749" y="8740"/>
                  </a:lnTo>
                  <a:lnTo>
                    <a:pt x="2538" y="8811"/>
                  </a:lnTo>
                  <a:lnTo>
                    <a:pt x="2327" y="8811"/>
                  </a:lnTo>
                  <a:lnTo>
                    <a:pt x="1904" y="8740"/>
                  </a:lnTo>
                  <a:lnTo>
                    <a:pt x="1551" y="8599"/>
                  </a:lnTo>
                  <a:lnTo>
                    <a:pt x="1340" y="8317"/>
                  </a:lnTo>
                  <a:lnTo>
                    <a:pt x="1128" y="8035"/>
                  </a:lnTo>
                  <a:lnTo>
                    <a:pt x="1058" y="7683"/>
                  </a:lnTo>
                  <a:lnTo>
                    <a:pt x="987" y="7260"/>
                  </a:lnTo>
                  <a:lnTo>
                    <a:pt x="987" y="6907"/>
                  </a:lnTo>
                  <a:lnTo>
                    <a:pt x="1058" y="6485"/>
                  </a:lnTo>
                  <a:lnTo>
                    <a:pt x="1128" y="6203"/>
                  </a:lnTo>
                  <a:lnTo>
                    <a:pt x="1269" y="6062"/>
                  </a:lnTo>
                  <a:lnTo>
                    <a:pt x="1410" y="5850"/>
                  </a:lnTo>
                  <a:lnTo>
                    <a:pt x="1551" y="5709"/>
                  </a:lnTo>
                  <a:lnTo>
                    <a:pt x="1974" y="5498"/>
                  </a:lnTo>
                  <a:lnTo>
                    <a:pt x="2397" y="5427"/>
                  </a:lnTo>
                  <a:lnTo>
                    <a:pt x="2890" y="5357"/>
                  </a:lnTo>
                  <a:close/>
                  <a:moveTo>
                    <a:pt x="5992" y="5780"/>
                  </a:moveTo>
                  <a:lnTo>
                    <a:pt x="6203" y="5850"/>
                  </a:lnTo>
                  <a:lnTo>
                    <a:pt x="6485" y="5991"/>
                  </a:lnTo>
                  <a:lnTo>
                    <a:pt x="7331" y="6414"/>
                  </a:lnTo>
                  <a:lnTo>
                    <a:pt x="8036" y="6907"/>
                  </a:lnTo>
                  <a:lnTo>
                    <a:pt x="8318" y="7119"/>
                  </a:lnTo>
                  <a:lnTo>
                    <a:pt x="8388" y="7330"/>
                  </a:lnTo>
                  <a:lnTo>
                    <a:pt x="8388" y="7471"/>
                  </a:lnTo>
                  <a:lnTo>
                    <a:pt x="8318" y="7683"/>
                  </a:lnTo>
                  <a:lnTo>
                    <a:pt x="8106" y="7965"/>
                  </a:lnTo>
                  <a:lnTo>
                    <a:pt x="7895" y="8176"/>
                  </a:lnTo>
                  <a:lnTo>
                    <a:pt x="7260" y="8599"/>
                  </a:lnTo>
                  <a:lnTo>
                    <a:pt x="6908" y="8740"/>
                  </a:lnTo>
                  <a:lnTo>
                    <a:pt x="6556" y="8881"/>
                  </a:lnTo>
                  <a:lnTo>
                    <a:pt x="6203" y="8952"/>
                  </a:lnTo>
                  <a:lnTo>
                    <a:pt x="5498" y="8952"/>
                  </a:lnTo>
                  <a:lnTo>
                    <a:pt x="5216" y="8811"/>
                  </a:lnTo>
                  <a:lnTo>
                    <a:pt x="5005" y="8529"/>
                  </a:lnTo>
                  <a:lnTo>
                    <a:pt x="4864" y="8247"/>
                  </a:lnTo>
                  <a:lnTo>
                    <a:pt x="4793" y="7753"/>
                  </a:lnTo>
                  <a:lnTo>
                    <a:pt x="4723" y="7189"/>
                  </a:lnTo>
                  <a:lnTo>
                    <a:pt x="4864" y="6696"/>
                  </a:lnTo>
                  <a:lnTo>
                    <a:pt x="4934" y="6344"/>
                  </a:lnTo>
                  <a:lnTo>
                    <a:pt x="5005" y="5991"/>
                  </a:lnTo>
                  <a:lnTo>
                    <a:pt x="5075" y="5850"/>
                  </a:lnTo>
                  <a:lnTo>
                    <a:pt x="5287" y="5780"/>
                  </a:lnTo>
                  <a:close/>
                  <a:moveTo>
                    <a:pt x="4723" y="0"/>
                  </a:moveTo>
                  <a:lnTo>
                    <a:pt x="4089" y="70"/>
                  </a:lnTo>
                  <a:lnTo>
                    <a:pt x="3384" y="352"/>
                  </a:lnTo>
                  <a:lnTo>
                    <a:pt x="2820" y="705"/>
                  </a:lnTo>
                  <a:lnTo>
                    <a:pt x="2256" y="1198"/>
                  </a:lnTo>
                  <a:lnTo>
                    <a:pt x="1904" y="1762"/>
                  </a:lnTo>
                  <a:lnTo>
                    <a:pt x="1763" y="2044"/>
                  </a:lnTo>
                  <a:lnTo>
                    <a:pt x="1622" y="2326"/>
                  </a:lnTo>
                  <a:lnTo>
                    <a:pt x="1622" y="2678"/>
                  </a:lnTo>
                  <a:lnTo>
                    <a:pt x="1622" y="2960"/>
                  </a:lnTo>
                  <a:lnTo>
                    <a:pt x="1763" y="3242"/>
                  </a:lnTo>
                  <a:lnTo>
                    <a:pt x="1904" y="3524"/>
                  </a:lnTo>
                  <a:lnTo>
                    <a:pt x="2115" y="3806"/>
                  </a:lnTo>
                  <a:lnTo>
                    <a:pt x="2467" y="4088"/>
                  </a:lnTo>
                  <a:lnTo>
                    <a:pt x="2890" y="4300"/>
                  </a:lnTo>
                  <a:lnTo>
                    <a:pt x="3384" y="4511"/>
                  </a:lnTo>
                  <a:lnTo>
                    <a:pt x="4018" y="4722"/>
                  </a:lnTo>
                  <a:lnTo>
                    <a:pt x="4723" y="4863"/>
                  </a:lnTo>
                  <a:lnTo>
                    <a:pt x="4582" y="5004"/>
                  </a:lnTo>
                  <a:lnTo>
                    <a:pt x="4371" y="5075"/>
                  </a:lnTo>
                  <a:lnTo>
                    <a:pt x="3877" y="5075"/>
                  </a:lnTo>
                  <a:lnTo>
                    <a:pt x="2538" y="4863"/>
                  </a:lnTo>
                  <a:lnTo>
                    <a:pt x="1833" y="4793"/>
                  </a:lnTo>
                  <a:lnTo>
                    <a:pt x="1481" y="4863"/>
                  </a:lnTo>
                  <a:lnTo>
                    <a:pt x="1128" y="5004"/>
                  </a:lnTo>
                  <a:lnTo>
                    <a:pt x="846" y="5145"/>
                  </a:lnTo>
                  <a:lnTo>
                    <a:pt x="564" y="5427"/>
                  </a:lnTo>
                  <a:lnTo>
                    <a:pt x="283" y="5780"/>
                  </a:lnTo>
                  <a:lnTo>
                    <a:pt x="142" y="6273"/>
                  </a:lnTo>
                  <a:lnTo>
                    <a:pt x="71" y="6626"/>
                  </a:lnTo>
                  <a:lnTo>
                    <a:pt x="1" y="7048"/>
                  </a:lnTo>
                  <a:lnTo>
                    <a:pt x="71" y="7401"/>
                  </a:lnTo>
                  <a:lnTo>
                    <a:pt x="142" y="7753"/>
                  </a:lnTo>
                  <a:lnTo>
                    <a:pt x="212" y="8176"/>
                  </a:lnTo>
                  <a:lnTo>
                    <a:pt x="423" y="8529"/>
                  </a:lnTo>
                  <a:lnTo>
                    <a:pt x="564" y="8811"/>
                  </a:lnTo>
                  <a:lnTo>
                    <a:pt x="846" y="9163"/>
                  </a:lnTo>
                  <a:lnTo>
                    <a:pt x="1058" y="9374"/>
                  </a:lnTo>
                  <a:lnTo>
                    <a:pt x="1340" y="9586"/>
                  </a:lnTo>
                  <a:lnTo>
                    <a:pt x="1692" y="9727"/>
                  </a:lnTo>
                  <a:lnTo>
                    <a:pt x="1974" y="9868"/>
                  </a:lnTo>
                  <a:lnTo>
                    <a:pt x="2327" y="9868"/>
                  </a:lnTo>
                  <a:lnTo>
                    <a:pt x="2679" y="9797"/>
                  </a:lnTo>
                  <a:lnTo>
                    <a:pt x="3102" y="9656"/>
                  </a:lnTo>
                  <a:lnTo>
                    <a:pt x="3454" y="9374"/>
                  </a:lnTo>
                  <a:lnTo>
                    <a:pt x="4089" y="8670"/>
                  </a:lnTo>
                  <a:lnTo>
                    <a:pt x="4089" y="8952"/>
                  </a:lnTo>
                  <a:lnTo>
                    <a:pt x="4159" y="9163"/>
                  </a:lnTo>
                  <a:lnTo>
                    <a:pt x="4300" y="9304"/>
                  </a:lnTo>
                  <a:lnTo>
                    <a:pt x="4371" y="9445"/>
                  </a:lnTo>
                  <a:lnTo>
                    <a:pt x="4793" y="9656"/>
                  </a:lnTo>
                  <a:lnTo>
                    <a:pt x="5216" y="9797"/>
                  </a:lnTo>
                  <a:lnTo>
                    <a:pt x="5780" y="9797"/>
                  </a:lnTo>
                  <a:lnTo>
                    <a:pt x="6344" y="9656"/>
                  </a:lnTo>
                  <a:lnTo>
                    <a:pt x="6908" y="9515"/>
                  </a:lnTo>
                  <a:lnTo>
                    <a:pt x="7472" y="9304"/>
                  </a:lnTo>
                  <a:lnTo>
                    <a:pt x="8036" y="9022"/>
                  </a:lnTo>
                  <a:lnTo>
                    <a:pt x="8529" y="8670"/>
                  </a:lnTo>
                  <a:lnTo>
                    <a:pt x="8882" y="8317"/>
                  </a:lnTo>
                  <a:lnTo>
                    <a:pt x="9163" y="7894"/>
                  </a:lnTo>
                  <a:lnTo>
                    <a:pt x="9304" y="7542"/>
                  </a:lnTo>
                  <a:lnTo>
                    <a:pt x="9304" y="7330"/>
                  </a:lnTo>
                  <a:lnTo>
                    <a:pt x="9234" y="7119"/>
                  </a:lnTo>
                  <a:lnTo>
                    <a:pt x="9163" y="6907"/>
                  </a:lnTo>
                  <a:lnTo>
                    <a:pt x="9022" y="6696"/>
                  </a:lnTo>
                  <a:lnTo>
                    <a:pt x="8811" y="6485"/>
                  </a:lnTo>
                  <a:lnTo>
                    <a:pt x="8529" y="6344"/>
                  </a:lnTo>
                  <a:lnTo>
                    <a:pt x="9022" y="6132"/>
                  </a:lnTo>
                  <a:lnTo>
                    <a:pt x="9375" y="5780"/>
                  </a:lnTo>
                  <a:lnTo>
                    <a:pt x="9586" y="5427"/>
                  </a:lnTo>
                  <a:lnTo>
                    <a:pt x="9798" y="5004"/>
                  </a:lnTo>
                  <a:lnTo>
                    <a:pt x="9868" y="4511"/>
                  </a:lnTo>
                  <a:lnTo>
                    <a:pt x="9868" y="4018"/>
                  </a:lnTo>
                  <a:lnTo>
                    <a:pt x="9727" y="3595"/>
                  </a:lnTo>
                  <a:lnTo>
                    <a:pt x="9586" y="3101"/>
                  </a:lnTo>
                  <a:lnTo>
                    <a:pt x="9375" y="2678"/>
                  </a:lnTo>
                  <a:lnTo>
                    <a:pt x="9093" y="2396"/>
                  </a:lnTo>
                  <a:lnTo>
                    <a:pt x="8741" y="2115"/>
                  </a:lnTo>
                  <a:lnTo>
                    <a:pt x="8318" y="1974"/>
                  </a:lnTo>
                  <a:lnTo>
                    <a:pt x="7895" y="1903"/>
                  </a:lnTo>
                  <a:lnTo>
                    <a:pt x="7401" y="2044"/>
                  </a:lnTo>
                  <a:lnTo>
                    <a:pt x="6908" y="2255"/>
                  </a:lnTo>
                  <a:lnTo>
                    <a:pt x="6344" y="2749"/>
                  </a:lnTo>
                  <a:lnTo>
                    <a:pt x="6415" y="2115"/>
                  </a:lnTo>
                  <a:lnTo>
                    <a:pt x="6415" y="1621"/>
                  </a:lnTo>
                  <a:lnTo>
                    <a:pt x="6344" y="1198"/>
                  </a:lnTo>
                  <a:lnTo>
                    <a:pt x="6203" y="846"/>
                  </a:lnTo>
                  <a:lnTo>
                    <a:pt x="6062" y="564"/>
                  </a:lnTo>
                  <a:lnTo>
                    <a:pt x="5851" y="352"/>
                  </a:lnTo>
                  <a:lnTo>
                    <a:pt x="5569" y="141"/>
                  </a:lnTo>
                  <a:lnTo>
                    <a:pt x="5357" y="70"/>
                  </a:lnTo>
                  <a:lnTo>
                    <a:pt x="5005"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grpSp>
          <p:nvGrpSpPr>
            <p:cNvPr id="555" name="Shape 555"/>
            <p:cNvGrpSpPr/>
            <p:nvPr/>
          </p:nvGrpSpPr>
          <p:grpSpPr>
            <a:xfrm>
              <a:off x="1863325" y="2900650"/>
              <a:ext cx="206200" cy="244975"/>
              <a:chOff x="4157100" y="2900650"/>
              <a:chExt cx="206200" cy="244975"/>
            </a:xfrm>
          </p:grpSpPr>
          <p:sp>
            <p:nvSpPr>
              <p:cNvPr id="556" name="Shape 556"/>
              <p:cNvSpPr/>
              <p:nvPr/>
            </p:nvSpPr>
            <p:spPr>
              <a:xfrm>
                <a:off x="4157100" y="3031050"/>
                <a:ext cx="51125" cy="114575"/>
              </a:xfrm>
              <a:custGeom>
                <a:avLst/>
                <a:gdLst/>
                <a:ahLst/>
                <a:cxnLst/>
                <a:rect l="0" t="0" r="0" b="0"/>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57" name="Shape 557"/>
              <p:cNvSpPr/>
              <p:nvPr/>
            </p:nvSpPr>
            <p:spPr>
              <a:xfrm>
                <a:off x="4169450" y="2900650"/>
                <a:ext cx="88125" cy="104000"/>
              </a:xfrm>
              <a:custGeom>
                <a:avLst/>
                <a:gdLst/>
                <a:ahLst/>
                <a:cxnLst/>
                <a:rect l="0" t="0" r="0" b="0"/>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58" name="Shape 558"/>
              <p:cNvSpPr/>
              <p:nvPr/>
            </p:nvSpPr>
            <p:spPr>
              <a:xfrm>
                <a:off x="4217025" y="3024000"/>
                <a:ext cx="146275" cy="104000"/>
              </a:xfrm>
              <a:custGeom>
                <a:avLst/>
                <a:gdLst/>
                <a:ahLst/>
                <a:cxnLst/>
                <a:rect l="0" t="0" r="0" b="0"/>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grpSp>
        <p:grpSp>
          <p:nvGrpSpPr>
            <p:cNvPr id="559" name="Shape 559"/>
            <p:cNvGrpSpPr/>
            <p:nvPr/>
          </p:nvGrpSpPr>
          <p:grpSpPr>
            <a:xfrm>
              <a:off x="1923250" y="773800"/>
              <a:ext cx="290750" cy="361250"/>
              <a:chOff x="4217025" y="773800"/>
              <a:chExt cx="290750" cy="361250"/>
            </a:xfrm>
          </p:grpSpPr>
          <p:sp>
            <p:nvSpPr>
              <p:cNvPr id="560" name="Shape 560"/>
              <p:cNvSpPr/>
              <p:nvPr/>
            </p:nvSpPr>
            <p:spPr>
              <a:xfrm>
                <a:off x="4231125" y="773800"/>
                <a:ext cx="56400" cy="135700"/>
              </a:xfrm>
              <a:custGeom>
                <a:avLst/>
                <a:gdLst/>
                <a:ahLst/>
                <a:cxnLst/>
                <a:rect l="0" t="0" r="0" b="0"/>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61" name="Shape 561"/>
              <p:cNvSpPr/>
              <p:nvPr/>
            </p:nvSpPr>
            <p:spPr>
              <a:xfrm>
                <a:off x="4291025" y="858375"/>
                <a:ext cx="216750" cy="109275"/>
              </a:xfrm>
              <a:custGeom>
                <a:avLst/>
                <a:gdLst/>
                <a:ahLst/>
                <a:cxnLst/>
                <a:rect l="0" t="0" r="0" b="0"/>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62" name="Shape 562"/>
              <p:cNvSpPr/>
              <p:nvPr/>
            </p:nvSpPr>
            <p:spPr>
              <a:xfrm>
                <a:off x="4217025" y="1004625"/>
                <a:ext cx="68750" cy="130425"/>
              </a:xfrm>
              <a:custGeom>
                <a:avLst/>
                <a:gdLst/>
                <a:ahLst/>
                <a:cxnLst/>
                <a:rect l="0" t="0" r="0" b="0"/>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grpSp>
        <p:grpSp>
          <p:nvGrpSpPr>
            <p:cNvPr id="563" name="Shape 563"/>
            <p:cNvGrpSpPr/>
            <p:nvPr/>
          </p:nvGrpSpPr>
          <p:grpSpPr>
            <a:xfrm>
              <a:off x="959375" y="2320925"/>
              <a:ext cx="149800" cy="299575"/>
              <a:chOff x="3253150" y="2320925"/>
              <a:chExt cx="149800" cy="299575"/>
            </a:xfrm>
          </p:grpSpPr>
          <p:sp>
            <p:nvSpPr>
              <p:cNvPr id="564" name="Shape 564"/>
              <p:cNvSpPr/>
              <p:nvPr/>
            </p:nvSpPr>
            <p:spPr>
              <a:xfrm>
                <a:off x="3290150" y="2476000"/>
                <a:ext cx="112800" cy="144500"/>
              </a:xfrm>
              <a:custGeom>
                <a:avLst/>
                <a:gdLst/>
                <a:ahLst/>
                <a:cxnLst/>
                <a:rect l="0" t="0" r="0" b="0"/>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65" name="Shape 565"/>
              <p:cNvSpPr/>
              <p:nvPr/>
            </p:nvSpPr>
            <p:spPr>
              <a:xfrm>
                <a:off x="3253150" y="2320925"/>
                <a:ext cx="100475" cy="130425"/>
              </a:xfrm>
              <a:custGeom>
                <a:avLst/>
                <a:gdLst/>
                <a:ahLst/>
                <a:cxnLst/>
                <a:rect l="0" t="0" r="0" b="0"/>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grpSp>
        <p:grpSp>
          <p:nvGrpSpPr>
            <p:cNvPr id="566" name="Shape 566"/>
            <p:cNvGrpSpPr/>
            <p:nvPr/>
          </p:nvGrpSpPr>
          <p:grpSpPr>
            <a:xfrm>
              <a:off x="1193750" y="3986125"/>
              <a:ext cx="766525" cy="1452000"/>
              <a:chOff x="3487525" y="3986125"/>
              <a:chExt cx="766525" cy="1452000"/>
            </a:xfrm>
          </p:grpSpPr>
          <p:sp>
            <p:nvSpPr>
              <p:cNvPr id="567" name="Shape 567"/>
              <p:cNvSpPr/>
              <p:nvPr/>
            </p:nvSpPr>
            <p:spPr>
              <a:xfrm>
                <a:off x="3506900" y="3986125"/>
                <a:ext cx="747150" cy="1452000"/>
              </a:xfrm>
              <a:custGeom>
                <a:avLst/>
                <a:gdLst/>
                <a:ahLst/>
                <a:cxnLst/>
                <a:rect l="0" t="0" r="0" b="0"/>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68" name="Shape 568"/>
              <p:cNvSpPr/>
              <p:nvPr/>
            </p:nvSpPr>
            <p:spPr>
              <a:xfrm>
                <a:off x="3501600" y="4357925"/>
                <a:ext cx="151575" cy="297825"/>
              </a:xfrm>
              <a:custGeom>
                <a:avLst/>
                <a:gdLst/>
                <a:ahLst/>
                <a:cxnLst/>
                <a:rect l="0" t="0" r="0" b="0"/>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69" name="Shape 569"/>
              <p:cNvSpPr/>
              <p:nvPr/>
            </p:nvSpPr>
            <p:spPr>
              <a:xfrm>
                <a:off x="3487525" y="4421350"/>
                <a:ext cx="82825" cy="112800"/>
              </a:xfrm>
              <a:custGeom>
                <a:avLst/>
                <a:gdLst/>
                <a:ahLst/>
                <a:cxnLst/>
                <a:rect l="0" t="0" r="0" b="0"/>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70" name="Shape 570"/>
              <p:cNvSpPr/>
              <p:nvPr/>
            </p:nvSpPr>
            <p:spPr>
              <a:xfrm>
                <a:off x="3621425" y="4657475"/>
                <a:ext cx="89900" cy="84625"/>
              </a:xfrm>
              <a:custGeom>
                <a:avLst/>
                <a:gdLst/>
                <a:ahLst/>
                <a:cxnLst/>
                <a:rect l="0" t="0" r="0" b="0"/>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grpSp>
        <p:sp>
          <p:nvSpPr>
            <p:cNvPr id="571" name="Shape 571"/>
            <p:cNvSpPr/>
            <p:nvPr/>
          </p:nvSpPr>
          <p:spPr>
            <a:xfrm>
              <a:off x="1660700" y="3957925"/>
              <a:ext cx="244950" cy="246725"/>
            </a:xfrm>
            <a:custGeom>
              <a:avLst/>
              <a:gdLst/>
              <a:ahLst/>
              <a:cxnLst/>
              <a:rect l="0" t="0" r="0" b="0"/>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72" name="Shape 572"/>
            <p:cNvSpPr/>
            <p:nvPr/>
          </p:nvSpPr>
          <p:spPr>
            <a:xfrm>
              <a:off x="971725" y="3707700"/>
              <a:ext cx="220275" cy="341875"/>
            </a:xfrm>
            <a:custGeom>
              <a:avLst/>
              <a:gdLst/>
              <a:ahLst/>
              <a:cxnLst/>
              <a:rect l="0" t="0" r="0" b="0"/>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73" name="Shape 573"/>
            <p:cNvSpPr/>
            <p:nvPr/>
          </p:nvSpPr>
          <p:spPr>
            <a:xfrm>
              <a:off x="2016625" y="4890075"/>
              <a:ext cx="119850" cy="586800"/>
            </a:xfrm>
            <a:custGeom>
              <a:avLst/>
              <a:gdLst/>
              <a:ahLst/>
              <a:cxnLst/>
              <a:rect l="0" t="0" r="0" b="0"/>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grpSp>
          <p:nvGrpSpPr>
            <p:cNvPr id="574" name="Shape 574"/>
            <p:cNvGrpSpPr/>
            <p:nvPr/>
          </p:nvGrpSpPr>
          <p:grpSpPr>
            <a:xfrm>
              <a:off x="1216650" y="5036325"/>
              <a:ext cx="169175" cy="269650"/>
              <a:chOff x="3510425" y="5036325"/>
              <a:chExt cx="169175" cy="269650"/>
            </a:xfrm>
          </p:grpSpPr>
          <p:sp>
            <p:nvSpPr>
              <p:cNvPr id="575" name="Shape 575"/>
              <p:cNvSpPr/>
              <p:nvPr/>
            </p:nvSpPr>
            <p:spPr>
              <a:xfrm>
                <a:off x="3510425" y="5105050"/>
                <a:ext cx="86350" cy="77575"/>
              </a:xfrm>
              <a:custGeom>
                <a:avLst/>
                <a:gdLst/>
                <a:ahLst/>
                <a:cxnLst/>
                <a:rect l="0" t="0" r="0" b="0"/>
                <a:pathLst>
                  <a:path w="3454" h="3103" extrusionOk="0">
                    <a:moveTo>
                      <a:pt x="2185" y="1"/>
                    </a:moveTo>
                    <a:lnTo>
                      <a:pt x="1762" y="142"/>
                    </a:lnTo>
                    <a:lnTo>
                      <a:pt x="1269" y="424"/>
                    </a:lnTo>
                    <a:lnTo>
                      <a:pt x="846" y="706"/>
                    </a:lnTo>
                    <a:lnTo>
                      <a:pt x="494" y="1129"/>
                    </a:lnTo>
                    <a:lnTo>
                      <a:pt x="212" y="1551"/>
                    </a:lnTo>
                    <a:lnTo>
                      <a:pt x="71" y="1904"/>
                    </a:lnTo>
                    <a:lnTo>
                      <a:pt x="0" y="2327"/>
                    </a:lnTo>
                    <a:lnTo>
                      <a:pt x="71" y="2468"/>
                    </a:lnTo>
                    <a:lnTo>
                      <a:pt x="141" y="2679"/>
                    </a:lnTo>
                    <a:lnTo>
                      <a:pt x="282" y="2820"/>
                    </a:lnTo>
                    <a:lnTo>
                      <a:pt x="494" y="2891"/>
                    </a:lnTo>
                    <a:lnTo>
                      <a:pt x="705" y="3032"/>
                    </a:lnTo>
                    <a:lnTo>
                      <a:pt x="1058" y="3102"/>
                    </a:lnTo>
                    <a:lnTo>
                      <a:pt x="2256" y="3102"/>
                    </a:lnTo>
                    <a:lnTo>
                      <a:pt x="2538" y="2961"/>
                    </a:lnTo>
                    <a:lnTo>
                      <a:pt x="2820" y="2750"/>
                    </a:lnTo>
                    <a:lnTo>
                      <a:pt x="3031" y="2468"/>
                    </a:lnTo>
                    <a:lnTo>
                      <a:pt x="3313" y="1974"/>
                    </a:lnTo>
                    <a:lnTo>
                      <a:pt x="3454" y="1622"/>
                    </a:lnTo>
                    <a:lnTo>
                      <a:pt x="3384" y="917"/>
                    </a:lnTo>
                    <a:lnTo>
                      <a:pt x="3313" y="635"/>
                    </a:lnTo>
                    <a:lnTo>
                      <a:pt x="3243" y="424"/>
                    </a:lnTo>
                    <a:lnTo>
                      <a:pt x="3102" y="212"/>
                    </a:lnTo>
                    <a:lnTo>
                      <a:pt x="2961" y="142"/>
                    </a:lnTo>
                    <a:lnTo>
                      <a:pt x="2820"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76" name="Shape 576"/>
              <p:cNvSpPr/>
              <p:nvPr/>
            </p:nvSpPr>
            <p:spPr>
              <a:xfrm>
                <a:off x="3602050" y="5157925"/>
                <a:ext cx="66975" cy="63450"/>
              </a:xfrm>
              <a:custGeom>
                <a:avLst/>
                <a:gdLst/>
                <a:ahLst/>
                <a:cxnLst/>
                <a:rect l="0" t="0" r="0" b="0"/>
                <a:pathLst>
                  <a:path w="2679" h="2538" extrusionOk="0">
                    <a:moveTo>
                      <a:pt x="1269" y="0"/>
                    </a:moveTo>
                    <a:lnTo>
                      <a:pt x="846" y="71"/>
                    </a:lnTo>
                    <a:lnTo>
                      <a:pt x="423" y="353"/>
                    </a:lnTo>
                    <a:lnTo>
                      <a:pt x="141" y="705"/>
                    </a:lnTo>
                    <a:lnTo>
                      <a:pt x="71" y="917"/>
                    </a:lnTo>
                    <a:lnTo>
                      <a:pt x="0" y="1128"/>
                    </a:lnTo>
                    <a:lnTo>
                      <a:pt x="0" y="1410"/>
                    </a:lnTo>
                    <a:lnTo>
                      <a:pt x="71" y="1692"/>
                    </a:lnTo>
                    <a:lnTo>
                      <a:pt x="212" y="1974"/>
                    </a:lnTo>
                    <a:lnTo>
                      <a:pt x="353" y="2185"/>
                    </a:lnTo>
                    <a:lnTo>
                      <a:pt x="564" y="2397"/>
                    </a:lnTo>
                    <a:lnTo>
                      <a:pt x="846" y="2467"/>
                    </a:lnTo>
                    <a:lnTo>
                      <a:pt x="1058" y="2538"/>
                    </a:lnTo>
                    <a:lnTo>
                      <a:pt x="1551" y="2538"/>
                    </a:lnTo>
                    <a:lnTo>
                      <a:pt x="1833" y="2467"/>
                    </a:lnTo>
                    <a:lnTo>
                      <a:pt x="2044" y="2326"/>
                    </a:lnTo>
                    <a:lnTo>
                      <a:pt x="2256" y="2185"/>
                    </a:lnTo>
                    <a:lnTo>
                      <a:pt x="2397" y="1974"/>
                    </a:lnTo>
                    <a:lnTo>
                      <a:pt x="2538" y="1762"/>
                    </a:lnTo>
                    <a:lnTo>
                      <a:pt x="2608" y="1481"/>
                    </a:lnTo>
                    <a:lnTo>
                      <a:pt x="2679" y="1199"/>
                    </a:lnTo>
                    <a:lnTo>
                      <a:pt x="2608" y="917"/>
                    </a:lnTo>
                    <a:lnTo>
                      <a:pt x="2467" y="564"/>
                    </a:lnTo>
                    <a:lnTo>
                      <a:pt x="2326" y="353"/>
                    </a:lnTo>
                    <a:lnTo>
                      <a:pt x="2115" y="212"/>
                    </a:lnTo>
                    <a:lnTo>
                      <a:pt x="1904" y="71"/>
                    </a:lnTo>
                    <a:lnTo>
                      <a:pt x="1692"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77" name="Shape 577"/>
              <p:cNvSpPr/>
              <p:nvPr/>
            </p:nvSpPr>
            <p:spPr>
              <a:xfrm>
                <a:off x="3538625" y="5221350"/>
                <a:ext cx="82825" cy="84625"/>
              </a:xfrm>
              <a:custGeom>
                <a:avLst/>
                <a:gdLst/>
                <a:ahLst/>
                <a:cxnLst/>
                <a:rect l="0" t="0" r="0" b="0"/>
                <a:pathLst>
                  <a:path w="3313" h="3385" extrusionOk="0">
                    <a:moveTo>
                      <a:pt x="1621" y="1"/>
                    </a:moveTo>
                    <a:lnTo>
                      <a:pt x="1269" y="71"/>
                    </a:lnTo>
                    <a:lnTo>
                      <a:pt x="987" y="212"/>
                    </a:lnTo>
                    <a:lnTo>
                      <a:pt x="775" y="424"/>
                    </a:lnTo>
                    <a:lnTo>
                      <a:pt x="493" y="635"/>
                    </a:lnTo>
                    <a:lnTo>
                      <a:pt x="352" y="847"/>
                    </a:lnTo>
                    <a:lnTo>
                      <a:pt x="141" y="1129"/>
                    </a:lnTo>
                    <a:lnTo>
                      <a:pt x="71" y="1410"/>
                    </a:lnTo>
                    <a:lnTo>
                      <a:pt x="0" y="1763"/>
                    </a:lnTo>
                    <a:lnTo>
                      <a:pt x="0" y="2045"/>
                    </a:lnTo>
                    <a:lnTo>
                      <a:pt x="71" y="2327"/>
                    </a:lnTo>
                    <a:lnTo>
                      <a:pt x="211" y="2679"/>
                    </a:lnTo>
                    <a:lnTo>
                      <a:pt x="423" y="2891"/>
                    </a:lnTo>
                    <a:lnTo>
                      <a:pt x="705" y="3173"/>
                    </a:lnTo>
                    <a:lnTo>
                      <a:pt x="987" y="3314"/>
                    </a:lnTo>
                    <a:lnTo>
                      <a:pt x="1339" y="3384"/>
                    </a:lnTo>
                    <a:lnTo>
                      <a:pt x="1974" y="3384"/>
                    </a:lnTo>
                    <a:lnTo>
                      <a:pt x="2256" y="3243"/>
                    </a:lnTo>
                    <a:lnTo>
                      <a:pt x="2537" y="3032"/>
                    </a:lnTo>
                    <a:lnTo>
                      <a:pt x="2749" y="2820"/>
                    </a:lnTo>
                    <a:lnTo>
                      <a:pt x="2960" y="2538"/>
                    </a:lnTo>
                    <a:lnTo>
                      <a:pt x="3172" y="2256"/>
                    </a:lnTo>
                    <a:lnTo>
                      <a:pt x="3242" y="1974"/>
                    </a:lnTo>
                    <a:lnTo>
                      <a:pt x="3313" y="1692"/>
                    </a:lnTo>
                    <a:lnTo>
                      <a:pt x="3313" y="1340"/>
                    </a:lnTo>
                    <a:lnTo>
                      <a:pt x="3313" y="1058"/>
                    </a:lnTo>
                    <a:lnTo>
                      <a:pt x="3172" y="776"/>
                    </a:lnTo>
                    <a:lnTo>
                      <a:pt x="2960" y="494"/>
                    </a:lnTo>
                    <a:lnTo>
                      <a:pt x="2608" y="283"/>
                    </a:lnTo>
                    <a:lnTo>
                      <a:pt x="2256" y="142"/>
                    </a:lnTo>
                    <a:lnTo>
                      <a:pt x="1974"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578" name="Shape 578"/>
              <p:cNvSpPr/>
              <p:nvPr/>
            </p:nvSpPr>
            <p:spPr>
              <a:xfrm>
                <a:off x="3640825" y="5036325"/>
                <a:ext cx="38775" cy="42325"/>
              </a:xfrm>
              <a:custGeom>
                <a:avLst/>
                <a:gdLst/>
                <a:ahLst/>
                <a:cxnLst/>
                <a:rect l="0" t="0" r="0" b="0"/>
                <a:pathLst>
                  <a:path w="1551" h="1693" extrusionOk="0">
                    <a:moveTo>
                      <a:pt x="493" y="1"/>
                    </a:moveTo>
                    <a:lnTo>
                      <a:pt x="282" y="71"/>
                    </a:lnTo>
                    <a:lnTo>
                      <a:pt x="141" y="142"/>
                    </a:lnTo>
                    <a:lnTo>
                      <a:pt x="71" y="283"/>
                    </a:lnTo>
                    <a:lnTo>
                      <a:pt x="0" y="635"/>
                    </a:lnTo>
                    <a:lnTo>
                      <a:pt x="0" y="988"/>
                    </a:lnTo>
                    <a:lnTo>
                      <a:pt x="141" y="1270"/>
                    </a:lnTo>
                    <a:lnTo>
                      <a:pt x="353" y="1552"/>
                    </a:lnTo>
                    <a:lnTo>
                      <a:pt x="564" y="1693"/>
                    </a:lnTo>
                    <a:lnTo>
                      <a:pt x="705" y="1693"/>
                    </a:lnTo>
                    <a:lnTo>
                      <a:pt x="775" y="1622"/>
                    </a:lnTo>
                    <a:lnTo>
                      <a:pt x="987" y="1481"/>
                    </a:lnTo>
                    <a:lnTo>
                      <a:pt x="1269" y="1199"/>
                    </a:lnTo>
                    <a:lnTo>
                      <a:pt x="1410" y="917"/>
                    </a:lnTo>
                    <a:lnTo>
                      <a:pt x="1551" y="635"/>
                    </a:lnTo>
                    <a:lnTo>
                      <a:pt x="1551" y="353"/>
                    </a:lnTo>
                    <a:lnTo>
                      <a:pt x="1410" y="142"/>
                    </a:lnTo>
                    <a:lnTo>
                      <a:pt x="1198" y="1"/>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grpSp>
      </p:gr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95"/>
        <p:cNvGrpSpPr/>
        <p:nvPr/>
      </p:nvGrpSpPr>
      <p:grpSpPr>
        <a:xfrm>
          <a:off x="0" y="0"/>
          <a:ext cx="0" cy="0"/>
          <a:chOff x="0" y="0"/>
          <a:chExt cx="0" cy="0"/>
        </a:xfrm>
      </p:grpSpPr>
      <p:grpSp>
        <p:nvGrpSpPr>
          <p:cNvPr id="596" name="Shape 596"/>
          <p:cNvGrpSpPr/>
          <p:nvPr/>
        </p:nvGrpSpPr>
        <p:grpSpPr>
          <a:xfrm rot="131350">
            <a:off x="2426632" y="3882227"/>
            <a:ext cx="4290734" cy="1078615"/>
            <a:chOff x="2503650" y="3729892"/>
            <a:chExt cx="4290606" cy="1078583"/>
          </a:xfrm>
        </p:grpSpPr>
        <p:sp>
          <p:nvSpPr>
            <p:cNvPr id="597" name="Shape 597"/>
            <p:cNvSpPr/>
            <p:nvPr/>
          </p:nvSpPr>
          <p:spPr>
            <a:xfrm rot="4499919">
              <a:off x="3385216" y="3559056"/>
              <a:ext cx="626201" cy="1504540"/>
            </a:xfrm>
            <a:custGeom>
              <a:avLst/>
              <a:gdLst/>
              <a:ahLst/>
              <a:cxnLst/>
              <a:rect l="0" t="0" r="0" b="0"/>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sp>
          <p:nvSpPr>
            <p:cNvPr id="598" name="Shape 598"/>
            <p:cNvSpPr/>
            <p:nvPr/>
          </p:nvSpPr>
          <p:spPr>
            <a:xfrm rot="2120693">
              <a:off x="2569732" y="4367036"/>
              <a:ext cx="228483" cy="301259"/>
            </a:xfrm>
            <a:custGeom>
              <a:avLst/>
              <a:gdLst/>
              <a:ahLst/>
              <a:cxnLst/>
              <a:rect l="0" t="0" r="0" b="0"/>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grpSp>
          <p:nvGrpSpPr>
            <p:cNvPr id="599" name="Shape 599"/>
            <p:cNvGrpSpPr/>
            <p:nvPr/>
          </p:nvGrpSpPr>
          <p:grpSpPr>
            <a:xfrm rot="-4499919">
              <a:off x="5164310" y="3568655"/>
              <a:ext cx="736194" cy="1394546"/>
              <a:chOff x="3487525" y="3986125"/>
              <a:chExt cx="766525" cy="1452000"/>
            </a:xfrm>
          </p:grpSpPr>
          <p:sp>
            <p:nvSpPr>
              <p:cNvPr id="600" name="Shape 600"/>
              <p:cNvSpPr/>
              <p:nvPr/>
            </p:nvSpPr>
            <p:spPr>
              <a:xfrm>
                <a:off x="3506900" y="3986125"/>
                <a:ext cx="747150" cy="1452000"/>
              </a:xfrm>
              <a:custGeom>
                <a:avLst/>
                <a:gdLst/>
                <a:ahLst/>
                <a:cxnLst/>
                <a:rect l="0" t="0" r="0" b="0"/>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8EBC71"/>
              </a:solidFill>
              <a:ln>
                <a:noFill/>
              </a:ln>
            </p:spPr>
            <p:txBody>
              <a:bodyPr lIns="91425" tIns="91425" rIns="91425" bIns="91425" anchor="ctr" anchorCtr="0">
                <a:noAutofit/>
              </a:bodyPr>
              <a:lstStyle/>
              <a:p>
                <a:pPr lvl="0">
                  <a:spcBef>
                    <a:spcPts val="0"/>
                  </a:spcBef>
                  <a:buNone/>
                </a:pPr>
                <a:endParaRPr/>
              </a:p>
            </p:txBody>
          </p:sp>
          <p:sp>
            <p:nvSpPr>
              <p:cNvPr id="601" name="Shape 601"/>
              <p:cNvSpPr/>
              <p:nvPr/>
            </p:nvSpPr>
            <p:spPr>
              <a:xfrm>
                <a:off x="3501600" y="4357925"/>
                <a:ext cx="151575" cy="297825"/>
              </a:xfrm>
              <a:custGeom>
                <a:avLst/>
                <a:gdLst/>
                <a:ahLst/>
                <a:cxnLst/>
                <a:rect l="0" t="0" r="0" b="0"/>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8EBC71"/>
              </a:solidFill>
              <a:ln>
                <a:noFill/>
              </a:ln>
            </p:spPr>
            <p:txBody>
              <a:bodyPr lIns="91425" tIns="91425" rIns="91425" bIns="91425" anchor="ctr" anchorCtr="0">
                <a:noAutofit/>
              </a:bodyPr>
              <a:lstStyle/>
              <a:p>
                <a:pPr lvl="0">
                  <a:spcBef>
                    <a:spcPts val="0"/>
                  </a:spcBef>
                  <a:buNone/>
                </a:pPr>
                <a:endParaRPr/>
              </a:p>
            </p:txBody>
          </p:sp>
          <p:sp>
            <p:nvSpPr>
              <p:cNvPr id="602" name="Shape 602"/>
              <p:cNvSpPr/>
              <p:nvPr/>
            </p:nvSpPr>
            <p:spPr>
              <a:xfrm>
                <a:off x="3487525" y="4421350"/>
                <a:ext cx="82825" cy="112800"/>
              </a:xfrm>
              <a:custGeom>
                <a:avLst/>
                <a:gdLst/>
                <a:ahLst/>
                <a:cxnLst/>
                <a:rect l="0" t="0" r="0" b="0"/>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8EBC71"/>
              </a:solidFill>
              <a:ln>
                <a:noFill/>
              </a:ln>
            </p:spPr>
            <p:txBody>
              <a:bodyPr lIns="91425" tIns="91425" rIns="91425" bIns="91425" anchor="ctr" anchorCtr="0">
                <a:noAutofit/>
              </a:bodyPr>
              <a:lstStyle/>
              <a:p>
                <a:pPr lvl="0">
                  <a:spcBef>
                    <a:spcPts val="0"/>
                  </a:spcBef>
                  <a:buNone/>
                </a:pPr>
                <a:endParaRPr/>
              </a:p>
            </p:txBody>
          </p:sp>
          <p:sp>
            <p:nvSpPr>
              <p:cNvPr id="603" name="Shape 603"/>
              <p:cNvSpPr/>
              <p:nvPr/>
            </p:nvSpPr>
            <p:spPr>
              <a:xfrm>
                <a:off x="3621425" y="4657475"/>
                <a:ext cx="89900" cy="84625"/>
              </a:xfrm>
              <a:custGeom>
                <a:avLst/>
                <a:gdLst/>
                <a:ahLst/>
                <a:cxnLst/>
                <a:rect l="0" t="0" r="0" b="0"/>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8EBC71"/>
              </a:solidFill>
              <a:ln>
                <a:noFill/>
              </a:ln>
            </p:spPr>
            <p:txBody>
              <a:bodyPr lIns="91425" tIns="91425" rIns="91425" bIns="91425" anchor="ctr" anchorCtr="0">
                <a:noAutofit/>
              </a:bodyPr>
              <a:lstStyle/>
              <a:p>
                <a:pPr lvl="0">
                  <a:spcBef>
                    <a:spcPts val="0"/>
                  </a:spcBef>
                  <a:buNone/>
                </a:pPr>
                <a:endParaRPr/>
              </a:p>
            </p:txBody>
          </p:sp>
        </p:grpSp>
        <p:sp>
          <p:nvSpPr>
            <p:cNvPr id="604" name="Shape 604"/>
            <p:cNvSpPr/>
            <p:nvPr/>
          </p:nvSpPr>
          <p:spPr>
            <a:xfrm>
              <a:off x="4535405" y="4308991"/>
              <a:ext cx="198042" cy="199452"/>
            </a:xfrm>
            <a:custGeom>
              <a:avLst/>
              <a:gdLst/>
              <a:ahLst/>
              <a:cxnLst/>
              <a:rect l="0" t="0" r="0" b="0"/>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EDDC7A"/>
            </a:solidFill>
            <a:ln>
              <a:noFill/>
            </a:ln>
          </p:spPr>
          <p:txBody>
            <a:bodyPr lIns="91425" tIns="91425" rIns="91425" bIns="91425" anchor="ctr" anchorCtr="0">
              <a:noAutofit/>
            </a:bodyPr>
            <a:lstStyle/>
            <a:p>
              <a:pPr lvl="0">
                <a:spcBef>
                  <a:spcPts val="0"/>
                </a:spcBef>
                <a:buNone/>
              </a:pPr>
              <a:endParaRPr/>
            </a:p>
          </p:txBody>
        </p:sp>
        <p:sp>
          <p:nvSpPr>
            <p:cNvPr id="605" name="Shape 605"/>
            <p:cNvSpPr/>
            <p:nvPr/>
          </p:nvSpPr>
          <p:spPr>
            <a:xfrm rot="-4500104">
              <a:off x="6518555" y="4207571"/>
              <a:ext cx="115130" cy="420814"/>
            </a:xfrm>
            <a:custGeom>
              <a:avLst/>
              <a:gdLst/>
              <a:ahLst/>
              <a:cxnLst/>
              <a:rect l="0" t="0" r="0" b="0"/>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BDCC64"/>
            </a:solidFill>
            <a:ln>
              <a:noFill/>
            </a:ln>
          </p:spPr>
          <p:txBody>
            <a:bodyPr lIns="91425" tIns="91425" rIns="91425" bIns="91425" anchor="ctr" anchorCtr="0">
              <a:noAutofit/>
            </a:bodyPr>
            <a:lstStyle/>
            <a:p>
              <a:pPr lvl="0">
                <a:spcBef>
                  <a:spcPts val="0"/>
                </a:spcBef>
                <a:buNone/>
              </a:pPr>
              <a:endParaRPr/>
            </a:p>
          </p:txBody>
        </p:sp>
        <p:grpSp>
          <p:nvGrpSpPr>
            <p:cNvPr id="606" name="Shape 606"/>
            <p:cNvGrpSpPr/>
            <p:nvPr/>
          </p:nvGrpSpPr>
          <p:grpSpPr>
            <a:xfrm rot="4061973">
              <a:off x="4591313" y="4522570"/>
              <a:ext cx="150793" cy="179149"/>
              <a:chOff x="4157100" y="2900650"/>
              <a:chExt cx="206200" cy="244975"/>
            </a:xfrm>
          </p:grpSpPr>
          <p:sp>
            <p:nvSpPr>
              <p:cNvPr id="607" name="Shape 607"/>
              <p:cNvSpPr/>
              <p:nvPr/>
            </p:nvSpPr>
            <p:spPr>
              <a:xfrm>
                <a:off x="4157100" y="3031050"/>
                <a:ext cx="51125" cy="114575"/>
              </a:xfrm>
              <a:custGeom>
                <a:avLst/>
                <a:gdLst/>
                <a:ahLst/>
                <a:cxnLst/>
                <a:rect l="0" t="0" r="0" b="0"/>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608" name="Shape 608"/>
              <p:cNvSpPr/>
              <p:nvPr/>
            </p:nvSpPr>
            <p:spPr>
              <a:xfrm>
                <a:off x="4169450" y="2900650"/>
                <a:ext cx="88125" cy="104000"/>
              </a:xfrm>
              <a:custGeom>
                <a:avLst/>
                <a:gdLst/>
                <a:ahLst/>
                <a:cxnLst/>
                <a:rect l="0" t="0" r="0" b="0"/>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sp>
            <p:nvSpPr>
              <p:cNvPr id="609" name="Shape 609"/>
              <p:cNvSpPr/>
              <p:nvPr/>
            </p:nvSpPr>
            <p:spPr>
              <a:xfrm>
                <a:off x="4217025" y="3024000"/>
                <a:ext cx="146275" cy="104000"/>
              </a:xfrm>
              <a:custGeom>
                <a:avLst/>
                <a:gdLst/>
                <a:ahLst/>
                <a:cxnLst/>
                <a:rect l="0" t="0" r="0" b="0"/>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97BFAC"/>
              </a:solidFill>
              <a:ln>
                <a:noFill/>
              </a:ln>
            </p:spPr>
            <p:txBody>
              <a:bodyPr lIns="91425" tIns="91425" rIns="91425" bIns="91425" anchor="ctr" anchorCtr="0">
                <a:noAutofit/>
              </a:bodyPr>
              <a:lstStyle/>
              <a:p>
                <a:pPr lvl="0">
                  <a:spcBef>
                    <a:spcPts val="0"/>
                  </a:spcBef>
                  <a:buNone/>
                </a:pPr>
                <a:endParaRPr/>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color">
    <p:bg>
      <p:bgPr>
        <a:solidFill>
          <a:srgbClr val="BDCC64"/>
        </a:solidFill>
        <a:effectLst/>
      </p:bgPr>
    </p:bg>
    <p:spTree>
      <p:nvGrpSpPr>
        <p:cNvPr id="1" name="Shape 610"/>
        <p:cNvGrpSpPr/>
        <p:nvPr/>
      </p:nvGrpSpPr>
      <p:grpSpPr>
        <a:xfrm>
          <a:off x="0" y="0"/>
          <a:ext cx="0" cy="0"/>
          <a:chOff x="0" y="0"/>
          <a:chExt cx="0" cy="0"/>
        </a:xfrm>
      </p:grpSpPr>
      <p:grpSp>
        <p:nvGrpSpPr>
          <p:cNvPr id="611" name="Shape 611"/>
          <p:cNvGrpSpPr/>
          <p:nvPr/>
        </p:nvGrpSpPr>
        <p:grpSpPr>
          <a:xfrm rot="131350">
            <a:off x="2426632" y="3882227"/>
            <a:ext cx="4290734" cy="1078615"/>
            <a:chOff x="2503650" y="3729892"/>
            <a:chExt cx="4290606" cy="1078583"/>
          </a:xfrm>
        </p:grpSpPr>
        <p:sp>
          <p:nvSpPr>
            <p:cNvPr id="612" name="Shape 612"/>
            <p:cNvSpPr/>
            <p:nvPr/>
          </p:nvSpPr>
          <p:spPr>
            <a:xfrm rot="4499919">
              <a:off x="3385216" y="3559056"/>
              <a:ext cx="626201" cy="1504540"/>
            </a:xfrm>
            <a:custGeom>
              <a:avLst/>
              <a:gdLst/>
              <a:ahLst/>
              <a:cxnLst/>
              <a:rect l="0" t="0" r="0" b="0"/>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613" name="Shape 613"/>
            <p:cNvSpPr/>
            <p:nvPr/>
          </p:nvSpPr>
          <p:spPr>
            <a:xfrm rot="2120693">
              <a:off x="2569732" y="4367036"/>
              <a:ext cx="228483" cy="301259"/>
            </a:xfrm>
            <a:custGeom>
              <a:avLst/>
              <a:gdLst/>
              <a:ahLst/>
              <a:cxnLst/>
              <a:rect l="0" t="0" r="0" b="0"/>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grpSp>
          <p:nvGrpSpPr>
            <p:cNvPr id="614" name="Shape 614"/>
            <p:cNvGrpSpPr/>
            <p:nvPr/>
          </p:nvGrpSpPr>
          <p:grpSpPr>
            <a:xfrm rot="-4499919">
              <a:off x="5164310" y="3568655"/>
              <a:ext cx="736194" cy="1394546"/>
              <a:chOff x="3487525" y="3986125"/>
              <a:chExt cx="766525" cy="1452000"/>
            </a:xfrm>
          </p:grpSpPr>
          <p:sp>
            <p:nvSpPr>
              <p:cNvPr id="615" name="Shape 615"/>
              <p:cNvSpPr/>
              <p:nvPr/>
            </p:nvSpPr>
            <p:spPr>
              <a:xfrm>
                <a:off x="3506900" y="3986125"/>
                <a:ext cx="747150" cy="1452000"/>
              </a:xfrm>
              <a:custGeom>
                <a:avLst/>
                <a:gdLst/>
                <a:ahLst/>
                <a:cxnLst/>
                <a:rect l="0" t="0" r="0" b="0"/>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616" name="Shape 616"/>
              <p:cNvSpPr/>
              <p:nvPr/>
            </p:nvSpPr>
            <p:spPr>
              <a:xfrm>
                <a:off x="3501600" y="4357925"/>
                <a:ext cx="151575" cy="297825"/>
              </a:xfrm>
              <a:custGeom>
                <a:avLst/>
                <a:gdLst/>
                <a:ahLst/>
                <a:cxnLst/>
                <a:rect l="0" t="0" r="0" b="0"/>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617" name="Shape 617"/>
              <p:cNvSpPr/>
              <p:nvPr/>
            </p:nvSpPr>
            <p:spPr>
              <a:xfrm>
                <a:off x="3487525" y="4421350"/>
                <a:ext cx="82825" cy="112800"/>
              </a:xfrm>
              <a:custGeom>
                <a:avLst/>
                <a:gdLst/>
                <a:ahLst/>
                <a:cxnLst/>
                <a:rect l="0" t="0" r="0" b="0"/>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618" name="Shape 618"/>
              <p:cNvSpPr/>
              <p:nvPr/>
            </p:nvSpPr>
            <p:spPr>
              <a:xfrm>
                <a:off x="3621425" y="4657475"/>
                <a:ext cx="89900" cy="84625"/>
              </a:xfrm>
              <a:custGeom>
                <a:avLst/>
                <a:gdLst/>
                <a:ahLst/>
                <a:cxnLst/>
                <a:rect l="0" t="0" r="0" b="0"/>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grpSp>
        <p:sp>
          <p:nvSpPr>
            <p:cNvPr id="619" name="Shape 619"/>
            <p:cNvSpPr/>
            <p:nvPr/>
          </p:nvSpPr>
          <p:spPr>
            <a:xfrm>
              <a:off x="4535405" y="4308991"/>
              <a:ext cx="198042" cy="199452"/>
            </a:xfrm>
            <a:custGeom>
              <a:avLst/>
              <a:gdLst/>
              <a:ahLst/>
              <a:cxnLst/>
              <a:rect l="0" t="0" r="0" b="0"/>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620" name="Shape 620"/>
            <p:cNvSpPr/>
            <p:nvPr/>
          </p:nvSpPr>
          <p:spPr>
            <a:xfrm rot="-4500104">
              <a:off x="6518555" y="4207571"/>
              <a:ext cx="115130" cy="420814"/>
            </a:xfrm>
            <a:custGeom>
              <a:avLst/>
              <a:gdLst/>
              <a:ahLst/>
              <a:cxnLst/>
              <a:rect l="0" t="0" r="0" b="0"/>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grpSp>
          <p:nvGrpSpPr>
            <p:cNvPr id="621" name="Shape 621"/>
            <p:cNvGrpSpPr/>
            <p:nvPr/>
          </p:nvGrpSpPr>
          <p:grpSpPr>
            <a:xfrm rot="4061973">
              <a:off x="4591313" y="4522570"/>
              <a:ext cx="150793" cy="179149"/>
              <a:chOff x="4157100" y="2900650"/>
              <a:chExt cx="206200" cy="244975"/>
            </a:xfrm>
          </p:grpSpPr>
          <p:sp>
            <p:nvSpPr>
              <p:cNvPr id="622" name="Shape 622"/>
              <p:cNvSpPr/>
              <p:nvPr/>
            </p:nvSpPr>
            <p:spPr>
              <a:xfrm>
                <a:off x="4157100" y="3031050"/>
                <a:ext cx="51125" cy="114575"/>
              </a:xfrm>
              <a:custGeom>
                <a:avLst/>
                <a:gdLst/>
                <a:ahLst/>
                <a:cxnLst/>
                <a:rect l="0" t="0" r="0" b="0"/>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623" name="Shape 623"/>
              <p:cNvSpPr/>
              <p:nvPr/>
            </p:nvSpPr>
            <p:spPr>
              <a:xfrm>
                <a:off x="4169450" y="2900650"/>
                <a:ext cx="88125" cy="104000"/>
              </a:xfrm>
              <a:custGeom>
                <a:avLst/>
                <a:gdLst/>
                <a:ahLst/>
                <a:cxnLst/>
                <a:rect l="0" t="0" r="0" b="0"/>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sp>
            <p:nvSpPr>
              <p:cNvPr id="624" name="Shape 624"/>
              <p:cNvSpPr/>
              <p:nvPr/>
            </p:nvSpPr>
            <p:spPr>
              <a:xfrm>
                <a:off x="4217025" y="3024000"/>
                <a:ext cx="146275" cy="104000"/>
              </a:xfrm>
              <a:custGeom>
                <a:avLst/>
                <a:gdLst/>
                <a:ahLst/>
                <a:cxnLst/>
                <a:rect l="0" t="0" r="0" b="0"/>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93B770"/>
              </a:solidFill>
              <a:ln>
                <a:noFill/>
              </a:ln>
            </p:spPr>
            <p:txBody>
              <a:bodyPr lIns="91425" tIns="91425" rIns="91425" bIns="91425" anchor="ctr" anchorCtr="0">
                <a:noAutofit/>
              </a:bodyPr>
              <a:lstStyle/>
              <a:p>
                <a:pPr lvl="0">
                  <a:spcBef>
                    <a:spcPts val="0"/>
                  </a:spcBef>
                  <a:buNone/>
                </a:pPr>
                <a:endParaRPr/>
              </a:p>
            </p:txBody>
          </p:sp>
        </p:gr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28975" y="586975"/>
            <a:ext cx="6009600" cy="857400"/>
          </a:xfrm>
          <a:prstGeom prst="rect">
            <a:avLst/>
          </a:prstGeom>
          <a:noFill/>
          <a:ln>
            <a:noFill/>
          </a:ln>
        </p:spPr>
        <p:txBody>
          <a:bodyPr lIns="91425" tIns="91425" rIns="91425" bIns="91425" anchor="b" anchorCtr="0"/>
          <a:lstStyle>
            <a:lvl1pPr lvl="0">
              <a:spcBef>
                <a:spcPts val="0"/>
              </a:spcBef>
              <a:buClr>
                <a:srgbClr val="97BFAC"/>
              </a:buClr>
              <a:buSzPct val="100000"/>
              <a:buFont typeface="Yellowtail"/>
              <a:buNone/>
              <a:defRPr sz="3000">
                <a:solidFill>
                  <a:srgbClr val="97BFAC"/>
                </a:solidFill>
                <a:latin typeface="Yellowtail"/>
                <a:ea typeface="Yellowtail"/>
                <a:cs typeface="Yellowtail"/>
                <a:sym typeface="Yellowtail"/>
              </a:defRPr>
            </a:lvl1pPr>
            <a:lvl2pPr lvl="1">
              <a:spcBef>
                <a:spcPts val="0"/>
              </a:spcBef>
              <a:buClr>
                <a:srgbClr val="97BFAC"/>
              </a:buClr>
              <a:buSzPct val="100000"/>
              <a:buFont typeface="Yellowtail"/>
              <a:buNone/>
              <a:defRPr sz="3000">
                <a:solidFill>
                  <a:srgbClr val="97BFAC"/>
                </a:solidFill>
                <a:latin typeface="Yellowtail"/>
                <a:ea typeface="Yellowtail"/>
                <a:cs typeface="Yellowtail"/>
                <a:sym typeface="Yellowtail"/>
              </a:defRPr>
            </a:lvl2pPr>
            <a:lvl3pPr lvl="2">
              <a:spcBef>
                <a:spcPts val="0"/>
              </a:spcBef>
              <a:buClr>
                <a:srgbClr val="97BFAC"/>
              </a:buClr>
              <a:buSzPct val="100000"/>
              <a:buFont typeface="Yellowtail"/>
              <a:buNone/>
              <a:defRPr sz="3000">
                <a:solidFill>
                  <a:srgbClr val="97BFAC"/>
                </a:solidFill>
                <a:latin typeface="Yellowtail"/>
                <a:ea typeface="Yellowtail"/>
                <a:cs typeface="Yellowtail"/>
                <a:sym typeface="Yellowtail"/>
              </a:defRPr>
            </a:lvl3pPr>
            <a:lvl4pPr lvl="3">
              <a:spcBef>
                <a:spcPts val="0"/>
              </a:spcBef>
              <a:buClr>
                <a:srgbClr val="97BFAC"/>
              </a:buClr>
              <a:buSzPct val="100000"/>
              <a:buFont typeface="Yellowtail"/>
              <a:buNone/>
              <a:defRPr sz="3000">
                <a:solidFill>
                  <a:srgbClr val="97BFAC"/>
                </a:solidFill>
                <a:latin typeface="Yellowtail"/>
                <a:ea typeface="Yellowtail"/>
                <a:cs typeface="Yellowtail"/>
                <a:sym typeface="Yellowtail"/>
              </a:defRPr>
            </a:lvl4pPr>
            <a:lvl5pPr lvl="4">
              <a:spcBef>
                <a:spcPts val="0"/>
              </a:spcBef>
              <a:buClr>
                <a:srgbClr val="97BFAC"/>
              </a:buClr>
              <a:buSzPct val="100000"/>
              <a:buFont typeface="Yellowtail"/>
              <a:buNone/>
              <a:defRPr sz="3000">
                <a:solidFill>
                  <a:srgbClr val="97BFAC"/>
                </a:solidFill>
                <a:latin typeface="Yellowtail"/>
                <a:ea typeface="Yellowtail"/>
                <a:cs typeface="Yellowtail"/>
                <a:sym typeface="Yellowtail"/>
              </a:defRPr>
            </a:lvl5pPr>
            <a:lvl6pPr lvl="5">
              <a:spcBef>
                <a:spcPts val="0"/>
              </a:spcBef>
              <a:buClr>
                <a:srgbClr val="97BFAC"/>
              </a:buClr>
              <a:buSzPct val="100000"/>
              <a:buFont typeface="Yellowtail"/>
              <a:buNone/>
              <a:defRPr sz="3000">
                <a:solidFill>
                  <a:srgbClr val="97BFAC"/>
                </a:solidFill>
                <a:latin typeface="Yellowtail"/>
                <a:ea typeface="Yellowtail"/>
                <a:cs typeface="Yellowtail"/>
                <a:sym typeface="Yellowtail"/>
              </a:defRPr>
            </a:lvl6pPr>
            <a:lvl7pPr lvl="6">
              <a:spcBef>
                <a:spcPts val="0"/>
              </a:spcBef>
              <a:buClr>
                <a:srgbClr val="97BFAC"/>
              </a:buClr>
              <a:buSzPct val="100000"/>
              <a:buFont typeface="Yellowtail"/>
              <a:buNone/>
              <a:defRPr sz="3000">
                <a:solidFill>
                  <a:srgbClr val="97BFAC"/>
                </a:solidFill>
                <a:latin typeface="Yellowtail"/>
                <a:ea typeface="Yellowtail"/>
                <a:cs typeface="Yellowtail"/>
                <a:sym typeface="Yellowtail"/>
              </a:defRPr>
            </a:lvl7pPr>
            <a:lvl8pPr lvl="7">
              <a:spcBef>
                <a:spcPts val="0"/>
              </a:spcBef>
              <a:buClr>
                <a:srgbClr val="97BFAC"/>
              </a:buClr>
              <a:buSzPct val="100000"/>
              <a:buFont typeface="Yellowtail"/>
              <a:buNone/>
              <a:defRPr sz="3000">
                <a:solidFill>
                  <a:srgbClr val="97BFAC"/>
                </a:solidFill>
                <a:latin typeface="Yellowtail"/>
                <a:ea typeface="Yellowtail"/>
                <a:cs typeface="Yellowtail"/>
                <a:sym typeface="Yellowtail"/>
              </a:defRPr>
            </a:lvl8pPr>
            <a:lvl9pPr lvl="8">
              <a:spcBef>
                <a:spcPts val="0"/>
              </a:spcBef>
              <a:buClr>
                <a:srgbClr val="97BFAC"/>
              </a:buClr>
              <a:buSzPct val="100000"/>
              <a:buFont typeface="Yellowtail"/>
              <a:buNone/>
              <a:defRPr sz="3000">
                <a:solidFill>
                  <a:srgbClr val="97BFAC"/>
                </a:solidFill>
                <a:latin typeface="Yellowtail"/>
                <a:ea typeface="Yellowtail"/>
                <a:cs typeface="Yellowtail"/>
                <a:sym typeface="Yellowtail"/>
              </a:defRPr>
            </a:lvl9pPr>
          </a:lstStyle>
          <a:p>
            <a:endParaRPr/>
          </a:p>
        </p:txBody>
      </p:sp>
      <p:sp>
        <p:nvSpPr>
          <p:cNvPr id="7" name="Shape 7"/>
          <p:cNvSpPr txBox="1">
            <a:spLocks noGrp="1"/>
          </p:cNvSpPr>
          <p:nvPr>
            <p:ph type="body" idx="1"/>
          </p:nvPr>
        </p:nvSpPr>
        <p:spPr>
          <a:xfrm>
            <a:off x="628975" y="1504949"/>
            <a:ext cx="6009600" cy="3080699"/>
          </a:xfrm>
          <a:prstGeom prst="rect">
            <a:avLst/>
          </a:prstGeom>
          <a:noFill/>
          <a:ln>
            <a:noFill/>
          </a:ln>
        </p:spPr>
        <p:txBody>
          <a:bodyPr lIns="91425" tIns="91425" rIns="91425" bIns="91425" anchor="t" anchorCtr="0"/>
          <a:lstStyle>
            <a:lvl1pPr lvl="0">
              <a:spcBef>
                <a:spcPts val="600"/>
              </a:spcBef>
              <a:buClr>
                <a:srgbClr val="BDCC64"/>
              </a:buClr>
              <a:buFont typeface="Neuton"/>
              <a:buChar char="✢"/>
              <a:defRPr sz="2400">
                <a:solidFill>
                  <a:srgbClr val="666666"/>
                </a:solidFill>
                <a:latin typeface="Neuton"/>
                <a:ea typeface="Neuton"/>
                <a:cs typeface="Neuton"/>
                <a:sym typeface="Neuton"/>
              </a:defRPr>
            </a:lvl1pPr>
            <a:lvl2pPr lvl="1">
              <a:spcBef>
                <a:spcPts val="480"/>
              </a:spcBef>
              <a:buClr>
                <a:srgbClr val="BDCC64"/>
              </a:buClr>
              <a:buSzPct val="100000"/>
              <a:buFont typeface="Neuton"/>
              <a:buChar char="○"/>
              <a:defRPr sz="2400">
                <a:solidFill>
                  <a:srgbClr val="666666"/>
                </a:solidFill>
                <a:latin typeface="Neuton"/>
                <a:ea typeface="Neuton"/>
                <a:cs typeface="Neuton"/>
                <a:sym typeface="Neuton"/>
              </a:defRPr>
            </a:lvl2pPr>
            <a:lvl3pPr lvl="2">
              <a:spcBef>
                <a:spcPts val="480"/>
              </a:spcBef>
              <a:buClr>
                <a:srgbClr val="BDCC64"/>
              </a:buClr>
              <a:buSzPct val="100000"/>
              <a:buFont typeface="Neuton"/>
              <a:buChar char="○"/>
              <a:defRPr sz="2400">
                <a:solidFill>
                  <a:srgbClr val="666666"/>
                </a:solidFill>
                <a:latin typeface="Neuton"/>
                <a:ea typeface="Neuton"/>
                <a:cs typeface="Neuton"/>
                <a:sym typeface="Neuton"/>
              </a:defRPr>
            </a:lvl3pPr>
            <a:lvl4pPr lvl="3">
              <a:spcBef>
                <a:spcPts val="360"/>
              </a:spcBef>
              <a:buClr>
                <a:srgbClr val="BDCC64"/>
              </a:buClr>
              <a:buSzPct val="100000"/>
              <a:buFont typeface="Neuton"/>
              <a:buChar char="○"/>
              <a:defRPr sz="2400">
                <a:solidFill>
                  <a:srgbClr val="666666"/>
                </a:solidFill>
                <a:latin typeface="Neuton"/>
                <a:ea typeface="Neuton"/>
                <a:cs typeface="Neuton"/>
                <a:sym typeface="Neuton"/>
              </a:defRPr>
            </a:lvl4pPr>
            <a:lvl5pPr lvl="4">
              <a:spcBef>
                <a:spcPts val="360"/>
              </a:spcBef>
              <a:buClr>
                <a:srgbClr val="BDCC64"/>
              </a:buClr>
              <a:buSzPct val="100000"/>
              <a:buFont typeface="Neuton"/>
              <a:defRPr sz="2400">
                <a:solidFill>
                  <a:srgbClr val="666666"/>
                </a:solidFill>
                <a:latin typeface="Neuton"/>
                <a:ea typeface="Neuton"/>
                <a:cs typeface="Neuton"/>
                <a:sym typeface="Neuton"/>
              </a:defRPr>
            </a:lvl5pPr>
            <a:lvl6pPr lvl="5">
              <a:spcBef>
                <a:spcPts val="360"/>
              </a:spcBef>
              <a:buClr>
                <a:srgbClr val="BDCC64"/>
              </a:buClr>
              <a:buSzPct val="100000"/>
              <a:buFont typeface="Neuton"/>
              <a:buChar char="○"/>
              <a:defRPr sz="2400">
                <a:solidFill>
                  <a:srgbClr val="666666"/>
                </a:solidFill>
                <a:latin typeface="Neuton"/>
                <a:ea typeface="Neuton"/>
                <a:cs typeface="Neuton"/>
                <a:sym typeface="Neuton"/>
              </a:defRPr>
            </a:lvl6pPr>
            <a:lvl7pPr lvl="6">
              <a:spcBef>
                <a:spcPts val="360"/>
              </a:spcBef>
              <a:buClr>
                <a:srgbClr val="BDCC64"/>
              </a:buClr>
              <a:buSzPct val="100000"/>
              <a:buFont typeface="Neuton"/>
              <a:buChar char="○"/>
              <a:defRPr sz="2400">
                <a:solidFill>
                  <a:srgbClr val="666666"/>
                </a:solidFill>
                <a:latin typeface="Neuton"/>
                <a:ea typeface="Neuton"/>
                <a:cs typeface="Neuton"/>
                <a:sym typeface="Neuton"/>
              </a:defRPr>
            </a:lvl7pPr>
            <a:lvl8pPr lvl="7">
              <a:spcBef>
                <a:spcPts val="360"/>
              </a:spcBef>
              <a:buClr>
                <a:srgbClr val="BDCC64"/>
              </a:buClr>
              <a:buSzPct val="100000"/>
              <a:buFont typeface="Neuton"/>
              <a:defRPr sz="2400">
                <a:solidFill>
                  <a:srgbClr val="666666"/>
                </a:solidFill>
                <a:latin typeface="Neuton"/>
                <a:ea typeface="Neuton"/>
                <a:cs typeface="Neuton"/>
                <a:sym typeface="Neuton"/>
              </a:defRPr>
            </a:lvl8pPr>
            <a:lvl9pPr lvl="8">
              <a:spcBef>
                <a:spcPts val="360"/>
              </a:spcBef>
              <a:buClr>
                <a:srgbClr val="BDCC64"/>
              </a:buClr>
              <a:buSzPct val="100000"/>
              <a:buFont typeface="Neuton"/>
              <a:buChar char="○"/>
              <a:defRPr sz="2400">
                <a:solidFill>
                  <a:srgbClr val="666666"/>
                </a:solidFill>
                <a:latin typeface="Neuton"/>
                <a:ea typeface="Neuton"/>
                <a:cs typeface="Neuton"/>
                <a:sym typeface="Neuton"/>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8"/>
        <p:cNvGrpSpPr/>
        <p:nvPr/>
      </p:nvGrpSpPr>
      <p:grpSpPr>
        <a:xfrm>
          <a:off x="0" y="0"/>
          <a:ext cx="0" cy="0"/>
          <a:chOff x="0" y="0"/>
          <a:chExt cx="0" cy="0"/>
        </a:xfrm>
      </p:grpSpPr>
      <p:sp>
        <p:nvSpPr>
          <p:cNvPr id="629" name="Shape 629"/>
          <p:cNvSpPr txBox="1">
            <a:spLocks noGrp="1"/>
          </p:cNvSpPr>
          <p:nvPr>
            <p:ph type="ctrTitle"/>
          </p:nvPr>
        </p:nvSpPr>
        <p:spPr>
          <a:xfrm>
            <a:off x="0" y="123478"/>
            <a:ext cx="9144000" cy="5020022"/>
          </a:xfrm>
          <a:prstGeom prst="rect">
            <a:avLst/>
          </a:prstGeom>
        </p:spPr>
        <p:txBody>
          <a:bodyPr lIns="91425" tIns="91425" rIns="91425" bIns="91425" anchor="ctr" anchorCtr="0">
            <a:noAutofit/>
          </a:bodyPr>
          <a:lstStyle/>
          <a:p>
            <a:pPr lvl="0" algn="r" rtl="1">
              <a:spcBef>
                <a:spcPts val="0"/>
              </a:spcBef>
              <a:buNone/>
            </a:pPr>
            <a:r>
              <a:rPr lang="ar-IQ" sz="2000" smtClean="0"/>
              <a:t>                                                                           </a:t>
            </a:r>
            <a:r>
              <a:rPr lang="ar-IQ" sz="2000" smtClean="0"/>
              <a:t>             </a:t>
            </a:r>
            <a:r>
              <a:rPr lang="ar-IQ" sz="2000" dirty="0" smtClean="0"/>
              <a:t>الجامعه المستنصريـــة </a:t>
            </a:r>
            <a:br>
              <a:rPr lang="ar-IQ" sz="2000" dirty="0" smtClean="0"/>
            </a:br>
            <a:r>
              <a:rPr lang="ar-IQ" sz="2000" smtClean="0"/>
              <a:t>                                                                            </a:t>
            </a:r>
            <a:r>
              <a:rPr lang="ar-IQ" sz="2000" smtClean="0"/>
              <a:t>            </a:t>
            </a:r>
            <a:r>
              <a:rPr lang="ar-IQ" sz="2000" dirty="0" smtClean="0"/>
              <a:t>كلية الادارة والاقتصاد </a:t>
            </a:r>
            <a:br>
              <a:rPr lang="ar-IQ" sz="2000" dirty="0" smtClean="0"/>
            </a:br>
            <a:r>
              <a:rPr lang="ar-IQ" sz="2000" smtClean="0"/>
              <a:t>                                                                             </a:t>
            </a:r>
            <a:r>
              <a:rPr lang="ar-IQ" sz="2000" smtClean="0"/>
              <a:t>           </a:t>
            </a:r>
            <a:r>
              <a:rPr lang="ar-IQ" sz="2000" dirty="0" smtClean="0"/>
              <a:t>قسم ادارة الاعمـــــــال </a:t>
            </a:r>
            <a:br>
              <a:rPr lang="ar-IQ" sz="2000" dirty="0" smtClean="0"/>
            </a:br>
            <a:r>
              <a:rPr lang="ar-IQ" sz="2000" smtClean="0"/>
              <a:t>                                                                              </a:t>
            </a:r>
            <a:r>
              <a:rPr lang="ar-IQ" sz="2000" smtClean="0"/>
              <a:t>          </a:t>
            </a:r>
            <a:r>
              <a:rPr lang="ar-IQ" sz="2000" dirty="0" smtClean="0"/>
              <a:t>التخطيط الاستراتيجي</a:t>
            </a:r>
            <a:br>
              <a:rPr lang="ar-IQ" sz="2000" dirty="0" smtClean="0"/>
            </a:br>
            <a:r>
              <a:rPr lang="ar-IQ" sz="2000" dirty="0"/>
              <a:t/>
            </a:r>
            <a:br>
              <a:rPr lang="ar-IQ" sz="2000" dirty="0"/>
            </a:br>
            <a:r>
              <a:rPr lang="ar-IQ" sz="2000" dirty="0"/>
              <a:t/>
            </a:r>
            <a:br>
              <a:rPr lang="ar-IQ" sz="2000" dirty="0"/>
            </a:br>
            <a:r>
              <a:rPr lang="ar-IQ" sz="2000" smtClean="0"/>
              <a:t>                                        </a:t>
            </a:r>
            <a:r>
              <a:rPr lang="ar-IQ" sz="2000" dirty="0" smtClean="0"/>
              <a:t>م</a:t>
            </a:r>
            <a:r>
              <a:rPr lang="ar-IQ" sz="2000" dirty="0" smtClean="0"/>
              <a:t>/ عملية تخطيط السيناريو  واهميته</a:t>
            </a:r>
            <a:br>
              <a:rPr lang="ar-IQ" sz="2000" dirty="0" smtClean="0"/>
            </a:br>
            <a:r>
              <a:rPr lang="ar-IQ" sz="2000" dirty="0"/>
              <a:t/>
            </a:r>
            <a:br>
              <a:rPr lang="ar-IQ" sz="2000" dirty="0"/>
            </a:br>
            <a:r>
              <a:rPr lang="ar-IQ" sz="2000" dirty="0" smtClean="0"/>
              <a:t>       </a:t>
            </a:r>
            <a:r>
              <a:rPr lang="ar-IQ" sz="2000" dirty="0" smtClean="0"/>
              <a:t>                                 استاذ المادة : د. مها عارف العزاوي</a:t>
            </a:r>
            <a:r>
              <a:rPr lang="ar-IQ" sz="2000" dirty="0" smtClean="0"/>
              <a:t/>
            </a:r>
            <a:br>
              <a:rPr lang="ar-IQ" sz="2000" dirty="0" smtClean="0"/>
            </a:br>
            <a:endParaRPr lang="en" sz="2000"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81"/>
        <p:cNvGrpSpPr/>
        <p:nvPr/>
      </p:nvGrpSpPr>
      <p:grpSpPr>
        <a:xfrm>
          <a:off x="0" y="0"/>
          <a:ext cx="0" cy="0"/>
          <a:chOff x="0" y="0"/>
          <a:chExt cx="0" cy="0"/>
        </a:xfrm>
      </p:grpSpPr>
      <p:sp>
        <p:nvSpPr>
          <p:cNvPr id="682" name="Shape 682"/>
          <p:cNvSpPr txBox="1">
            <a:spLocks noGrp="1"/>
          </p:cNvSpPr>
          <p:nvPr>
            <p:ph type="title"/>
          </p:nvPr>
        </p:nvSpPr>
        <p:spPr>
          <a:xfrm>
            <a:off x="628975" y="1"/>
            <a:ext cx="6009600" cy="483517"/>
          </a:xfrm>
          <a:prstGeom prst="rect">
            <a:avLst/>
          </a:prstGeom>
        </p:spPr>
        <p:txBody>
          <a:bodyPr lIns="91425" tIns="91425" rIns="91425" bIns="91425" anchor="b" anchorCtr="0">
            <a:noAutofit/>
          </a:bodyPr>
          <a:lstStyle/>
          <a:p>
            <a:pPr algn="ctr"/>
            <a:r>
              <a:rPr lang="ar-IQ" sz="2800" b="1" dirty="0">
                <a:solidFill>
                  <a:srgbClr val="FFC000"/>
                </a:solidFill>
              </a:rPr>
              <a:t>عناصر تخطيط السيناريو </a:t>
            </a:r>
            <a:endParaRPr lang="en" sz="2800" dirty="0">
              <a:solidFill>
                <a:srgbClr val="FFC000"/>
              </a:solidFill>
            </a:endParaRPr>
          </a:p>
        </p:txBody>
      </p:sp>
      <p:sp>
        <p:nvSpPr>
          <p:cNvPr id="2" name="Text Placeholder 1"/>
          <p:cNvSpPr>
            <a:spLocks noGrp="1"/>
          </p:cNvSpPr>
          <p:nvPr>
            <p:ph type="body" idx="1"/>
          </p:nvPr>
        </p:nvSpPr>
        <p:spPr>
          <a:xfrm>
            <a:off x="0" y="483518"/>
            <a:ext cx="7092280" cy="4659982"/>
          </a:xfrm>
        </p:spPr>
        <p:txBody>
          <a:bodyPr/>
          <a:lstStyle/>
          <a:p>
            <a:pPr algn="r" rtl="1">
              <a:buNone/>
            </a:pPr>
            <a:r>
              <a:rPr lang="ar-IQ" sz="1600" b="1" dirty="0" smtClean="0"/>
              <a:t>يشير </a:t>
            </a:r>
            <a:r>
              <a:rPr lang="ar-IQ" sz="1600" b="1" dirty="0"/>
              <a:t>(العيسوي,2000) الى وجود ثلاثة عناصر رئيسية للتخطيط السيناريو هي</a:t>
            </a:r>
            <a:r>
              <a:rPr lang="ar-IQ" sz="1600" b="1" dirty="0" smtClean="0"/>
              <a:t>:-</a:t>
            </a:r>
            <a:endParaRPr lang="en-US" sz="1600" b="1" dirty="0"/>
          </a:p>
          <a:p>
            <a:pPr marL="342900" indent="-342900" algn="r" rtl="1">
              <a:buFont typeface="+mj-lt"/>
              <a:buAutoNum type="arabicPeriod"/>
            </a:pPr>
            <a:r>
              <a:rPr lang="ar-IQ" b="1" dirty="0" smtClean="0"/>
              <a:t>  </a:t>
            </a:r>
            <a:r>
              <a:rPr lang="ar-IQ" sz="2000" b="1" dirty="0" smtClean="0"/>
              <a:t>وصف </a:t>
            </a:r>
            <a:r>
              <a:rPr lang="ar-IQ" sz="2000" b="1" dirty="0"/>
              <a:t>الوضع المستقبلي </a:t>
            </a:r>
            <a:r>
              <a:rPr lang="ar-IQ" sz="2000" b="1" dirty="0" smtClean="0"/>
              <a:t>المحتمل : </a:t>
            </a:r>
            <a:r>
              <a:rPr lang="ar-IQ" b="1" dirty="0" smtClean="0"/>
              <a:t>في </a:t>
            </a:r>
            <a:r>
              <a:rPr lang="ar-IQ" b="1" dirty="0"/>
              <a:t>هذة الحالة نتحدث عن سيناريو استطلاعي, حيث يبدأ من معطيات واتجاهات عامة في محاولة لأستكشاف مايمكن ان ينتج من الاحداث والتصرفات ومن ناحية اخرى قد يمثل وضع مستقبلي مرغوب ,في هذة الحالة نتحدث عن سيناريو استهدافي نقطة بدايتة تشمل مجموعة من الاهداف المحددة والتي ينظر اليها كصورة مستقبلية متناسقة</a:t>
            </a:r>
            <a:r>
              <a:rPr lang="ar-IQ" b="1" dirty="0" smtClean="0"/>
              <a:t>.</a:t>
            </a:r>
            <a:endParaRPr lang="ar-IQ" b="1" dirty="0"/>
          </a:p>
          <a:p>
            <a:pPr marL="342900" indent="-342900" algn="r" rtl="1">
              <a:buFont typeface="+mj-lt"/>
              <a:buAutoNum type="arabicPeriod"/>
            </a:pPr>
            <a:r>
              <a:rPr lang="ar-IQ" sz="2000" b="1" dirty="0" smtClean="0"/>
              <a:t>وضع </a:t>
            </a:r>
            <a:r>
              <a:rPr lang="ar-IQ" sz="2000" b="1" dirty="0"/>
              <a:t>مسار او مسارات </a:t>
            </a:r>
            <a:r>
              <a:rPr lang="ar-IQ" sz="2000" b="1" dirty="0" smtClean="0"/>
              <a:t>مستقبلية </a:t>
            </a:r>
            <a:r>
              <a:rPr lang="ar-IQ" b="1" dirty="0" smtClean="0"/>
              <a:t>: ويقصد </a:t>
            </a:r>
            <a:r>
              <a:rPr lang="ar-IQ" b="1" dirty="0"/>
              <a:t>به وضع جدول زمني مزعوم مترتب على ظاهرة معينة ,والتي تبدأ من وضع مستقبلي  فعلي او مفترض او مرغوب فيه.المسار المستقبلي يتشكل من خلال عملية تحليل لسلسلة من الاحداث والتصرفات والتفاعلات التي تنشأ بينهم او الاثار المترتبة على ذلك</a:t>
            </a:r>
            <a:r>
              <a:rPr lang="ar-IQ" b="1" dirty="0" smtClean="0"/>
              <a:t>.</a:t>
            </a:r>
            <a:endParaRPr lang="en-US" b="1" dirty="0"/>
          </a:p>
          <a:p>
            <a:pPr marL="342900" indent="-342900" algn="r" rtl="1">
              <a:buFont typeface="+mj-lt"/>
              <a:buAutoNum type="arabicPeriod"/>
            </a:pPr>
            <a:r>
              <a:rPr lang="ar-IQ" sz="2000" b="1" dirty="0" smtClean="0"/>
              <a:t>الوضع الابتدائي :</a:t>
            </a:r>
            <a:r>
              <a:rPr lang="ar-IQ" b="1" dirty="0" smtClean="0"/>
              <a:t>  وهو </a:t>
            </a:r>
            <a:r>
              <a:rPr lang="ar-IQ" b="1" dirty="0"/>
              <a:t>نقطة انطلاق او مجموعة شروط اولية لكل سيناريو </a:t>
            </a:r>
            <a:r>
              <a:rPr lang="ar-IQ" b="1" dirty="0" smtClean="0"/>
              <a:t>.</a:t>
            </a:r>
          </a:p>
          <a:p>
            <a:pPr algn="r" rtl="1">
              <a:buNone/>
            </a:pPr>
            <a:endParaRPr lang="ar-IQ" sz="1600" b="1" dirty="0" smtClean="0"/>
          </a:p>
          <a:p>
            <a:pPr algn="ctr" rtl="1">
              <a:buNone/>
            </a:pPr>
            <a:r>
              <a:rPr lang="ar-IQ" b="1" dirty="0" smtClean="0"/>
              <a:t>من </a:t>
            </a:r>
            <a:r>
              <a:rPr lang="ar-IQ" b="1" dirty="0"/>
              <a:t>الاهمية تميز بين نوعين من العناصر ضمن مجموعة الشروط الاولية للسيناريو</a:t>
            </a:r>
            <a:r>
              <a:rPr lang="ar-IQ" b="1" dirty="0" smtClean="0"/>
              <a:t>:</a:t>
            </a:r>
            <a:endParaRPr lang="en-US" b="1" dirty="0"/>
          </a:p>
          <a:p>
            <a:pPr marL="285750" indent="-285750" algn="ctr" rtl="1">
              <a:buFont typeface="Arial" panose="020B0604020202020204" pitchFamily="34" charset="0"/>
              <a:buChar char="•"/>
            </a:pPr>
            <a:r>
              <a:rPr lang="ar-IQ" b="1" dirty="0" smtClean="0"/>
              <a:t>الوقائع: تعني </a:t>
            </a:r>
            <a:r>
              <a:rPr lang="ar-IQ" b="1" dirty="0"/>
              <a:t>حقائق الاوضاع الاقتصادية والاجتماعية والتكنولوجية والسياسية والتأثيرات الخارجية والاتجاهات السائدة ,بالاضافة الى الاتجاهات الجديدة</a:t>
            </a:r>
            <a:r>
              <a:rPr lang="ar-IQ" b="1" dirty="0" smtClean="0"/>
              <a:t>.</a:t>
            </a:r>
          </a:p>
          <a:p>
            <a:pPr marL="285750" indent="-285750" algn="ctr" rtl="1">
              <a:buFont typeface="Arial" panose="020B0604020202020204" pitchFamily="34" charset="0"/>
              <a:buChar char="•"/>
            </a:pPr>
            <a:r>
              <a:rPr lang="ar-IQ" b="1" dirty="0" smtClean="0"/>
              <a:t>الجهات </a:t>
            </a:r>
            <a:r>
              <a:rPr lang="ar-IQ" b="1" dirty="0"/>
              <a:t>الفاعلة:وهي القوة الاكثر تأثيرا على صنع الاحداث ,سواء كفعل او كرد </a:t>
            </a:r>
            <a:r>
              <a:rPr lang="ar-IQ" b="1" dirty="0" smtClean="0"/>
              <a:t>فعل.  </a:t>
            </a: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1563638"/>
            <a:ext cx="5832648" cy="1872208"/>
          </a:xfrm>
        </p:spPr>
        <p:txBody>
          <a:bodyPr/>
          <a:lstStyle/>
          <a:p>
            <a:r>
              <a:rPr lang="ar-IQ" b="1" dirty="0"/>
              <a:t>مراحل تخطيط </a:t>
            </a:r>
            <a:r>
              <a:rPr lang="ar-IQ" b="1" dirty="0" smtClean="0"/>
              <a:t>السيناريو</a:t>
            </a:r>
            <a:endParaRPr lang="ar-IQ" dirty="0"/>
          </a:p>
        </p:txBody>
      </p:sp>
    </p:spTree>
    <p:extLst>
      <p:ext uri="{BB962C8B-B14F-4D97-AF65-F5344CB8AC3E}">
        <p14:creationId xmlns:p14="http://schemas.microsoft.com/office/powerpoint/2010/main" val="12774587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975" y="195486"/>
            <a:ext cx="6009600" cy="648072"/>
          </a:xfrm>
        </p:spPr>
        <p:style>
          <a:lnRef idx="2">
            <a:schemeClr val="accent2"/>
          </a:lnRef>
          <a:fillRef idx="1">
            <a:schemeClr val="lt1"/>
          </a:fillRef>
          <a:effectRef idx="0">
            <a:schemeClr val="accent2"/>
          </a:effectRef>
          <a:fontRef idx="minor">
            <a:schemeClr val="dk1"/>
          </a:fontRef>
        </p:style>
        <p:txBody>
          <a:bodyPr/>
          <a:lstStyle/>
          <a:p>
            <a:pPr algn="r" rtl="1"/>
            <a:r>
              <a:rPr lang="ar-IQ" sz="2000" dirty="0"/>
              <a:t>بالامكان ان ندير مشروع السيناريو خلال المراحل الاربعة </a:t>
            </a:r>
            <a:r>
              <a:rPr lang="ar-IQ" sz="2000" dirty="0" smtClean="0"/>
              <a:t>الاتية :- </a:t>
            </a:r>
            <a:r>
              <a:rPr lang="ar-IQ" sz="1400" dirty="0" smtClean="0"/>
              <a:t> (</a:t>
            </a:r>
            <a:r>
              <a:rPr lang="en-US" sz="1400" dirty="0"/>
              <a:t>Pagani,2008</a:t>
            </a:r>
            <a:r>
              <a:rPr lang="ar-IQ" sz="1400" dirty="0" smtClean="0"/>
              <a:t>)</a:t>
            </a:r>
            <a:endParaRPr lang="ar-IQ" sz="2000" dirty="0"/>
          </a:p>
        </p:txBody>
      </p:sp>
      <p:sp>
        <p:nvSpPr>
          <p:cNvPr id="3" name="Text Placeholder 2"/>
          <p:cNvSpPr>
            <a:spLocks noGrp="1"/>
          </p:cNvSpPr>
          <p:nvPr>
            <p:ph type="body" idx="1"/>
          </p:nvPr>
        </p:nvSpPr>
        <p:spPr>
          <a:xfrm>
            <a:off x="107504" y="1131590"/>
            <a:ext cx="3456384" cy="4011910"/>
          </a:xfrm>
        </p:spPr>
        <p:style>
          <a:lnRef idx="2">
            <a:schemeClr val="accent2"/>
          </a:lnRef>
          <a:fillRef idx="1">
            <a:schemeClr val="lt1"/>
          </a:fillRef>
          <a:effectRef idx="0">
            <a:schemeClr val="accent2"/>
          </a:effectRef>
          <a:fontRef idx="minor">
            <a:schemeClr val="dk1"/>
          </a:fontRef>
        </p:style>
        <p:txBody>
          <a:bodyPr/>
          <a:lstStyle/>
          <a:p>
            <a:pPr algn="ctr" rtl="1">
              <a:buNone/>
            </a:pPr>
            <a:r>
              <a:rPr lang="ar-IQ" sz="2000" b="1" dirty="0"/>
              <a:t>المرحلة الثانية:التبصر بالتقديرات </a:t>
            </a:r>
            <a:r>
              <a:rPr lang="ar-IQ" sz="2000" b="1" dirty="0" smtClean="0"/>
              <a:t>البديلة</a:t>
            </a:r>
          </a:p>
          <a:p>
            <a:pPr algn="r" rtl="1">
              <a:buNone/>
            </a:pPr>
            <a:endParaRPr lang="ar-IQ" dirty="0"/>
          </a:p>
          <a:p>
            <a:pPr algn="r" rtl="1">
              <a:buNone/>
            </a:pPr>
            <a:r>
              <a:rPr lang="ar-IQ" dirty="0" smtClean="0"/>
              <a:t>_  تقييم </a:t>
            </a:r>
            <a:r>
              <a:rPr lang="ar-IQ" dirty="0"/>
              <a:t>الخبراء لأحتمالات الحدوث</a:t>
            </a:r>
            <a:r>
              <a:rPr lang="ar-IQ" dirty="0" smtClean="0"/>
              <a:t>.</a:t>
            </a:r>
          </a:p>
          <a:p>
            <a:pPr algn="r" rtl="1">
              <a:buNone/>
            </a:pPr>
            <a:r>
              <a:rPr lang="ar-IQ" dirty="0" smtClean="0"/>
              <a:t> </a:t>
            </a:r>
            <a:endParaRPr lang="en-US" dirty="0"/>
          </a:p>
          <a:p>
            <a:pPr algn="r" rtl="1">
              <a:buNone/>
            </a:pPr>
            <a:r>
              <a:rPr lang="ar-IQ" dirty="0" smtClean="0"/>
              <a:t>_   تعيين </a:t>
            </a:r>
            <a:r>
              <a:rPr lang="ar-IQ" dirty="0"/>
              <a:t>مستوى الترابط بين الازواج من الاحداث التي تعود او تنتمي لنفس السيناريو.</a:t>
            </a:r>
            <a:endParaRPr lang="en-US" dirty="0"/>
          </a:p>
          <a:p>
            <a:pPr algn="ctr">
              <a:buNone/>
            </a:pPr>
            <a:endParaRPr lang="ar-IQ" dirty="0"/>
          </a:p>
        </p:txBody>
      </p:sp>
      <p:sp>
        <p:nvSpPr>
          <p:cNvPr id="4" name="Text Placeholder 3"/>
          <p:cNvSpPr>
            <a:spLocks noGrp="1"/>
          </p:cNvSpPr>
          <p:nvPr>
            <p:ph type="body" idx="2"/>
          </p:nvPr>
        </p:nvSpPr>
        <p:spPr>
          <a:xfrm>
            <a:off x="3635896" y="1131590"/>
            <a:ext cx="3168353" cy="4011910"/>
          </a:xfrm>
        </p:spPr>
        <p:style>
          <a:lnRef idx="2">
            <a:schemeClr val="accent2"/>
          </a:lnRef>
          <a:fillRef idx="1">
            <a:schemeClr val="lt1"/>
          </a:fillRef>
          <a:effectRef idx="0">
            <a:schemeClr val="accent2"/>
          </a:effectRef>
          <a:fontRef idx="minor">
            <a:schemeClr val="dk1"/>
          </a:fontRef>
        </p:style>
        <p:txBody>
          <a:bodyPr/>
          <a:lstStyle/>
          <a:p>
            <a:pPr algn="ctr" rtl="1">
              <a:buNone/>
            </a:pPr>
            <a:r>
              <a:rPr lang="ar-IQ" sz="2000" b="1" dirty="0"/>
              <a:t>المرحلة </a:t>
            </a:r>
            <a:r>
              <a:rPr lang="ar-IQ" sz="2000" b="1" dirty="0" smtClean="0"/>
              <a:t>الاولى:الكشف عن العوامل </a:t>
            </a:r>
            <a:r>
              <a:rPr lang="ar-IQ" sz="2000" b="1" dirty="0"/>
              <a:t>الاساسية</a:t>
            </a:r>
            <a:endParaRPr lang="en-US" sz="2000" dirty="0"/>
          </a:p>
          <a:p>
            <a:pPr algn="ctr" rtl="1">
              <a:buNone/>
            </a:pPr>
            <a:endParaRPr lang="ar-IQ" dirty="0" smtClean="0"/>
          </a:p>
          <a:p>
            <a:pPr algn="ctr" rtl="1">
              <a:buNone/>
            </a:pPr>
            <a:r>
              <a:rPr lang="ar-IQ" dirty="0" smtClean="0"/>
              <a:t>_</a:t>
            </a:r>
            <a:r>
              <a:rPr lang="ar-IQ" dirty="0"/>
              <a:t>تحديد المتغيرات التي تصف النظام.</a:t>
            </a:r>
            <a:endParaRPr lang="en-US" dirty="0"/>
          </a:p>
          <a:p>
            <a:pPr algn="ctr" rtl="1">
              <a:buNone/>
            </a:pPr>
            <a:endParaRPr lang="ar-IQ" dirty="0"/>
          </a:p>
          <a:p>
            <a:pPr algn="ctr" rtl="1">
              <a:buNone/>
            </a:pPr>
            <a:r>
              <a:rPr lang="ar-IQ" dirty="0" smtClean="0"/>
              <a:t>_</a:t>
            </a:r>
            <a:r>
              <a:rPr lang="ar-IQ" dirty="0"/>
              <a:t>تقسيم المتغيرات الى عوامل </a:t>
            </a:r>
            <a:r>
              <a:rPr lang="ar-IQ" dirty="0" smtClean="0"/>
              <a:t>ثابتة ومتوقعة </a:t>
            </a:r>
            <a:r>
              <a:rPr lang="ar-IQ" dirty="0"/>
              <a:t>وغير متأكد منها.</a:t>
            </a:r>
            <a:endParaRPr lang="en-US" dirty="0"/>
          </a:p>
          <a:p>
            <a:pPr algn="ctr" rtl="1">
              <a:buNone/>
            </a:pPr>
            <a:endParaRPr lang="ar-IQ" dirty="0" smtClean="0"/>
          </a:p>
          <a:p>
            <a:pPr algn="ctr" rtl="1">
              <a:buNone/>
            </a:pPr>
            <a:r>
              <a:rPr lang="ar-IQ" dirty="0" smtClean="0"/>
              <a:t>_</a:t>
            </a:r>
            <a:r>
              <a:rPr lang="ar-IQ" dirty="0"/>
              <a:t>التنبؤ بالعوامل المتوقعة على طول الافق الزمني.</a:t>
            </a:r>
            <a:endParaRPr lang="en-US" dirty="0"/>
          </a:p>
          <a:p>
            <a:pPr algn="ctr" rtl="1">
              <a:buNone/>
            </a:pPr>
            <a:endParaRPr lang="ar-IQ" dirty="0" smtClean="0"/>
          </a:p>
          <a:p>
            <a:pPr algn="ctr" rtl="1">
              <a:buNone/>
            </a:pPr>
            <a:r>
              <a:rPr lang="ar-IQ" dirty="0" smtClean="0"/>
              <a:t>_</a:t>
            </a:r>
            <a:r>
              <a:rPr lang="ar-IQ" dirty="0"/>
              <a:t>تحديد الاحداث البسيطة لكل عامل مجهول مستقل.</a:t>
            </a:r>
            <a:endParaRPr lang="en-US" dirty="0"/>
          </a:p>
          <a:p>
            <a:pPr algn="ctr">
              <a:buNone/>
            </a:pPr>
            <a:r>
              <a:rPr lang="ar-IQ" dirty="0"/>
              <a:t>_التفكيك الى سيناريوهات فرعية</a:t>
            </a:r>
          </a:p>
        </p:txBody>
      </p:sp>
      <p:cxnSp>
        <p:nvCxnSpPr>
          <p:cNvPr id="6" name="Straight Connector 5"/>
          <p:cNvCxnSpPr/>
          <p:nvPr/>
        </p:nvCxnSpPr>
        <p:spPr>
          <a:xfrm>
            <a:off x="1835696" y="1131590"/>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28840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975" y="123479"/>
            <a:ext cx="6009600" cy="720079"/>
          </a:xfrm>
        </p:spPr>
        <p:style>
          <a:lnRef idx="2">
            <a:schemeClr val="accent2"/>
          </a:lnRef>
          <a:fillRef idx="1">
            <a:schemeClr val="lt1"/>
          </a:fillRef>
          <a:effectRef idx="0">
            <a:schemeClr val="accent2"/>
          </a:effectRef>
          <a:fontRef idx="minor">
            <a:schemeClr val="dk1"/>
          </a:fontRef>
        </p:style>
        <p:txBody>
          <a:bodyPr/>
          <a:lstStyle/>
          <a:p>
            <a:pPr algn="ctr"/>
            <a:r>
              <a:rPr lang="ar-IQ" dirty="0" smtClean="0"/>
              <a:t>مراحل تخطيط السيناريو </a:t>
            </a:r>
            <a:endParaRPr lang="ar-IQ" dirty="0"/>
          </a:p>
        </p:txBody>
      </p:sp>
      <p:sp>
        <p:nvSpPr>
          <p:cNvPr id="3" name="Text Placeholder 2"/>
          <p:cNvSpPr>
            <a:spLocks noGrp="1"/>
          </p:cNvSpPr>
          <p:nvPr>
            <p:ph type="body" idx="1"/>
          </p:nvPr>
        </p:nvSpPr>
        <p:spPr>
          <a:xfrm>
            <a:off x="628975" y="1275606"/>
            <a:ext cx="2916900" cy="3744416"/>
          </a:xfrm>
        </p:spPr>
        <p:style>
          <a:lnRef idx="2">
            <a:schemeClr val="accent2"/>
          </a:lnRef>
          <a:fillRef idx="1">
            <a:schemeClr val="lt1"/>
          </a:fillRef>
          <a:effectRef idx="0">
            <a:schemeClr val="accent2"/>
          </a:effectRef>
          <a:fontRef idx="minor">
            <a:schemeClr val="dk1"/>
          </a:fontRef>
        </p:style>
        <p:txBody>
          <a:bodyPr/>
          <a:lstStyle/>
          <a:p>
            <a:pPr algn="ctr" rtl="1">
              <a:buNone/>
            </a:pPr>
            <a:r>
              <a:rPr lang="ar-IQ" sz="2000" b="1" dirty="0"/>
              <a:t>المرحلة الرابعة:تحليل وتخطيط وتفسير </a:t>
            </a:r>
            <a:r>
              <a:rPr lang="ar-IQ" sz="2000" b="1" dirty="0" smtClean="0"/>
              <a:t>السيناريوهات</a:t>
            </a:r>
          </a:p>
          <a:p>
            <a:pPr algn="r" rtl="1">
              <a:buNone/>
            </a:pPr>
            <a:endParaRPr lang="en-US" sz="2000" dirty="0" smtClean="0"/>
          </a:p>
          <a:p>
            <a:pPr algn="r" rtl="1">
              <a:buNone/>
            </a:pPr>
            <a:r>
              <a:rPr lang="ar-IQ" sz="2000" dirty="0" smtClean="0"/>
              <a:t>_ تقييم العوامل غير المستقلة.</a:t>
            </a:r>
            <a:endParaRPr lang="en-US" sz="2000" dirty="0" smtClean="0"/>
          </a:p>
          <a:p>
            <a:pPr algn="r" rtl="1">
              <a:buNone/>
            </a:pPr>
            <a:r>
              <a:rPr lang="ar-IQ" sz="2000" dirty="0" smtClean="0"/>
              <a:t>_ تشكيل </a:t>
            </a:r>
            <a:r>
              <a:rPr lang="ar-IQ" sz="2000" dirty="0"/>
              <a:t>سيناريوهات كاملة </a:t>
            </a:r>
            <a:r>
              <a:rPr lang="ar-IQ" sz="2000" dirty="0" smtClean="0"/>
              <a:t>بأستخدام </a:t>
            </a:r>
            <a:r>
              <a:rPr lang="ar-IQ" sz="2000" dirty="0"/>
              <a:t>سيناريوهات المحتملة والعوامل غير المستقلة والتنبؤ بالعوامل المتوقعة والعوامل الثابتة.</a:t>
            </a:r>
            <a:endParaRPr lang="en-US" sz="2000" dirty="0"/>
          </a:p>
          <a:p>
            <a:pPr algn="r" rtl="1">
              <a:buNone/>
            </a:pPr>
            <a:endParaRPr lang="ar-IQ" sz="2000" dirty="0" smtClean="0"/>
          </a:p>
          <a:p>
            <a:pPr algn="r" rtl="1">
              <a:buNone/>
            </a:pPr>
            <a:r>
              <a:rPr lang="ar-IQ" sz="2000" dirty="0" smtClean="0"/>
              <a:t>_ التحليل </a:t>
            </a:r>
            <a:r>
              <a:rPr lang="ar-IQ" sz="2000" dirty="0"/>
              <a:t>الاستراتيجي للسيناريوهات الكاملة.</a:t>
            </a:r>
            <a:endParaRPr lang="en-US" sz="2000" dirty="0"/>
          </a:p>
          <a:p>
            <a:pPr algn="ctr">
              <a:buNone/>
            </a:pPr>
            <a:endParaRPr lang="ar-IQ" sz="2000" dirty="0"/>
          </a:p>
        </p:txBody>
      </p:sp>
      <p:sp>
        <p:nvSpPr>
          <p:cNvPr id="4" name="Text Placeholder 3"/>
          <p:cNvSpPr>
            <a:spLocks noGrp="1"/>
          </p:cNvSpPr>
          <p:nvPr>
            <p:ph type="body" idx="2"/>
          </p:nvPr>
        </p:nvSpPr>
        <p:spPr>
          <a:xfrm>
            <a:off x="3721633" y="1275606"/>
            <a:ext cx="2916899" cy="3726700"/>
          </a:xfrm>
        </p:spPr>
        <p:style>
          <a:lnRef idx="2">
            <a:schemeClr val="accent2"/>
          </a:lnRef>
          <a:fillRef idx="1">
            <a:schemeClr val="lt1"/>
          </a:fillRef>
          <a:effectRef idx="0">
            <a:schemeClr val="accent2"/>
          </a:effectRef>
          <a:fontRef idx="minor">
            <a:schemeClr val="dk1"/>
          </a:fontRef>
        </p:style>
        <p:txBody>
          <a:bodyPr/>
          <a:lstStyle/>
          <a:p>
            <a:pPr algn="ctr" rtl="1">
              <a:buNone/>
            </a:pPr>
            <a:r>
              <a:rPr lang="ar-IQ" sz="2000" b="1" dirty="0"/>
              <a:t>لمرحلةالثالثة</a:t>
            </a:r>
            <a:r>
              <a:rPr lang="ar-IQ" sz="2000" b="1" dirty="0" smtClean="0"/>
              <a:t>: حساب </a:t>
            </a:r>
            <a:r>
              <a:rPr lang="ar-IQ" sz="2000" b="1" dirty="0"/>
              <a:t>وصياغة </a:t>
            </a:r>
            <a:r>
              <a:rPr lang="ar-IQ" sz="2000" b="1" dirty="0" smtClean="0"/>
              <a:t>السيناريوهات</a:t>
            </a:r>
          </a:p>
          <a:p>
            <a:pPr algn="r" rtl="1">
              <a:buNone/>
            </a:pPr>
            <a:endParaRPr lang="en-US" sz="2000" dirty="0"/>
          </a:p>
          <a:p>
            <a:pPr algn="r" rtl="1">
              <a:buNone/>
            </a:pPr>
            <a:r>
              <a:rPr lang="ar-IQ" sz="2000" dirty="0" smtClean="0"/>
              <a:t>_ تقييم </a:t>
            </a:r>
            <a:r>
              <a:rPr lang="ar-IQ" sz="2000" dirty="0"/>
              <a:t>احتمالات السيناريوهات </a:t>
            </a:r>
            <a:r>
              <a:rPr lang="ar-IQ" sz="2000" dirty="0" smtClean="0"/>
              <a:t>         ـــــالفرعية</a:t>
            </a:r>
            <a:r>
              <a:rPr lang="ar-IQ" sz="2000" dirty="0"/>
              <a:t>.</a:t>
            </a:r>
            <a:endParaRPr lang="en-US" sz="2000" dirty="0"/>
          </a:p>
          <a:p>
            <a:pPr algn="r" rtl="1">
              <a:buNone/>
            </a:pPr>
            <a:r>
              <a:rPr lang="ar-IQ" sz="2000" dirty="0" smtClean="0"/>
              <a:t>_ اختيار </a:t>
            </a:r>
            <a:r>
              <a:rPr lang="ar-IQ" sz="2000" dirty="0"/>
              <a:t>السيناريو الفرعي البديل الاكثر بروزا.</a:t>
            </a:r>
            <a:endParaRPr lang="en-US" sz="2000" dirty="0"/>
          </a:p>
          <a:p>
            <a:pPr algn="r" rtl="1">
              <a:buNone/>
            </a:pPr>
            <a:r>
              <a:rPr lang="ar-IQ" sz="2000" dirty="0" smtClean="0"/>
              <a:t>_   تعيين </a:t>
            </a:r>
            <a:r>
              <a:rPr lang="ar-IQ" sz="2000" dirty="0"/>
              <a:t>مستوى الترابط بين السيناريوهات الفرعية.</a:t>
            </a:r>
            <a:endParaRPr lang="en-US" sz="2000" dirty="0"/>
          </a:p>
          <a:p>
            <a:pPr algn="r" rtl="1">
              <a:buNone/>
            </a:pPr>
            <a:r>
              <a:rPr lang="ar-IQ" sz="2000" dirty="0" smtClean="0"/>
              <a:t>_  تقييم </a:t>
            </a:r>
            <a:r>
              <a:rPr lang="ar-IQ" sz="2000" dirty="0"/>
              <a:t>احتمالية السيناريوهات.</a:t>
            </a:r>
            <a:endParaRPr lang="en-US" sz="2000" dirty="0"/>
          </a:p>
          <a:p>
            <a:pPr algn="r" rtl="1">
              <a:buNone/>
            </a:pPr>
            <a:r>
              <a:rPr lang="ar-IQ" sz="2000" dirty="0" smtClean="0"/>
              <a:t>_  تجمع </a:t>
            </a:r>
            <a:r>
              <a:rPr lang="ar-IQ" sz="2000" dirty="0"/>
              <a:t>السيناريوهات المتشابهه او المتماثلة</a:t>
            </a:r>
            <a:r>
              <a:rPr lang="ar-IQ" sz="2000" dirty="0" smtClean="0"/>
              <a:t>.</a:t>
            </a:r>
            <a:endParaRPr lang="en-US" sz="2000" dirty="0"/>
          </a:p>
        </p:txBody>
      </p:sp>
    </p:spTree>
    <p:extLst>
      <p:ext uri="{BB962C8B-B14F-4D97-AF65-F5344CB8AC3E}">
        <p14:creationId xmlns:p14="http://schemas.microsoft.com/office/powerpoint/2010/main" val="311012703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28"/>
        <p:cNvGrpSpPr/>
        <p:nvPr/>
      </p:nvGrpSpPr>
      <p:grpSpPr>
        <a:xfrm>
          <a:off x="0" y="0"/>
          <a:ext cx="0" cy="0"/>
          <a:chOff x="0" y="0"/>
          <a:chExt cx="0" cy="0"/>
        </a:xfrm>
      </p:grpSpPr>
      <p:sp>
        <p:nvSpPr>
          <p:cNvPr id="730" name="Shape 730"/>
          <p:cNvSpPr txBox="1">
            <a:spLocks noGrp="1"/>
          </p:cNvSpPr>
          <p:nvPr>
            <p:ph type="subTitle" idx="4294967295"/>
          </p:nvPr>
        </p:nvSpPr>
        <p:spPr>
          <a:xfrm>
            <a:off x="685800" y="195486"/>
            <a:ext cx="7772400" cy="3960440"/>
          </a:xfrm>
          <a:prstGeom prst="rect">
            <a:avLst/>
          </a:prstGeom>
        </p:spPr>
        <p:txBody>
          <a:bodyPr lIns="91425" tIns="91425" rIns="91425" bIns="91425" anchor="t" anchorCtr="0">
            <a:noAutofit/>
          </a:bodyPr>
          <a:lstStyle/>
          <a:p>
            <a:pPr algn="r" rtl="1"/>
            <a:r>
              <a:rPr lang="ar-SA" b="1" dirty="0"/>
              <a:t>تطبيق تخطيط السيناريو لحل مشاكل العمل</a:t>
            </a:r>
            <a:endParaRPr lang="en-US" dirty="0"/>
          </a:p>
          <a:p>
            <a:pPr algn="r" rtl="1"/>
            <a:r>
              <a:rPr lang="ar-SA" dirty="0"/>
              <a:t>تخطيط السيناريو يمكن ان يعزز الى حد كبير قدرة المنظمة على التعامل مع مجموعة متنوعه من المشاكل ،وكثير منها قد يصبح اكثر صعوبة عندما يصبح مناخ الأعمال اكثر تعقيداً من اي وقت مضى وغير مؤكد</a:t>
            </a:r>
            <a:r>
              <a:rPr lang="ar-SA" dirty="0" smtClean="0"/>
              <a:t>.</a:t>
            </a:r>
            <a:endParaRPr lang="ar-IQ" dirty="0" smtClean="0"/>
          </a:p>
          <a:p>
            <a:pPr algn="r" rtl="1"/>
            <a:endParaRPr lang="en-US" dirty="0"/>
          </a:p>
          <a:p>
            <a:pPr algn="ctr" rtl="1"/>
            <a:r>
              <a:rPr lang="ar-SA" u="sng" dirty="0"/>
              <a:t>وللسيناريو عدة </a:t>
            </a:r>
            <a:r>
              <a:rPr lang="ar-SA" u="sng" dirty="0" smtClean="0"/>
              <a:t>تطبيقات</a:t>
            </a:r>
            <a:endParaRPr lang="en-US" dirty="0"/>
          </a:p>
          <a:p>
            <a:pPr algn="r" rtl="1">
              <a:buNone/>
            </a:pPr>
            <a:r>
              <a:rPr lang="ar-IQ" dirty="0" smtClean="0"/>
              <a:t>1) </a:t>
            </a:r>
            <a:r>
              <a:rPr lang="ar-SA" dirty="0" smtClean="0"/>
              <a:t>خلق </a:t>
            </a:r>
            <a:r>
              <a:rPr lang="ar-SA" dirty="0"/>
              <a:t>استراتيجية </a:t>
            </a:r>
            <a:r>
              <a:rPr lang="ar-IQ" dirty="0" smtClean="0"/>
              <a:t> </a:t>
            </a:r>
            <a:r>
              <a:rPr lang="ar-SA" dirty="0" smtClean="0"/>
              <a:t>اكثر</a:t>
            </a:r>
            <a:r>
              <a:rPr lang="ar-IQ" dirty="0" smtClean="0"/>
              <a:t>                     2) </a:t>
            </a:r>
            <a:r>
              <a:rPr lang="ar-SA" dirty="0" smtClean="0"/>
              <a:t>الابتكار </a:t>
            </a:r>
            <a:r>
              <a:rPr lang="ar-SA" dirty="0"/>
              <a:t>باستمرار تحسباً </a:t>
            </a:r>
            <a:r>
              <a:rPr lang="ar-IQ" dirty="0" smtClean="0"/>
              <a:t>        </a:t>
            </a:r>
            <a:r>
              <a:rPr lang="ar-SA" dirty="0"/>
              <a:t> </a:t>
            </a:r>
            <a:r>
              <a:rPr lang="ar-IQ" dirty="0" smtClean="0"/>
              <a:t>  </a:t>
            </a:r>
            <a:r>
              <a:rPr lang="ar-SA" dirty="0" smtClean="0"/>
              <a:t>استدامة </a:t>
            </a:r>
            <a:r>
              <a:rPr lang="ar-SA" dirty="0"/>
              <a:t>وطويلة الاجل</a:t>
            </a:r>
            <a:r>
              <a:rPr lang="ar-SA" dirty="0" smtClean="0"/>
              <a:t>.</a:t>
            </a:r>
            <a:r>
              <a:rPr lang="ar-IQ" dirty="0" smtClean="0"/>
              <a:t>                            </a:t>
            </a:r>
            <a:r>
              <a:rPr lang="ar-SA" dirty="0" smtClean="0"/>
              <a:t>للتغيرات </a:t>
            </a:r>
            <a:r>
              <a:rPr lang="ar-SA" dirty="0"/>
              <a:t>المحيطة</a:t>
            </a:r>
            <a:endParaRPr lang="en-US" dirty="0"/>
          </a:p>
          <a:p>
            <a:pPr algn="r" rtl="1">
              <a:buNone/>
            </a:pPr>
            <a:r>
              <a:rPr lang="ar-IQ" dirty="0" smtClean="0"/>
              <a:t>3) </a:t>
            </a:r>
            <a:r>
              <a:rPr lang="ar-SA" dirty="0" smtClean="0"/>
              <a:t>تطوير </a:t>
            </a:r>
            <a:r>
              <a:rPr lang="ar-SA" dirty="0"/>
              <a:t>المنظمات التي </a:t>
            </a:r>
            <a:r>
              <a:rPr lang="ar-SA" dirty="0" smtClean="0"/>
              <a:t>يمكن</a:t>
            </a:r>
            <a:r>
              <a:rPr lang="ar-IQ" dirty="0" smtClean="0"/>
              <a:t>             </a:t>
            </a:r>
            <a:r>
              <a:rPr lang="ar-SA" dirty="0" smtClean="0"/>
              <a:t> </a:t>
            </a:r>
            <a:r>
              <a:rPr lang="ar-IQ" dirty="0" smtClean="0"/>
              <a:t>4) </a:t>
            </a:r>
            <a:r>
              <a:rPr lang="ar-SA" dirty="0"/>
              <a:t>التوفيق بين اصحاب المصلحة </a:t>
            </a:r>
            <a:endParaRPr lang="ar-IQ" dirty="0" smtClean="0"/>
          </a:p>
          <a:p>
            <a:pPr algn="r" rtl="1">
              <a:buNone/>
            </a:pPr>
            <a:r>
              <a:rPr lang="ar-SA" dirty="0" smtClean="0"/>
              <a:t>ان </a:t>
            </a:r>
            <a:r>
              <a:rPr lang="ar-SA" dirty="0"/>
              <a:t>تفكر بمرونة وابداع</a:t>
            </a:r>
            <a:r>
              <a:rPr lang="ar-SA" dirty="0" smtClean="0"/>
              <a:t>.</a:t>
            </a:r>
            <a:r>
              <a:rPr lang="ar-IQ" dirty="0" smtClean="0"/>
              <a:t>                          </a:t>
            </a:r>
            <a:r>
              <a:rPr lang="ar-SA" dirty="0" smtClean="0"/>
              <a:t>الاساسين </a:t>
            </a:r>
            <a:r>
              <a:rPr lang="ar-SA" dirty="0"/>
              <a:t>في دعم رؤية مشتركة</a:t>
            </a:r>
            <a:r>
              <a:rPr lang="ar-SA" dirty="0" smtClean="0"/>
              <a: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54"/>
        <p:cNvGrpSpPr/>
        <p:nvPr/>
      </p:nvGrpSpPr>
      <p:grpSpPr>
        <a:xfrm>
          <a:off x="0" y="0"/>
          <a:ext cx="0" cy="0"/>
          <a:chOff x="0" y="0"/>
          <a:chExt cx="0" cy="0"/>
        </a:xfrm>
      </p:grpSpPr>
      <p:sp>
        <p:nvSpPr>
          <p:cNvPr id="755" name="Shape 755"/>
          <p:cNvSpPr txBox="1">
            <a:spLocks noGrp="1"/>
          </p:cNvSpPr>
          <p:nvPr>
            <p:ph type="title"/>
          </p:nvPr>
        </p:nvSpPr>
        <p:spPr>
          <a:xfrm>
            <a:off x="4517157" y="555526"/>
            <a:ext cx="2138583" cy="497360"/>
          </a:xfrm>
          <a:prstGeom prst="rect">
            <a:avLst/>
          </a:prstGeom>
        </p:spPr>
        <p:txBody>
          <a:bodyPr lIns="91425" tIns="91425" rIns="91425" bIns="91425" anchor="b" anchorCtr="0">
            <a:noAutofit/>
          </a:bodyPr>
          <a:lstStyle/>
          <a:p>
            <a:pPr lvl="0" rtl="0">
              <a:spcBef>
                <a:spcPts val="0"/>
              </a:spcBef>
              <a:buNone/>
            </a:pPr>
            <a:r>
              <a:rPr lang="ar-IQ" dirty="0" smtClean="0"/>
              <a:t>المصادر   </a:t>
            </a:r>
            <a:endParaRPr lang="en" dirty="0"/>
          </a:p>
        </p:txBody>
      </p:sp>
      <p:sp>
        <p:nvSpPr>
          <p:cNvPr id="761" name="Shape 761"/>
          <p:cNvSpPr txBox="1">
            <a:spLocks noGrp="1"/>
          </p:cNvSpPr>
          <p:nvPr>
            <p:ph type="body" idx="3"/>
          </p:nvPr>
        </p:nvSpPr>
        <p:spPr>
          <a:xfrm>
            <a:off x="611560" y="1131590"/>
            <a:ext cx="6027055" cy="3560985"/>
          </a:xfrm>
          <a:prstGeom prst="rect">
            <a:avLst/>
          </a:prstGeom>
        </p:spPr>
        <p:txBody>
          <a:bodyPr lIns="91425" tIns="91425" rIns="91425" bIns="91425" anchor="t" anchorCtr="0">
            <a:noAutofit/>
          </a:bodyPr>
          <a:lstStyle/>
          <a:p>
            <a:pPr algn="r" rtl="1">
              <a:buNone/>
            </a:pPr>
            <a:r>
              <a:rPr lang="ar-SA" sz="1600" dirty="0"/>
              <a:t> </a:t>
            </a:r>
            <a:endParaRPr lang="en-US" sz="1600" dirty="0"/>
          </a:p>
          <a:p>
            <a:pPr lvl="0" algn="r" rtl="1">
              <a:buNone/>
            </a:pPr>
            <a:r>
              <a:rPr lang="ar-SA" sz="1600" b="1" dirty="0"/>
              <a:t> سعداوي،محمدجمال،2016،""بناء السناريو في ضل الدراسات المستقبلية""،رسالة ماجستير،جامعة حلوان،كليةالفنون التطبيقية،مصر</a:t>
            </a:r>
            <a:r>
              <a:rPr lang="ar-SA" sz="1600" b="1" dirty="0" smtClean="0"/>
              <a:t>.</a:t>
            </a:r>
            <a:endParaRPr lang="ar-IQ" sz="1600" b="1" dirty="0" smtClean="0"/>
          </a:p>
          <a:p>
            <a:pPr lvl="0" algn="r" rtl="1">
              <a:buNone/>
            </a:pPr>
            <a:endParaRPr lang="en-US" sz="1600" dirty="0"/>
          </a:p>
          <a:p>
            <a:pPr lvl="0" algn="r" rtl="1">
              <a:buNone/>
            </a:pPr>
            <a:r>
              <a:rPr lang="ar-SA" sz="1600" b="1" dirty="0"/>
              <a:t>الاسدي، زهير ،2015،"كتابات،نحو مستقبلية اسلامية "، بحث في علوم المستقبل ،الحلقة الثالثة،التخطيط.</a:t>
            </a:r>
            <a:endParaRPr lang="en-US" sz="1600" dirty="0"/>
          </a:p>
          <a:p>
            <a:pPr algn="r" rtl="1">
              <a:buNone/>
            </a:pPr>
            <a:endParaRPr lang="ar-IQ" sz="1600" dirty="0" smtClean="0"/>
          </a:p>
          <a:p>
            <a:pPr algn="r" rtl="1">
              <a:buNone/>
            </a:pPr>
            <a:r>
              <a:rPr lang="ar-IQ" sz="1600" dirty="0"/>
              <a:t>_منهل,محمد حسين,العبادي,هاشم فوزي,2015,"السيناريو الاستراتيجي",الرضوان للنشر والطباعة,الطبعة الاولى ,عمان ,الاردن.</a:t>
            </a:r>
            <a:endParaRPr lang="en-US" sz="1600" dirty="0"/>
          </a:p>
          <a:p>
            <a:pPr algn="r" rtl="1">
              <a:buNone/>
            </a:pPr>
            <a:endParaRPr lang="ar-IQ" sz="1600" dirty="0" smtClean="0"/>
          </a:p>
          <a:p>
            <a:pPr algn="r" rtl="1">
              <a:buNone/>
            </a:pPr>
            <a:endParaRPr sz="16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77"/>
        <p:cNvGrpSpPr/>
        <p:nvPr/>
      </p:nvGrpSpPr>
      <p:grpSpPr>
        <a:xfrm>
          <a:off x="0" y="0"/>
          <a:ext cx="0" cy="0"/>
          <a:chOff x="0" y="0"/>
          <a:chExt cx="0" cy="0"/>
        </a:xfrm>
      </p:grpSpPr>
      <p:sp>
        <p:nvSpPr>
          <p:cNvPr id="778" name="Shape 778"/>
          <p:cNvSpPr/>
          <p:nvPr/>
        </p:nvSpPr>
        <p:spPr>
          <a:xfrm>
            <a:off x="1763688" y="771549"/>
            <a:ext cx="5976664" cy="3240257"/>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FFFFFF"/>
          </a:solidFill>
          <a:ln w="19050" cap="flat" cmpd="sng">
            <a:solidFill>
              <a:srgbClr val="93B77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80" name="Shape 780"/>
          <p:cNvSpPr/>
          <p:nvPr/>
        </p:nvSpPr>
        <p:spPr>
          <a:xfrm>
            <a:off x="3821425" y="691834"/>
            <a:ext cx="1501200" cy="2920800"/>
          </a:xfrm>
          <a:prstGeom prst="rect">
            <a:avLst/>
          </a:prstGeom>
          <a:noFill/>
          <a:ln>
            <a:noFill/>
          </a:ln>
        </p:spPr>
        <p:txBody>
          <a:bodyPr lIns="91425" tIns="91425" rIns="91425" bIns="91425" anchor="ctr" anchorCtr="0">
            <a:noAutofit/>
          </a:bodyPr>
          <a:lstStyle/>
          <a:p>
            <a:pPr lvl="0" algn="ctr">
              <a:spcBef>
                <a:spcPts val="0"/>
              </a:spcBef>
              <a:buNone/>
            </a:pPr>
            <a:r>
              <a:rPr lang="en" sz="1000">
                <a:solidFill>
                  <a:srgbClr val="45818E"/>
                </a:solidFill>
                <a:latin typeface="Neuton"/>
                <a:ea typeface="Neuton"/>
                <a:cs typeface="Neuton"/>
                <a:sym typeface="Neuton"/>
              </a:rPr>
              <a:t>Place your screenshot here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3450" y="1115151"/>
            <a:ext cx="5337139" cy="255305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2"/>
        <p:cNvGrpSpPr/>
        <p:nvPr/>
      </p:nvGrpSpPr>
      <p:grpSpPr>
        <a:xfrm>
          <a:off x="0" y="0"/>
          <a:ext cx="0" cy="0"/>
          <a:chOff x="0" y="0"/>
          <a:chExt cx="0" cy="0"/>
        </a:xfrm>
      </p:grpSpPr>
      <p:sp>
        <p:nvSpPr>
          <p:cNvPr id="643" name="Shape 643"/>
          <p:cNvSpPr txBox="1">
            <a:spLocks noGrp="1"/>
          </p:cNvSpPr>
          <p:nvPr>
            <p:ph type="ctrTitle" idx="4294967295"/>
          </p:nvPr>
        </p:nvSpPr>
        <p:spPr>
          <a:xfrm>
            <a:off x="1275149" y="1779662"/>
            <a:ext cx="6593700" cy="576064"/>
          </a:xfrm>
          <a:prstGeom prst="rect">
            <a:avLst/>
          </a:prstGeom>
        </p:spPr>
        <p:txBody>
          <a:bodyPr lIns="91425" tIns="91425" rIns="91425" bIns="91425" anchor="b" anchorCtr="0">
            <a:noAutofit/>
          </a:bodyPr>
          <a:lstStyle/>
          <a:p>
            <a:pPr lvl="0" algn="ctr">
              <a:spcBef>
                <a:spcPts val="0"/>
              </a:spcBef>
              <a:buNone/>
            </a:pPr>
            <a:r>
              <a:rPr lang="ar-IQ" sz="4800" dirty="0" smtClean="0"/>
              <a:t>التخطيط</a:t>
            </a:r>
            <a:endParaRPr lang="en" sz="4800" dirty="0"/>
          </a:p>
        </p:txBody>
      </p:sp>
      <p:sp>
        <p:nvSpPr>
          <p:cNvPr id="644" name="Shape 644"/>
          <p:cNvSpPr txBox="1">
            <a:spLocks noGrp="1"/>
          </p:cNvSpPr>
          <p:nvPr>
            <p:ph type="subTitle" idx="4294967295"/>
          </p:nvPr>
        </p:nvSpPr>
        <p:spPr>
          <a:xfrm>
            <a:off x="971600" y="2283718"/>
            <a:ext cx="7416824" cy="2290151"/>
          </a:xfrm>
          <a:prstGeom prst="rect">
            <a:avLst/>
          </a:prstGeom>
        </p:spPr>
        <p:txBody>
          <a:bodyPr lIns="91425" tIns="91425" rIns="91425" bIns="91425" anchor="t" anchorCtr="0">
            <a:noAutofit/>
          </a:bodyPr>
          <a:lstStyle/>
          <a:p>
            <a:pPr algn="ctr">
              <a:spcBef>
                <a:spcPts val="0"/>
              </a:spcBef>
              <a:buNone/>
            </a:pPr>
            <a:r>
              <a:rPr lang="ar-IQ" dirty="0" smtClean="0"/>
              <a:t>ال</a:t>
            </a:r>
            <a:r>
              <a:rPr lang="ar-SA" dirty="0" smtClean="0"/>
              <a:t>مفهوم </a:t>
            </a:r>
            <a:r>
              <a:rPr lang="ar-SA" dirty="0"/>
              <a:t>العام هو أن </a:t>
            </a:r>
            <a:r>
              <a:rPr lang="ar-SA" dirty="0" smtClean="0"/>
              <a:t>يضع </a:t>
            </a:r>
            <a:r>
              <a:rPr lang="ar-SA" dirty="0"/>
              <a:t>الإنسان أهدافاً وخطوات لتنفيذ هذه الأهداف ضمن فترةٍ زمنيّةٍ مُعيّنة قد تكون طويلةً أو قصيرة، أمّا في الإدارة فيُقصد بالتخطيط وضع أهداف للمؤسسة أو الشركة، ووضع طُرق للسير عليها بُغية تنفيذ هذه الأهداف، مع وجود إدارةٍ ورقابة لضمان تنفيذ هذه الأهداف في الفترة الزمنيّة المُحدّدة</a:t>
            </a:r>
            <a:endParaRPr lang="en-US" dirty="0"/>
          </a:p>
          <a:p>
            <a:pPr lvl="0" algn="ctr" rtl="0">
              <a:spcBef>
                <a:spcPts val="0"/>
              </a:spcBef>
              <a:buNone/>
            </a:pPr>
            <a:endParaRPr lang="en" dirty="0"/>
          </a:p>
        </p:txBody>
      </p:sp>
      <p:pic>
        <p:nvPicPr>
          <p:cNvPr id="645" name="Shape 645" descr="photo-1434030216411-0b793f4b4173.jpg"/>
          <p:cNvPicPr preferRelativeResize="0"/>
          <p:nvPr/>
        </p:nvPicPr>
        <p:blipFill>
          <a:blip r:embed="rId3">
            <a:alphaModFix/>
          </a:blip>
          <a:stretch>
            <a:fillRect/>
          </a:stretch>
        </p:blipFill>
        <p:spPr>
          <a:xfrm>
            <a:off x="3826482" y="195486"/>
            <a:ext cx="1419900" cy="1419900"/>
          </a:xfrm>
          <a:prstGeom prst="ellipse">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9"/>
        <p:cNvGrpSpPr/>
        <p:nvPr/>
      </p:nvGrpSpPr>
      <p:grpSpPr>
        <a:xfrm>
          <a:off x="0" y="0"/>
          <a:ext cx="0" cy="0"/>
          <a:chOff x="0" y="0"/>
          <a:chExt cx="0" cy="0"/>
        </a:xfrm>
      </p:grpSpPr>
      <p:sp>
        <p:nvSpPr>
          <p:cNvPr id="650" name="Shape 650"/>
          <p:cNvSpPr txBox="1">
            <a:spLocks noGrp="1"/>
          </p:cNvSpPr>
          <p:nvPr>
            <p:ph type="ctrTitle"/>
          </p:nvPr>
        </p:nvSpPr>
        <p:spPr>
          <a:xfrm>
            <a:off x="467544" y="339502"/>
            <a:ext cx="6336704" cy="4680520"/>
          </a:xfrm>
          <a:prstGeom prst="rect">
            <a:avLst/>
          </a:prstGeom>
        </p:spPr>
        <p:txBody>
          <a:bodyPr lIns="91425" tIns="91425" rIns="91425" bIns="91425" anchor="b" anchorCtr="0">
            <a:noAutofit/>
          </a:bodyPr>
          <a:lstStyle/>
          <a:p>
            <a:pPr algn="ctr" rtl="1"/>
            <a:r>
              <a:rPr lang="ar-SA" sz="2800" b="1" dirty="0"/>
              <a:t>اما تخطيط السيناريو الذي يلاحظ في المنظمات فان له جذرين هما :</a:t>
            </a:r>
            <a:r>
              <a:rPr lang="en-US" sz="2000" b="1" dirty="0">
                <a:solidFill>
                  <a:schemeClr val="tx1"/>
                </a:solidFill>
              </a:rPr>
              <a:t/>
            </a:r>
            <a:br>
              <a:rPr lang="en-US" sz="2000" b="1" dirty="0">
                <a:solidFill>
                  <a:schemeClr val="tx1"/>
                </a:solidFill>
              </a:rPr>
            </a:br>
            <a:r>
              <a:rPr lang="ar-SA" sz="2000" b="1" dirty="0">
                <a:solidFill>
                  <a:schemeClr val="tx1"/>
                </a:solidFill>
              </a:rPr>
              <a:t>- الاول المنظور المستقبلي :</a:t>
            </a:r>
            <a:r>
              <a:rPr lang="ar-SA" sz="2000" dirty="0">
                <a:solidFill>
                  <a:schemeClr val="tx1"/>
                </a:solidFill>
              </a:rPr>
              <a:t>الذي اصبح فيه تحليل </a:t>
            </a:r>
            <a:r>
              <a:rPr lang="ar-SA" sz="2000" dirty="0" smtClean="0">
                <a:solidFill>
                  <a:schemeClr val="tx1"/>
                </a:solidFill>
              </a:rPr>
              <a:t>السيناريو</a:t>
            </a:r>
            <a:r>
              <a:rPr lang="ar-IQ" sz="2000" dirty="0" smtClean="0">
                <a:solidFill>
                  <a:schemeClr val="tx1"/>
                </a:solidFill>
              </a:rPr>
              <a:t> </a:t>
            </a:r>
            <a:r>
              <a:rPr lang="ar-SA" sz="2000" dirty="0" smtClean="0">
                <a:solidFill>
                  <a:schemeClr val="tx1"/>
                </a:solidFill>
              </a:rPr>
              <a:t>احد </a:t>
            </a:r>
            <a:r>
              <a:rPr lang="ar-SA" sz="2000" dirty="0">
                <a:solidFill>
                  <a:schemeClr val="tx1"/>
                </a:solidFill>
              </a:rPr>
              <a:t>الطرق المهمة </a:t>
            </a:r>
            <a:r>
              <a:rPr lang="ar-IQ" sz="2000" dirty="0">
                <a:solidFill>
                  <a:schemeClr val="tx1"/>
                </a:solidFill>
              </a:rPr>
              <a:t>ويعود حقل المنظور المستقبلي الى عصر اقدم المنظرين حيث تعود الى عقد الاربعينات والخمسينات عندما عمد عدد من الكتاب الى تطوير منهجيات ومنظورات من شأنها التعامل مع المستقبل. </a:t>
            </a:r>
            <a:r>
              <a:rPr lang="ar-IQ" sz="2000" dirty="0" smtClean="0">
                <a:solidFill>
                  <a:schemeClr val="tx1"/>
                </a:solidFill>
              </a:rPr>
              <a:t/>
            </a:r>
            <a:br>
              <a:rPr lang="ar-IQ" sz="2000" dirty="0" smtClean="0">
                <a:solidFill>
                  <a:schemeClr val="tx1"/>
                </a:solidFill>
              </a:rPr>
            </a:br>
            <a:r>
              <a:rPr lang="en-US" sz="2000" dirty="0">
                <a:solidFill>
                  <a:schemeClr val="tx1"/>
                </a:solidFill>
              </a:rPr>
              <a:t/>
            </a:r>
            <a:br>
              <a:rPr lang="en-US" sz="2000" dirty="0">
                <a:solidFill>
                  <a:schemeClr val="tx1"/>
                </a:solidFill>
              </a:rPr>
            </a:br>
            <a:r>
              <a:rPr lang="ar-SA" sz="2000" dirty="0">
                <a:solidFill>
                  <a:schemeClr val="tx1"/>
                </a:solidFill>
              </a:rPr>
              <a:t>-</a:t>
            </a:r>
            <a:r>
              <a:rPr lang="ar-SA" sz="2000" b="1" dirty="0">
                <a:solidFill>
                  <a:schemeClr val="tx1"/>
                </a:solidFill>
              </a:rPr>
              <a:t>الثاني هو الاستراتيجية</a:t>
            </a:r>
            <a:r>
              <a:rPr lang="ar-SA" sz="2000" dirty="0">
                <a:solidFill>
                  <a:schemeClr val="tx1"/>
                </a:solidFill>
              </a:rPr>
              <a:t> التي من خلالها توصل المدراء الاستراتيجيون منذ السبعينات الى ادوات جديدة واكثر ملائمة للعمل مع القضايا المعقدة </a:t>
            </a:r>
            <a:r>
              <a:rPr lang="ar-IQ" sz="2000" dirty="0">
                <a:solidFill>
                  <a:schemeClr val="tx1"/>
                </a:solidFill>
              </a:rPr>
              <a:t>حيث تمثل النمط او الحطة التي من شأنها توحيد غايات المنظمة وسياساتها واجراءاتها بحيث تكون كلا ً متماسكة حيث الاستراتيجية ذات الصياغة الجيدة تساعد في توزيع موارد المنظمة وفق اسلوب حيوي ودقيق يستند على اساس كفاءتها الداخلية النسبية والتغييرات المتوقعة في البيئة وتحركات المنافسين</a:t>
            </a:r>
            <a:r>
              <a:rPr lang="ar-IQ" sz="2000" dirty="0" smtClean="0">
                <a:solidFill>
                  <a:schemeClr val="tx1"/>
                </a:solidFill>
              </a:rPr>
              <a:t>.</a:t>
            </a:r>
            <a:r>
              <a:rPr lang="ar-IQ" sz="2000" dirty="0" smtClean="0"/>
              <a:t/>
            </a:r>
            <a:br>
              <a:rPr lang="ar-IQ" sz="2000" dirty="0" smtClean="0"/>
            </a:br>
            <a:endParaRPr lang="en" sz="2000" dirty="0"/>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5"/>
        <p:cNvGrpSpPr/>
        <p:nvPr/>
      </p:nvGrpSpPr>
      <p:grpSpPr>
        <a:xfrm>
          <a:off x="0" y="0"/>
          <a:ext cx="0" cy="0"/>
          <a:chOff x="0" y="0"/>
          <a:chExt cx="0" cy="0"/>
        </a:xfrm>
      </p:grpSpPr>
      <p:sp>
        <p:nvSpPr>
          <p:cNvPr id="2" name="Text Placeholder 1"/>
          <p:cNvSpPr>
            <a:spLocks noGrp="1"/>
          </p:cNvSpPr>
          <p:nvPr>
            <p:ph type="body" idx="1"/>
          </p:nvPr>
        </p:nvSpPr>
        <p:spPr>
          <a:xfrm>
            <a:off x="971600" y="123478"/>
            <a:ext cx="7272808" cy="3168352"/>
          </a:xfrm>
        </p:spPr>
        <p:txBody>
          <a:bodyPr/>
          <a:lstStyle/>
          <a:p>
            <a:pPr rtl="1">
              <a:buNone/>
            </a:pPr>
            <a:endParaRPr lang="en-US" sz="1600" dirty="0"/>
          </a:p>
          <a:p>
            <a:pPr rtl="1">
              <a:buNone/>
            </a:pPr>
            <a:r>
              <a:rPr lang="ar-IQ" sz="1800" b="1" dirty="0"/>
              <a:t>واهم مفاهيم تخطيط السيناريو هي :</a:t>
            </a:r>
            <a:endParaRPr lang="en-US" sz="1800" dirty="0"/>
          </a:p>
          <a:p>
            <a:pPr marL="285750" indent="-285750" rtl="1">
              <a:buFont typeface="Wingdings" panose="05000000000000000000" pitchFamily="2" charset="2"/>
              <a:buChar char="v"/>
            </a:pPr>
            <a:r>
              <a:rPr lang="ar-IQ" sz="1600" b="1" dirty="0" smtClean="0"/>
              <a:t>تخطيط </a:t>
            </a:r>
            <a:r>
              <a:rPr lang="ar-IQ" sz="1600" b="1" dirty="0"/>
              <a:t>السيناريو:</a:t>
            </a:r>
            <a:r>
              <a:rPr lang="ar-IQ" sz="1600" dirty="0"/>
              <a:t> طريقة </a:t>
            </a:r>
            <a:r>
              <a:rPr lang="ar-IQ" sz="1600" dirty="0" smtClean="0"/>
              <a:t>تخطيط </a:t>
            </a:r>
            <a:r>
              <a:rPr lang="ar-IQ" sz="1600" dirty="0"/>
              <a:t>تستخدم للتعامل مع حالات اللاتاكد في بيئات الاعمال </a:t>
            </a:r>
            <a:r>
              <a:rPr lang="ar-IQ" sz="1600" dirty="0" smtClean="0"/>
              <a:t>المستقبلية</a:t>
            </a:r>
          </a:p>
          <a:p>
            <a:pPr rtl="1">
              <a:buNone/>
            </a:pPr>
            <a:r>
              <a:rPr lang="ar-IQ" sz="1600" dirty="0" smtClean="0"/>
              <a:t> </a:t>
            </a:r>
            <a:r>
              <a:rPr lang="ar-IQ" sz="1600" dirty="0"/>
              <a:t> </a:t>
            </a:r>
            <a:endParaRPr lang="en-US" sz="1600" dirty="0"/>
          </a:p>
          <a:p>
            <a:pPr marL="285750" indent="-285750" rtl="1"/>
            <a:r>
              <a:rPr lang="ar-IQ" sz="1600" b="1" dirty="0" smtClean="0"/>
              <a:t> </a:t>
            </a:r>
            <a:r>
              <a:rPr lang="ar-IQ" sz="1600" dirty="0" smtClean="0"/>
              <a:t> </a:t>
            </a:r>
            <a:r>
              <a:rPr lang="ar-IQ" sz="1600" dirty="0"/>
              <a:t>اداة تجعل المنظمة قادرة على توحيد وتكامل محاور النقاش حول المستقبل البعيد والمتوسط المدى مع التخطيط الاستراتيجي القصير والمتوسط المدى</a:t>
            </a:r>
            <a:r>
              <a:rPr lang="ar-IQ" sz="1600" dirty="0" smtClean="0"/>
              <a:t>.</a:t>
            </a:r>
          </a:p>
          <a:p>
            <a:pPr rtl="1">
              <a:buNone/>
            </a:pPr>
            <a:endParaRPr lang="en-US" sz="1600" dirty="0"/>
          </a:p>
          <a:p>
            <a:pPr marL="285750" indent="-285750" rtl="1"/>
            <a:r>
              <a:rPr lang="ar-IQ" sz="1600" b="1" dirty="0" smtClean="0"/>
              <a:t> </a:t>
            </a:r>
            <a:r>
              <a:rPr lang="ar-IQ" sz="1600" dirty="0" smtClean="0"/>
              <a:t> </a:t>
            </a:r>
            <a:r>
              <a:rPr lang="ar-IQ" sz="1600" dirty="0"/>
              <a:t>هو عملية متكاملة تشتمل على تحليل السيناريوهات لاغراض الاستراتيجية ولتخطيط الاستراتيجي بالاعتماد على نتائج مرحلة السيناريو </a:t>
            </a:r>
            <a:r>
              <a:rPr lang="ar-IQ" sz="1600" dirty="0" smtClean="0"/>
              <a:t>.</a:t>
            </a:r>
          </a:p>
          <a:p>
            <a:pPr rtl="1">
              <a:buNone/>
            </a:pPr>
            <a:endParaRPr lang="en-US" sz="1600" dirty="0"/>
          </a:p>
          <a:p>
            <a:pPr marL="285750" indent="-285750" rtl="1"/>
            <a:r>
              <a:rPr lang="ar-IQ" sz="1600" b="1" dirty="0" smtClean="0"/>
              <a:t> </a:t>
            </a:r>
            <a:r>
              <a:rPr lang="ar-IQ" sz="1600" dirty="0" smtClean="0"/>
              <a:t> </a:t>
            </a:r>
            <a:r>
              <a:rPr lang="ar-IQ" sz="1600" dirty="0"/>
              <a:t>اطر لهيكلة ادراكات التنفيذيين حول البدائل المستقبلية للبيئة التي يمكن من خلالها تنفيذ القرارات </a:t>
            </a:r>
            <a:endParaRPr lang="en-US" sz="1600" dirty="0"/>
          </a:p>
          <a:p>
            <a:pPr marL="285750" indent="-285750" rtl="1"/>
            <a:endParaRPr lang="ar-IQ" sz="1600"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0"/>
        <p:cNvGrpSpPr/>
        <p:nvPr/>
      </p:nvGrpSpPr>
      <p:grpSpPr>
        <a:xfrm>
          <a:off x="0" y="0"/>
          <a:ext cx="0" cy="0"/>
          <a:chOff x="0" y="0"/>
          <a:chExt cx="0" cy="0"/>
        </a:xfrm>
      </p:grpSpPr>
      <p:sp>
        <p:nvSpPr>
          <p:cNvPr id="3" name="Text Placeholder 2"/>
          <p:cNvSpPr>
            <a:spLocks noGrp="1"/>
          </p:cNvSpPr>
          <p:nvPr>
            <p:ph type="body" idx="1"/>
          </p:nvPr>
        </p:nvSpPr>
        <p:spPr>
          <a:xfrm>
            <a:off x="251520" y="771550"/>
            <a:ext cx="6408712" cy="3989000"/>
          </a:xfrm>
        </p:spPr>
        <p:txBody>
          <a:bodyPr/>
          <a:lstStyle/>
          <a:p>
            <a:pPr algn="r" rtl="1">
              <a:buNone/>
            </a:pPr>
            <a:r>
              <a:rPr lang="ar-IQ" sz="2800" b="1" dirty="0" smtClean="0"/>
              <a:t> </a:t>
            </a:r>
            <a:r>
              <a:rPr lang="ar-IQ" sz="2800" b="1" dirty="0"/>
              <a:t>الاسباب التي دعت الى الحاجة لتخطيط السيناريو :</a:t>
            </a:r>
            <a:endParaRPr lang="en-US" sz="2800" dirty="0"/>
          </a:p>
          <a:p>
            <a:pPr marL="457200" indent="-457200" algn="r" rtl="1"/>
            <a:endParaRPr lang="ar-IQ" sz="2800" dirty="0" smtClean="0"/>
          </a:p>
          <a:p>
            <a:pPr marL="457200" indent="-457200" algn="r" rtl="1">
              <a:buFont typeface="Wingdings" panose="05000000000000000000" pitchFamily="2" charset="2"/>
              <a:buChar char="Ø"/>
            </a:pPr>
            <a:r>
              <a:rPr lang="ar-IQ" sz="2800" dirty="0" smtClean="0"/>
              <a:t>التاكيد </a:t>
            </a:r>
            <a:r>
              <a:rPr lang="ar-IQ" sz="2800" dirty="0"/>
              <a:t>على عدم التركيز على الكارثة </a:t>
            </a:r>
            <a:r>
              <a:rPr lang="ar-IQ" sz="2800" dirty="0" smtClean="0"/>
              <a:t>واستبعاد الفرصة</a:t>
            </a:r>
            <a:endParaRPr lang="en-US" sz="2800" dirty="0"/>
          </a:p>
          <a:p>
            <a:pPr marL="457200" indent="-457200" algn="r" rtl="1">
              <a:buFont typeface="Wingdings" panose="05000000000000000000" pitchFamily="2" charset="2"/>
              <a:buChar char="Ø"/>
            </a:pPr>
            <a:r>
              <a:rPr lang="ar-IQ" sz="2800" dirty="0" smtClean="0"/>
              <a:t> </a:t>
            </a:r>
            <a:r>
              <a:rPr lang="ar-IQ" sz="2800" dirty="0"/>
              <a:t>تخصيص الموارد بكفاءة وفاعلية </a:t>
            </a:r>
            <a:endParaRPr lang="en-US" sz="2800" dirty="0"/>
          </a:p>
          <a:p>
            <a:pPr marL="457200" indent="-457200" algn="r" rtl="1">
              <a:buFont typeface="Wingdings" panose="05000000000000000000" pitchFamily="2" charset="2"/>
              <a:buChar char="Ø"/>
            </a:pPr>
            <a:r>
              <a:rPr lang="ar-IQ" sz="2800" dirty="0" smtClean="0"/>
              <a:t> </a:t>
            </a:r>
            <a:r>
              <a:rPr lang="ar-IQ" sz="2800" dirty="0"/>
              <a:t>الاحتفاظ بالخيارات </a:t>
            </a:r>
            <a:endParaRPr lang="en-US" sz="2800" dirty="0"/>
          </a:p>
          <a:p>
            <a:pPr marL="457200" indent="-457200" algn="r" rtl="1">
              <a:buFont typeface="Wingdings" panose="05000000000000000000" pitchFamily="2" charset="2"/>
              <a:buChar char="Ø"/>
            </a:pPr>
            <a:r>
              <a:rPr lang="ar-IQ" sz="2800" dirty="0" smtClean="0"/>
              <a:t> </a:t>
            </a:r>
            <a:r>
              <a:rPr lang="ar-IQ" sz="2800" dirty="0"/>
              <a:t>التاكيد على عدم البقاء في ساحة المعركة </a:t>
            </a:r>
            <a:endParaRPr lang="en-US" sz="2800" dirty="0"/>
          </a:p>
          <a:p>
            <a:pPr marL="457200" indent="-457200" algn="r" rtl="1">
              <a:buFont typeface="Wingdings" panose="05000000000000000000" pitchFamily="2" charset="2"/>
              <a:buChar char="Ø"/>
            </a:pPr>
            <a:r>
              <a:rPr lang="ar-IQ" sz="2800" dirty="0" smtClean="0"/>
              <a:t> </a:t>
            </a:r>
            <a:r>
              <a:rPr lang="ar-IQ" sz="2800" dirty="0"/>
              <a:t>اعطاء المنظمة فرصة للتدريب </a:t>
            </a:r>
            <a:endParaRPr lang="ar-IQ" sz="2800" b="1" dirty="0"/>
          </a:p>
          <a:p>
            <a:pPr algn="r" rtl="1">
              <a:buNone/>
            </a:pPr>
            <a:endParaRPr lang="ar-IQ" sz="2800" b="1" dirty="0" smtClean="0"/>
          </a:p>
          <a:p>
            <a:pPr algn="r" rtl="1">
              <a:buNone/>
            </a:pPr>
            <a:endParaRPr lang="en-US" sz="2800" dirty="0"/>
          </a:p>
          <a:p>
            <a:pPr algn="r" rtl="1">
              <a:buNone/>
            </a:pPr>
            <a:endParaRPr lang="ar-IQ" sz="2800"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74"/>
        <p:cNvGrpSpPr/>
        <p:nvPr/>
      </p:nvGrpSpPr>
      <p:grpSpPr>
        <a:xfrm>
          <a:off x="0" y="0"/>
          <a:ext cx="0" cy="0"/>
          <a:chOff x="0" y="0"/>
          <a:chExt cx="0" cy="0"/>
        </a:xfrm>
      </p:grpSpPr>
      <p:sp>
        <p:nvSpPr>
          <p:cNvPr id="675" name="Shape 675"/>
          <p:cNvSpPr txBox="1">
            <a:spLocks noGrp="1"/>
          </p:cNvSpPr>
          <p:nvPr>
            <p:ph type="body" idx="1"/>
          </p:nvPr>
        </p:nvSpPr>
        <p:spPr>
          <a:xfrm>
            <a:off x="628974" y="2139702"/>
            <a:ext cx="5887241" cy="2444748"/>
          </a:xfrm>
          <a:prstGeom prst="rect">
            <a:avLst/>
          </a:prstGeom>
        </p:spPr>
        <p:txBody>
          <a:bodyPr lIns="91425" tIns="91425" rIns="91425" bIns="91425" anchor="t" anchorCtr="0">
            <a:noAutofit/>
          </a:bodyPr>
          <a:lstStyle/>
          <a:p>
            <a:pPr algn="ctr" rtl="1">
              <a:buNone/>
            </a:pPr>
            <a:r>
              <a:rPr lang="ar-IQ" sz="2000" b="1" dirty="0"/>
              <a:t>ان تخطيط السيناريو لابد ان يتضمن </a:t>
            </a:r>
            <a:r>
              <a:rPr lang="ar-IQ" sz="2000" b="1" dirty="0" smtClean="0"/>
              <a:t>:</a:t>
            </a:r>
          </a:p>
          <a:p>
            <a:pPr algn="ctr" rtl="1">
              <a:buNone/>
            </a:pPr>
            <a:endParaRPr lang="en-US" sz="2000" b="1" dirty="0"/>
          </a:p>
          <a:p>
            <a:pPr marL="285750" indent="-285750" algn="r" rtl="1">
              <a:buFont typeface="Wingdings" panose="05000000000000000000" pitchFamily="2" charset="2"/>
              <a:buChar char="q"/>
            </a:pPr>
            <a:r>
              <a:rPr lang="ar-IQ" dirty="0" smtClean="0"/>
              <a:t>تحديد </a:t>
            </a:r>
            <a:r>
              <a:rPr lang="ar-IQ" dirty="0"/>
              <a:t>القضية المحورية </a:t>
            </a:r>
            <a:endParaRPr lang="en-US" dirty="0"/>
          </a:p>
          <a:p>
            <a:pPr marL="285750" indent="-285750" algn="r" rtl="1">
              <a:buFont typeface="Wingdings" panose="05000000000000000000" pitchFamily="2" charset="2"/>
              <a:buChar char="q"/>
            </a:pPr>
            <a:r>
              <a:rPr lang="ar-IQ" dirty="0" smtClean="0"/>
              <a:t>تقييم </a:t>
            </a:r>
            <a:r>
              <a:rPr lang="ar-IQ" dirty="0"/>
              <a:t>العناصر ذات التأكد واللاتأكد التي توجه وتقود القضية المحورية </a:t>
            </a:r>
            <a:endParaRPr lang="ar-IQ" dirty="0" smtClean="0"/>
          </a:p>
          <a:p>
            <a:pPr algn="r" rtl="1">
              <a:buNone/>
            </a:pPr>
            <a:r>
              <a:rPr lang="ar-IQ" dirty="0" smtClean="0"/>
              <a:t>      على </a:t>
            </a:r>
            <a:r>
              <a:rPr lang="ar-IQ" dirty="0"/>
              <a:t>مدى الاطار الزمني العملي.</a:t>
            </a:r>
            <a:endParaRPr lang="en-US" dirty="0"/>
          </a:p>
          <a:p>
            <a:pPr marL="285750" indent="-285750" algn="r" rtl="1">
              <a:buFont typeface="Wingdings" panose="05000000000000000000" pitchFamily="2" charset="2"/>
              <a:buChar char="q"/>
            </a:pPr>
            <a:r>
              <a:rPr lang="ar-IQ" dirty="0" smtClean="0"/>
              <a:t> </a:t>
            </a:r>
            <a:r>
              <a:rPr lang="ar-IQ" dirty="0"/>
              <a:t>تطوير خيارات مستندة على هذه العناصر الموجهة (السيناريوهات) </a:t>
            </a:r>
            <a:endParaRPr lang="ar-IQ" dirty="0" smtClean="0"/>
          </a:p>
          <a:p>
            <a:pPr marL="285750" indent="-285750" algn="r" rtl="1">
              <a:buFont typeface="Wingdings" panose="05000000000000000000" pitchFamily="2" charset="2"/>
              <a:buChar char="q"/>
            </a:pPr>
            <a:r>
              <a:rPr lang="ar-IQ" dirty="0" smtClean="0"/>
              <a:t> </a:t>
            </a:r>
            <a:r>
              <a:rPr lang="ar-IQ" dirty="0"/>
              <a:t>فحص استراتيجيات المنظمة بالمقابل مع السناريوهات الموضوعة </a:t>
            </a:r>
            <a:endParaRPr lang="en-US" dirty="0"/>
          </a:p>
          <a:p>
            <a:pPr marL="285750" indent="-285750" algn="r" rtl="1">
              <a:buFont typeface="Wingdings" panose="05000000000000000000" pitchFamily="2" charset="2"/>
              <a:buChar char="q"/>
            </a:pPr>
            <a:r>
              <a:rPr lang="ar-IQ" dirty="0"/>
              <a:t> تطوير قصة بين الحاضر والمستقبل </a:t>
            </a:r>
            <a:r>
              <a:rPr lang="ar-IQ" dirty="0" smtClean="0"/>
              <a:t>والممكن</a:t>
            </a:r>
            <a:endParaRPr lang="en-US" dirty="0"/>
          </a:p>
        </p:txBody>
      </p:sp>
      <p:sp>
        <p:nvSpPr>
          <p:cNvPr id="676" name="Shape 676"/>
          <p:cNvSpPr txBox="1">
            <a:spLocks noGrp="1"/>
          </p:cNvSpPr>
          <p:nvPr>
            <p:ph type="title"/>
          </p:nvPr>
        </p:nvSpPr>
        <p:spPr>
          <a:xfrm>
            <a:off x="395536" y="195486"/>
            <a:ext cx="6624736" cy="1656184"/>
          </a:xfrm>
          <a:prstGeom prst="rect">
            <a:avLst/>
          </a:prstGeom>
        </p:spPr>
        <p:txBody>
          <a:bodyPr lIns="91425" tIns="91425" rIns="91425" bIns="91425" anchor="b" anchorCtr="0">
            <a:noAutofit/>
          </a:bodyPr>
          <a:lstStyle/>
          <a:p>
            <a:pPr algn="r" rtl="1"/>
            <a:r>
              <a:rPr lang="en-US" sz="2400" b="1" dirty="0">
                <a:solidFill>
                  <a:schemeClr val="accent2">
                    <a:lumMod val="50000"/>
                  </a:schemeClr>
                </a:solidFill>
              </a:rPr>
              <a:t> </a:t>
            </a:r>
            <a:br>
              <a:rPr lang="en-US" sz="2400" b="1" dirty="0">
                <a:solidFill>
                  <a:schemeClr val="accent2">
                    <a:lumMod val="50000"/>
                  </a:schemeClr>
                </a:solidFill>
              </a:rPr>
            </a:br>
            <a:r>
              <a:rPr lang="ar-IQ" sz="2400" b="1" dirty="0">
                <a:solidFill>
                  <a:schemeClr val="accent2">
                    <a:lumMod val="50000"/>
                  </a:schemeClr>
                </a:solidFill>
              </a:rPr>
              <a:t>وان تخطيط السناريو قائم على اساس افتراضي جوهري يتلخص بكون المستقبل ممكن الفهم والتعامل معه في اطر واضحة حتى وان كان مليء بالمفاجات ومعقداً من ناحية متغيراته واحداثه وعليه </a:t>
            </a:r>
            <a:r>
              <a:rPr lang="ar-IQ" sz="2400" b="1" dirty="0" smtClean="0">
                <a:solidFill>
                  <a:schemeClr val="accent2">
                    <a:lumMod val="50000"/>
                  </a:schemeClr>
                </a:solidFill>
              </a:rPr>
              <a:t>:-</a:t>
            </a:r>
            <a:endParaRPr lang="en" sz="2400" b="1" dirty="0">
              <a:solidFill>
                <a:schemeClr val="accent2">
                  <a:lumMod val="50000"/>
                </a:schemeClr>
              </a:solidFill>
            </a:endParaRPr>
          </a:p>
        </p:txBody>
      </p:sp>
    </p:spTree>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96"/>
        <p:cNvGrpSpPr/>
        <p:nvPr/>
      </p:nvGrpSpPr>
      <p:grpSpPr>
        <a:xfrm>
          <a:off x="0" y="0"/>
          <a:ext cx="0" cy="0"/>
          <a:chOff x="0" y="0"/>
          <a:chExt cx="0" cy="0"/>
        </a:xfrm>
      </p:grpSpPr>
      <p:sp>
        <p:nvSpPr>
          <p:cNvPr id="697" name="Shape 697"/>
          <p:cNvSpPr txBox="1">
            <a:spLocks noGrp="1"/>
          </p:cNvSpPr>
          <p:nvPr>
            <p:ph type="title" idx="4294967295"/>
          </p:nvPr>
        </p:nvSpPr>
        <p:spPr>
          <a:xfrm>
            <a:off x="1115616" y="411510"/>
            <a:ext cx="4176464" cy="4464496"/>
          </a:xfrm>
          <a:prstGeom prst="rect">
            <a:avLst/>
          </a:prstGeom>
        </p:spPr>
        <p:txBody>
          <a:bodyPr lIns="91425" tIns="91425" rIns="91425" bIns="91425" anchor="b" anchorCtr="0">
            <a:noAutofit/>
          </a:bodyPr>
          <a:lstStyle/>
          <a:p>
            <a:pPr algn="ctr" rtl="1"/>
            <a:r>
              <a:rPr lang="ar-SA" sz="2400" b="1" dirty="0">
                <a:solidFill>
                  <a:srgbClr val="92D050"/>
                </a:solidFill>
              </a:rPr>
              <a:t>عوامل نجاح تخطيط </a:t>
            </a:r>
            <a:r>
              <a:rPr lang="ar-SA" sz="2400" b="1" dirty="0" smtClean="0">
                <a:solidFill>
                  <a:srgbClr val="92D050"/>
                </a:solidFill>
              </a:rPr>
              <a:t>السيناريو</a:t>
            </a:r>
            <a:r>
              <a:rPr lang="en-US" sz="2400" b="1" dirty="0" smtClean="0">
                <a:solidFill>
                  <a:srgbClr val="92D050"/>
                </a:solidFill>
              </a:rPr>
              <a:t/>
            </a:r>
            <a:br>
              <a:rPr lang="en-US" sz="2400" b="1" dirty="0" smtClean="0">
                <a:solidFill>
                  <a:srgbClr val="92D050"/>
                </a:solidFill>
              </a:rPr>
            </a:br>
            <a:r>
              <a:rPr lang="en-US" sz="2400" dirty="0">
                <a:solidFill>
                  <a:srgbClr val="92D050"/>
                </a:solidFill>
              </a:rPr>
              <a:t/>
            </a:r>
            <a:br>
              <a:rPr lang="en-US" sz="2400" dirty="0">
                <a:solidFill>
                  <a:srgbClr val="92D050"/>
                </a:solidFill>
              </a:rPr>
            </a:br>
            <a:r>
              <a:rPr lang="ar-SA" sz="2400" dirty="0">
                <a:solidFill>
                  <a:srgbClr val="92D050"/>
                </a:solidFill>
              </a:rPr>
              <a:t>ركزت اغلب الابحاث على مجموعة من العوامل الأساسية في نجاح عملية تخطيط السيناريوهات وعدها بعض الباحثين شروطا لبناء السيناريوهات  </a:t>
            </a:r>
            <a:r>
              <a:rPr lang="ar-SA" sz="2400" dirty="0" smtClean="0">
                <a:solidFill>
                  <a:srgbClr val="92D050"/>
                </a:solidFill>
              </a:rPr>
              <a:t>وفي </a:t>
            </a:r>
            <a:r>
              <a:rPr lang="ar-SA" sz="2400" dirty="0">
                <a:solidFill>
                  <a:srgbClr val="92D050"/>
                </a:solidFill>
              </a:rPr>
              <a:t>إشارة إلى دور الرؤية الإستراتيجية والمقدرات الجوهرية في تخطيط السيناريوهات حيث </a:t>
            </a:r>
            <a:r>
              <a:rPr lang="ar-SA" sz="2400" dirty="0" smtClean="0">
                <a:solidFill>
                  <a:srgbClr val="92D050"/>
                </a:solidFill>
              </a:rPr>
              <a:t>جاء</a:t>
            </a:r>
            <a:r>
              <a:rPr lang="ar-IQ" sz="2400" dirty="0">
                <a:solidFill>
                  <a:srgbClr val="92D050"/>
                </a:solidFill>
              </a:rPr>
              <a:t> </a:t>
            </a:r>
            <a:r>
              <a:rPr lang="ar-SA" sz="2400" dirty="0" smtClean="0">
                <a:solidFill>
                  <a:srgbClr val="92D050"/>
                </a:solidFill>
              </a:rPr>
              <a:t>إن </a:t>
            </a:r>
            <a:r>
              <a:rPr lang="ar-SA" sz="2400" dirty="0">
                <a:solidFill>
                  <a:srgbClr val="92D050"/>
                </a:solidFill>
              </a:rPr>
              <a:t>هناك </a:t>
            </a:r>
            <a:r>
              <a:rPr lang="ar-SA" sz="2400" dirty="0" smtClean="0">
                <a:solidFill>
                  <a:srgbClr val="92D050"/>
                </a:solidFill>
              </a:rPr>
              <a:t>ع</a:t>
            </a:r>
            <a:r>
              <a:rPr lang="ar-IQ" sz="2400" dirty="0" smtClean="0">
                <a:solidFill>
                  <a:srgbClr val="92D050"/>
                </a:solidFill>
              </a:rPr>
              <a:t>املين</a:t>
            </a:r>
            <a:r>
              <a:rPr lang="ar-SA" sz="2400" dirty="0" smtClean="0">
                <a:solidFill>
                  <a:srgbClr val="92D050"/>
                </a:solidFill>
              </a:rPr>
              <a:t> </a:t>
            </a:r>
            <a:r>
              <a:rPr lang="ar-SA" sz="2400" dirty="0">
                <a:solidFill>
                  <a:srgbClr val="92D050"/>
                </a:solidFill>
              </a:rPr>
              <a:t>لنجاح تخطيط السيناريو ويتألفان </a:t>
            </a:r>
            <a:r>
              <a:rPr lang="ar-SA" sz="2400" dirty="0" smtClean="0">
                <a:solidFill>
                  <a:srgbClr val="92D050"/>
                </a:solidFill>
              </a:rPr>
              <a:t>من</a:t>
            </a:r>
            <a:r>
              <a:rPr lang="ar-IQ" sz="2400" dirty="0" smtClean="0">
                <a:solidFill>
                  <a:srgbClr val="92D050"/>
                </a:solidFill>
              </a:rPr>
              <a:t> :</a:t>
            </a:r>
            <a:br>
              <a:rPr lang="ar-IQ" sz="2400" dirty="0" smtClean="0">
                <a:solidFill>
                  <a:srgbClr val="92D050"/>
                </a:solidFill>
              </a:rPr>
            </a:br>
            <a:r>
              <a:rPr lang="ar-SA" sz="2400" dirty="0" smtClean="0">
                <a:solidFill>
                  <a:srgbClr val="92D050"/>
                </a:solidFill>
              </a:rPr>
              <a:t>(</a:t>
            </a:r>
            <a:r>
              <a:rPr lang="ar-SA" sz="1200" dirty="0">
                <a:solidFill>
                  <a:srgbClr val="92D050"/>
                </a:solidFill>
              </a:rPr>
              <a:t>سعداوي،2016</a:t>
            </a:r>
            <a:r>
              <a:rPr lang="ar-IQ" sz="2400" dirty="0" smtClean="0">
                <a:solidFill>
                  <a:srgbClr val="92D050"/>
                </a:solidFill>
              </a:rPr>
              <a:t>)</a:t>
            </a:r>
            <a:endParaRPr lang="en" sz="2400" dirty="0">
              <a:solidFill>
                <a:srgbClr val="92D050"/>
              </a:solidFill>
            </a:endParaRPr>
          </a:p>
        </p:txBody>
      </p:sp>
    </p:spTree>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66"/>
        <p:cNvGrpSpPr/>
        <p:nvPr/>
      </p:nvGrpSpPr>
      <p:grpSpPr>
        <a:xfrm>
          <a:off x="0" y="0"/>
          <a:ext cx="0" cy="0"/>
          <a:chOff x="0" y="0"/>
          <a:chExt cx="0" cy="0"/>
        </a:xfrm>
      </p:grpSpPr>
      <p:sp>
        <p:nvSpPr>
          <p:cNvPr id="668" name="Shape 668"/>
          <p:cNvSpPr txBox="1">
            <a:spLocks noGrp="1"/>
          </p:cNvSpPr>
          <p:nvPr>
            <p:ph type="subTitle" idx="4294967295"/>
          </p:nvPr>
        </p:nvSpPr>
        <p:spPr>
          <a:xfrm>
            <a:off x="1187624" y="627534"/>
            <a:ext cx="6552728" cy="3168352"/>
          </a:xfrm>
          <a:prstGeom prst="rect">
            <a:avLst/>
          </a:prstGeom>
        </p:spPr>
        <p:style>
          <a:lnRef idx="2">
            <a:schemeClr val="accent3"/>
          </a:lnRef>
          <a:fillRef idx="1">
            <a:schemeClr val="lt1"/>
          </a:fillRef>
          <a:effectRef idx="0">
            <a:schemeClr val="accent3"/>
          </a:effectRef>
          <a:fontRef idx="minor">
            <a:schemeClr val="dk1"/>
          </a:fontRef>
        </p:style>
        <p:txBody>
          <a:bodyPr lIns="91425" tIns="91425" rIns="91425" bIns="91425" anchor="t" anchorCtr="0">
            <a:noAutofit/>
          </a:bodyPr>
          <a:lstStyle/>
          <a:p>
            <a:pPr lvl="0" algn="r" rtl="1"/>
            <a:r>
              <a:rPr lang="en-US" dirty="0" smtClean="0"/>
              <a:t>  </a:t>
            </a:r>
            <a:r>
              <a:rPr lang="ar-SA" b="1" dirty="0" smtClean="0"/>
              <a:t>المرغوبية</a:t>
            </a:r>
            <a:r>
              <a:rPr lang="ar-SA" dirty="0" smtClean="0"/>
              <a:t> </a:t>
            </a:r>
            <a:r>
              <a:rPr lang="ar-SA" dirty="0"/>
              <a:t>(</a:t>
            </a:r>
            <a:r>
              <a:rPr lang="en-US" b="1" dirty="0"/>
              <a:t>Desirability</a:t>
            </a:r>
            <a:r>
              <a:rPr lang="ar-SA" dirty="0"/>
              <a:t>) حيث يلائم سيناريو معين رؤية خاصة بالذي يمكن أن يتحقق او الذي يمكن تحقيقه او ما يطمح إلى تحقيقه من المنظمة الراعية او المجتمع الاوسع الذي تمثله هذه الرؤية</a:t>
            </a:r>
            <a:r>
              <a:rPr lang="en-US" dirty="0"/>
              <a:t> .</a:t>
            </a:r>
          </a:p>
          <a:p>
            <a:pPr algn="r" rtl="1"/>
            <a:r>
              <a:rPr lang="en-US" dirty="0" smtClean="0"/>
              <a:t>  </a:t>
            </a:r>
            <a:r>
              <a:rPr lang="ar-SA" b="1" dirty="0" smtClean="0"/>
              <a:t>المصداقية</a:t>
            </a:r>
            <a:r>
              <a:rPr lang="ar-SA" dirty="0" smtClean="0"/>
              <a:t>  </a:t>
            </a:r>
            <a:r>
              <a:rPr lang="ar-SA" dirty="0"/>
              <a:t>(</a:t>
            </a:r>
            <a:r>
              <a:rPr lang="en-US" b="1" dirty="0"/>
              <a:t>Credibility</a:t>
            </a:r>
            <a:r>
              <a:rPr lang="ar-SA" dirty="0"/>
              <a:t>)  إن السيناريو يطور او يتم تكوينه بمساعدة وتقويم عينة من الخبراء </a:t>
            </a:r>
            <a:r>
              <a:rPr lang="ar-SA" dirty="0" smtClean="0"/>
              <a:t>في</a:t>
            </a:r>
            <a:r>
              <a:rPr lang="en-US" dirty="0" smtClean="0"/>
              <a:t> </a:t>
            </a:r>
            <a:r>
              <a:rPr lang="ar-SA" dirty="0" smtClean="0"/>
              <a:t>ال</a:t>
            </a:r>
            <a:r>
              <a:rPr lang="ar-IQ" dirty="0" smtClean="0"/>
              <a:t>منظم</a:t>
            </a:r>
            <a:r>
              <a:rPr lang="ar-SA" dirty="0" smtClean="0"/>
              <a:t>ة </a:t>
            </a:r>
            <a:r>
              <a:rPr lang="ar-SA" dirty="0"/>
              <a:t>او </a:t>
            </a:r>
            <a:r>
              <a:rPr lang="ar-SA" dirty="0" smtClean="0"/>
              <a:t>المجال</a:t>
            </a:r>
            <a:r>
              <a:rPr lang="ar-IQ" dirty="0" smtClean="0"/>
              <a:t> الذي تعمل فيه المنظمة و</a:t>
            </a:r>
            <a:r>
              <a:rPr lang="ar-SA" dirty="0" smtClean="0"/>
              <a:t> </a:t>
            </a:r>
            <a:r>
              <a:rPr lang="ar-SA" dirty="0"/>
              <a:t>يتم اختيارهم ليمثلوا مجالا واسعا من المصالح</a:t>
            </a:r>
            <a:r>
              <a:rPr lang="ar-SA" dirty="0" smtClean="0"/>
              <a:t>.</a:t>
            </a:r>
            <a:endParaRPr lang="en-US" dirty="0"/>
          </a:p>
        </p:txBody>
      </p:sp>
      <p:sp>
        <p:nvSpPr>
          <p:cNvPr id="670" name="Shape 670"/>
          <p:cNvSpPr/>
          <p:nvPr/>
        </p:nvSpPr>
        <p:spPr>
          <a:xfrm>
            <a:off x="1403648" y="1851670"/>
            <a:ext cx="549990" cy="937843"/>
          </a:xfrm>
          <a:custGeom>
            <a:avLst/>
            <a:gdLst/>
            <a:ahLst/>
            <a:cxnLst/>
            <a:rect l="0" t="0" r="0" b="0"/>
            <a:pathLst>
              <a:path w="11730" h="20002" extrusionOk="0">
                <a:moveTo>
                  <a:pt x="6425" y="414"/>
                </a:moveTo>
                <a:lnTo>
                  <a:pt x="6571" y="439"/>
                </a:lnTo>
                <a:lnTo>
                  <a:pt x="6692" y="487"/>
                </a:lnTo>
                <a:lnTo>
                  <a:pt x="6814" y="560"/>
                </a:lnTo>
                <a:lnTo>
                  <a:pt x="6936" y="633"/>
                </a:lnTo>
                <a:lnTo>
                  <a:pt x="7033" y="731"/>
                </a:lnTo>
                <a:lnTo>
                  <a:pt x="7130" y="828"/>
                </a:lnTo>
                <a:lnTo>
                  <a:pt x="7179" y="950"/>
                </a:lnTo>
                <a:lnTo>
                  <a:pt x="7228" y="1096"/>
                </a:lnTo>
                <a:lnTo>
                  <a:pt x="7252" y="1242"/>
                </a:lnTo>
                <a:lnTo>
                  <a:pt x="7276" y="1534"/>
                </a:lnTo>
                <a:lnTo>
                  <a:pt x="7228" y="1801"/>
                </a:lnTo>
                <a:lnTo>
                  <a:pt x="7155" y="2093"/>
                </a:lnTo>
                <a:lnTo>
                  <a:pt x="7033" y="2385"/>
                </a:lnTo>
                <a:lnTo>
                  <a:pt x="6790" y="2945"/>
                </a:lnTo>
                <a:lnTo>
                  <a:pt x="6522" y="3480"/>
                </a:lnTo>
                <a:lnTo>
                  <a:pt x="6303" y="3456"/>
                </a:lnTo>
                <a:lnTo>
                  <a:pt x="5938" y="3456"/>
                </a:lnTo>
                <a:lnTo>
                  <a:pt x="5646" y="2629"/>
                </a:lnTo>
                <a:lnTo>
                  <a:pt x="5427" y="2069"/>
                </a:lnTo>
                <a:lnTo>
                  <a:pt x="5305" y="1826"/>
                </a:lnTo>
                <a:lnTo>
                  <a:pt x="5208" y="1631"/>
                </a:lnTo>
                <a:lnTo>
                  <a:pt x="5184" y="1388"/>
                </a:lnTo>
                <a:lnTo>
                  <a:pt x="5208" y="1266"/>
                </a:lnTo>
                <a:lnTo>
                  <a:pt x="5232" y="1169"/>
                </a:lnTo>
                <a:lnTo>
                  <a:pt x="5281" y="1047"/>
                </a:lnTo>
                <a:lnTo>
                  <a:pt x="5330" y="925"/>
                </a:lnTo>
                <a:lnTo>
                  <a:pt x="5403" y="828"/>
                </a:lnTo>
                <a:lnTo>
                  <a:pt x="5500" y="731"/>
                </a:lnTo>
                <a:lnTo>
                  <a:pt x="5622" y="633"/>
                </a:lnTo>
                <a:lnTo>
                  <a:pt x="5743" y="536"/>
                </a:lnTo>
                <a:lnTo>
                  <a:pt x="5865" y="487"/>
                </a:lnTo>
                <a:lnTo>
                  <a:pt x="6011" y="439"/>
                </a:lnTo>
                <a:lnTo>
                  <a:pt x="6157" y="414"/>
                </a:lnTo>
                <a:close/>
                <a:moveTo>
                  <a:pt x="9052" y="1339"/>
                </a:moveTo>
                <a:lnTo>
                  <a:pt x="9198" y="1388"/>
                </a:lnTo>
                <a:lnTo>
                  <a:pt x="9344" y="1436"/>
                </a:lnTo>
                <a:lnTo>
                  <a:pt x="9490" y="1534"/>
                </a:lnTo>
                <a:lnTo>
                  <a:pt x="9588" y="1631"/>
                </a:lnTo>
                <a:lnTo>
                  <a:pt x="9709" y="1753"/>
                </a:lnTo>
                <a:lnTo>
                  <a:pt x="9782" y="1874"/>
                </a:lnTo>
                <a:lnTo>
                  <a:pt x="9855" y="2020"/>
                </a:lnTo>
                <a:lnTo>
                  <a:pt x="9904" y="2166"/>
                </a:lnTo>
                <a:lnTo>
                  <a:pt x="9928" y="2312"/>
                </a:lnTo>
                <a:lnTo>
                  <a:pt x="9928" y="2483"/>
                </a:lnTo>
                <a:lnTo>
                  <a:pt x="9928" y="2629"/>
                </a:lnTo>
                <a:lnTo>
                  <a:pt x="9904" y="2775"/>
                </a:lnTo>
                <a:lnTo>
                  <a:pt x="9831" y="2945"/>
                </a:lnTo>
                <a:lnTo>
                  <a:pt x="9758" y="3067"/>
                </a:lnTo>
                <a:lnTo>
                  <a:pt x="9661" y="3213"/>
                </a:lnTo>
                <a:lnTo>
                  <a:pt x="9442" y="3383"/>
                </a:lnTo>
                <a:lnTo>
                  <a:pt x="9198" y="3553"/>
                </a:lnTo>
                <a:lnTo>
                  <a:pt x="8931" y="3675"/>
                </a:lnTo>
                <a:lnTo>
                  <a:pt x="8615" y="3796"/>
                </a:lnTo>
                <a:lnTo>
                  <a:pt x="8323" y="3869"/>
                </a:lnTo>
                <a:lnTo>
                  <a:pt x="8006" y="3967"/>
                </a:lnTo>
                <a:lnTo>
                  <a:pt x="7447" y="4088"/>
                </a:lnTo>
                <a:lnTo>
                  <a:pt x="7349" y="3942"/>
                </a:lnTo>
                <a:lnTo>
                  <a:pt x="7228" y="3821"/>
                </a:lnTo>
                <a:lnTo>
                  <a:pt x="7106" y="3724"/>
                </a:lnTo>
                <a:lnTo>
                  <a:pt x="6960" y="3626"/>
                </a:lnTo>
                <a:lnTo>
                  <a:pt x="7228" y="3091"/>
                </a:lnTo>
                <a:lnTo>
                  <a:pt x="7447" y="2531"/>
                </a:lnTo>
                <a:lnTo>
                  <a:pt x="7568" y="2288"/>
                </a:lnTo>
                <a:lnTo>
                  <a:pt x="7690" y="2069"/>
                </a:lnTo>
                <a:lnTo>
                  <a:pt x="7836" y="1874"/>
                </a:lnTo>
                <a:lnTo>
                  <a:pt x="7982" y="1704"/>
                </a:lnTo>
                <a:lnTo>
                  <a:pt x="8177" y="1558"/>
                </a:lnTo>
                <a:lnTo>
                  <a:pt x="8371" y="1436"/>
                </a:lnTo>
                <a:lnTo>
                  <a:pt x="8590" y="1363"/>
                </a:lnTo>
                <a:lnTo>
                  <a:pt x="8858" y="1339"/>
                </a:lnTo>
                <a:close/>
                <a:moveTo>
                  <a:pt x="3991" y="1242"/>
                </a:moveTo>
                <a:lnTo>
                  <a:pt x="4162" y="1266"/>
                </a:lnTo>
                <a:lnTo>
                  <a:pt x="4308" y="1315"/>
                </a:lnTo>
                <a:lnTo>
                  <a:pt x="4454" y="1412"/>
                </a:lnTo>
                <a:lnTo>
                  <a:pt x="4575" y="1534"/>
                </a:lnTo>
                <a:lnTo>
                  <a:pt x="4697" y="1704"/>
                </a:lnTo>
                <a:lnTo>
                  <a:pt x="4819" y="1874"/>
                </a:lnTo>
                <a:lnTo>
                  <a:pt x="4916" y="2312"/>
                </a:lnTo>
                <a:lnTo>
                  <a:pt x="5086" y="2775"/>
                </a:lnTo>
                <a:lnTo>
                  <a:pt x="5184" y="2994"/>
                </a:lnTo>
                <a:lnTo>
                  <a:pt x="5305" y="3213"/>
                </a:lnTo>
                <a:lnTo>
                  <a:pt x="5427" y="3407"/>
                </a:lnTo>
                <a:lnTo>
                  <a:pt x="5573" y="3578"/>
                </a:lnTo>
                <a:lnTo>
                  <a:pt x="5476" y="3626"/>
                </a:lnTo>
                <a:lnTo>
                  <a:pt x="5305" y="3724"/>
                </a:lnTo>
                <a:lnTo>
                  <a:pt x="5135" y="3845"/>
                </a:lnTo>
                <a:lnTo>
                  <a:pt x="5013" y="4015"/>
                </a:lnTo>
                <a:lnTo>
                  <a:pt x="4892" y="4186"/>
                </a:lnTo>
                <a:lnTo>
                  <a:pt x="4794" y="4113"/>
                </a:lnTo>
                <a:lnTo>
                  <a:pt x="4697" y="4040"/>
                </a:lnTo>
                <a:lnTo>
                  <a:pt x="4478" y="3894"/>
                </a:lnTo>
                <a:lnTo>
                  <a:pt x="4016" y="3699"/>
                </a:lnTo>
                <a:lnTo>
                  <a:pt x="3578" y="3432"/>
                </a:lnTo>
                <a:lnTo>
                  <a:pt x="3213" y="3213"/>
                </a:lnTo>
                <a:lnTo>
                  <a:pt x="3115" y="3164"/>
                </a:lnTo>
                <a:lnTo>
                  <a:pt x="3018" y="3091"/>
                </a:lnTo>
                <a:lnTo>
                  <a:pt x="2969" y="2994"/>
                </a:lnTo>
                <a:lnTo>
                  <a:pt x="2921" y="2896"/>
                </a:lnTo>
                <a:lnTo>
                  <a:pt x="2921" y="2799"/>
                </a:lnTo>
                <a:lnTo>
                  <a:pt x="2921" y="2677"/>
                </a:lnTo>
                <a:lnTo>
                  <a:pt x="2969" y="2434"/>
                </a:lnTo>
                <a:lnTo>
                  <a:pt x="3067" y="2118"/>
                </a:lnTo>
                <a:lnTo>
                  <a:pt x="3213" y="1826"/>
                </a:lnTo>
                <a:lnTo>
                  <a:pt x="3310" y="1680"/>
                </a:lnTo>
                <a:lnTo>
                  <a:pt x="3432" y="1558"/>
                </a:lnTo>
                <a:lnTo>
                  <a:pt x="3529" y="1436"/>
                </a:lnTo>
                <a:lnTo>
                  <a:pt x="3675" y="1339"/>
                </a:lnTo>
                <a:lnTo>
                  <a:pt x="3845" y="1266"/>
                </a:lnTo>
                <a:lnTo>
                  <a:pt x="3991" y="1242"/>
                </a:lnTo>
                <a:close/>
                <a:moveTo>
                  <a:pt x="6157" y="3967"/>
                </a:moveTo>
                <a:lnTo>
                  <a:pt x="6181" y="4015"/>
                </a:lnTo>
                <a:lnTo>
                  <a:pt x="6084" y="4088"/>
                </a:lnTo>
                <a:lnTo>
                  <a:pt x="5962" y="4161"/>
                </a:lnTo>
                <a:lnTo>
                  <a:pt x="5768" y="4380"/>
                </a:lnTo>
                <a:lnTo>
                  <a:pt x="5597" y="4624"/>
                </a:lnTo>
                <a:lnTo>
                  <a:pt x="5451" y="4843"/>
                </a:lnTo>
                <a:lnTo>
                  <a:pt x="5305" y="5110"/>
                </a:lnTo>
                <a:lnTo>
                  <a:pt x="5281" y="4989"/>
                </a:lnTo>
                <a:lnTo>
                  <a:pt x="5281" y="4867"/>
                </a:lnTo>
                <a:lnTo>
                  <a:pt x="5281" y="4745"/>
                </a:lnTo>
                <a:lnTo>
                  <a:pt x="5330" y="4624"/>
                </a:lnTo>
                <a:lnTo>
                  <a:pt x="5378" y="4526"/>
                </a:lnTo>
                <a:lnTo>
                  <a:pt x="5524" y="4307"/>
                </a:lnTo>
                <a:lnTo>
                  <a:pt x="5695" y="4137"/>
                </a:lnTo>
                <a:lnTo>
                  <a:pt x="5816" y="4064"/>
                </a:lnTo>
                <a:lnTo>
                  <a:pt x="5914" y="4015"/>
                </a:lnTo>
                <a:lnTo>
                  <a:pt x="6035" y="3991"/>
                </a:lnTo>
                <a:lnTo>
                  <a:pt x="6157" y="3967"/>
                </a:lnTo>
                <a:close/>
                <a:moveTo>
                  <a:pt x="6425" y="4064"/>
                </a:moveTo>
                <a:lnTo>
                  <a:pt x="6595" y="4113"/>
                </a:lnTo>
                <a:lnTo>
                  <a:pt x="6741" y="4186"/>
                </a:lnTo>
                <a:lnTo>
                  <a:pt x="6571" y="4307"/>
                </a:lnTo>
                <a:lnTo>
                  <a:pt x="6400" y="4453"/>
                </a:lnTo>
                <a:lnTo>
                  <a:pt x="6254" y="4624"/>
                </a:lnTo>
                <a:lnTo>
                  <a:pt x="6108" y="4794"/>
                </a:lnTo>
                <a:lnTo>
                  <a:pt x="5987" y="4964"/>
                </a:lnTo>
                <a:lnTo>
                  <a:pt x="5841" y="5208"/>
                </a:lnTo>
                <a:lnTo>
                  <a:pt x="5743" y="5427"/>
                </a:lnTo>
                <a:lnTo>
                  <a:pt x="5695" y="5548"/>
                </a:lnTo>
                <a:lnTo>
                  <a:pt x="5670" y="5670"/>
                </a:lnTo>
                <a:lnTo>
                  <a:pt x="5573" y="5597"/>
                </a:lnTo>
                <a:lnTo>
                  <a:pt x="5500" y="5500"/>
                </a:lnTo>
                <a:lnTo>
                  <a:pt x="5549" y="5281"/>
                </a:lnTo>
                <a:lnTo>
                  <a:pt x="5646" y="5062"/>
                </a:lnTo>
                <a:lnTo>
                  <a:pt x="5768" y="4867"/>
                </a:lnTo>
                <a:lnTo>
                  <a:pt x="5914" y="4672"/>
                </a:lnTo>
                <a:lnTo>
                  <a:pt x="6157" y="4405"/>
                </a:lnTo>
                <a:lnTo>
                  <a:pt x="6303" y="4210"/>
                </a:lnTo>
                <a:lnTo>
                  <a:pt x="6425" y="4064"/>
                </a:lnTo>
                <a:close/>
                <a:moveTo>
                  <a:pt x="7009" y="4551"/>
                </a:moveTo>
                <a:lnTo>
                  <a:pt x="7033" y="4721"/>
                </a:lnTo>
                <a:lnTo>
                  <a:pt x="7009" y="4891"/>
                </a:lnTo>
                <a:lnTo>
                  <a:pt x="6960" y="5062"/>
                </a:lnTo>
                <a:lnTo>
                  <a:pt x="6887" y="5232"/>
                </a:lnTo>
                <a:lnTo>
                  <a:pt x="6790" y="5378"/>
                </a:lnTo>
                <a:lnTo>
                  <a:pt x="6644" y="5524"/>
                </a:lnTo>
                <a:lnTo>
                  <a:pt x="6498" y="5646"/>
                </a:lnTo>
                <a:lnTo>
                  <a:pt x="6327" y="5743"/>
                </a:lnTo>
                <a:lnTo>
                  <a:pt x="6376" y="5597"/>
                </a:lnTo>
                <a:lnTo>
                  <a:pt x="6692" y="4989"/>
                </a:lnTo>
                <a:lnTo>
                  <a:pt x="7009" y="4551"/>
                </a:lnTo>
                <a:close/>
                <a:moveTo>
                  <a:pt x="6814" y="4234"/>
                </a:moveTo>
                <a:lnTo>
                  <a:pt x="6911" y="4332"/>
                </a:lnTo>
                <a:lnTo>
                  <a:pt x="6790" y="4453"/>
                </a:lnTo>
                <a:lnTo>
                  <a:pt x="6692" y="4575"/>
                </a:lnTo>
                <a:lnTo>
                  <a:pt x="6571" y="4745"/>
                </a:lnTo>
                <a:lnTo>
                  <a:pt x="6376" y="5086"/>
                </a:lnTo>
                <a:lnTo>
                  <a:pt x="6206" y="5427"/>
                </a:lnTo>
                <a:lnTo>
                  <a:pt x="6108" y="5597"/>
                </a:lnTo>
                <a:lnTo>
                  <a:pt x="6011" y="5792"/>
                </a:lnTo>
                <a:lnTo>
                  <a:pt x="5865" y="5767"/>
                </a:lnTo>
                <a:lnTo>
                  <a:pt x="5962" y="5597"/>
                </a:lnTo>
                <a:lnTo>
                  <a:pt x="6035" y="5427"/>
                </a:lnTo>
                <a:lnTo>
                  <a:pt x="6108" y="5256"/>
                </a:lnTo>
                <a:lnTo>
                  <a:pt x="6181" y="5086"/>
                </a:lnTo>
                <a:lnTo>
                  <a:pt x="6303" y="4843"/>
                </a:lnTo>
                <a:lnTo>
                  <a:pt x="6473" y="4624"/>
                </a:lnTo>
                <a:lnTo>
                  <a:pt x="6619" y="4429"/>
                </a:lnTo>
                <a:lnTo>
                  <a:pt x="6814" y="4234"/>
                </a:lnTo>
                <a:close/>
                <a:moveTo>
                  <a:pt x="2848" y="3821"/>
                </a:moveTo>
                <a:lnTo>
                  <a:pt x="3067" y="3845"/>
                </a:lnTo>
                <a:lnTo>
                  <a:pt x="3310" y="3894"/>
                </a:lnTo>
                <a:lnTo>
                  <a:pt x="3456" y="3942"/>
                </a:lnTo>
                <a:lnTo>
                  <a:pt x="3626" y="4040"/>
                </a:lnTo>
                <a:lnTo>
                  <a:pt x="4016" y="4234"/>
                </a:lnTo>
                <a:lnTo>
                  <a:pt x="4210" y="4332"/>
                </a:lnTo>
                <a:lnTo>
                  <a:pt x="4405" y="4405"/>
                </a:lnTo>
                <a:lnTo>
                  <a:pt x="4575" y="4453"/>
                </a:lnTo>
                <a:lnTo>
                  <a:pt x="4770" y="4478"/>
                </a:lnTo>
                <a:lnTo>
                  <a:pt x="4697" y="4745"/>
                </a:lnTo>
                <a:lnTo>
                  <a:pt x="4697" y="4891"/>
                </a:lnTo>
                <a:lnTo>
                  <a:pt x="4697" y="5062"/>
                </a:lnTo>
                <a:lnTo>
                  <a:pt x="4527" y="5086"/>
                </a:lnTo>
                <a:lnTo>
                  <a:pt x="4356" y="5135"/>
                </a:lnTo>
                <a:lnTo>
                  <a:pt x="4186" y="5183"/>
                </a:lnTo>
                <a:lnTo>
                  <a:pt x="4040" y="5281"/>
                </a:lnTo>
                <a:lnTo>
                  <a:pt x="3724" y="5451"/>
                </a:lnTo>
                <a:lnTo>
                  <a:pt x="3432" y="5646"/>
                </a:lnTo>
                <a:lnTo>
                  <a:pt x="2896" y="5986"/>
                </a:lnTo>
                <a:lnTo>
                  <a:pt x="2604" y="6011"/>
                </a:lnTo>
                <a:lnTo>
                  <a:pt x="2312" y="6035"/>
                </a:lnTo>
                <a:lnTo>
                  <a:pt x="2191" y="6035"/>
                </a:lnTo>
                <a:lnTo>
                  <a:pt x="2069" y="5986"/>
                </a:lnTo>
                <a:lnTo>
                  <a:pt x="1947" y="5889"/>
                </a:lnTo>
                <a:lnTo>
                  <a:pt x="1826" y="5767"/>
                </a:lnTo>
                <a:lnTo>
                  <a:pt x="1753" y="5621"/>
                </a:lnTo>
                <a:lnTo>
                  <a:pt x="1680" y="5451"/>
                </a:lnTo>
                <a:lnTo>
                  <a:pt x="1655" y="5305"/>
                </a:lnTo>
                <a:lnTo>
                  <a:pt x="1631" y="5135"/>
                </a:lnTo>
                <a:lnTo>
                  <a:pt x="1631" y="4964"/>
                </a:lnTo>
                <a:lnTo>
                  <a:pt x="1655" y="4794"/>
                </a:lnTo>
                <a:lnTo>
                  <a:pt x="1704" y="4624"/>
                </a:lnTo>
                <a:lnTo>
                  <a:pt x="1753" y="4478"/>
                </a:lnTo>
                <a:lnTo>
                  <a:pt x="1874" y="4259"/>
                </a:lnTo>
                <a:lnTo>
                  <a:pt x="2020" y="4113"/>
                </a:lnTo>
                <a:lnTo>
                  <a:pt x="2215" y="3991"/>
                </a:lnTo>
                <a:lnTo>
                  <a:pt x="2410" y="3894"/>
                </a:lnTo>
                <a:lnTo>
                  <a:pt x="2629" y="3845"/>
                </a:lnTo>
                <a:lnTo>
                  <a:pt x="2848" y="3821"/>
                </a:lnTo>
                <a:close/>
                <a:moveTo>
                  <a:pt x="10220" y="3869"/>
                </a:moveTo>
                <a:lnTo>
                  <a:pt x="10488" y="3918"/>
                </a:lnTo>
                <a:lnTo>
                  <a:pt x="10658" y="3991"/>
                </a:lnTo>
                <a:lnTo>
                  <a:pt x="10756" y="4088"/>
                </a:lnTo>
                <a:lnTo>
                  <a:pt x="10853" y="4234"/>
                </a:lnTo>
                <a:lnTo>
                  <a:pt x="10902" y="4380"/>
                </a:lnTo>
                <a:lnTo>
                  <a:pt x="10950" y="4551"/>
                </a:lnTo>
                <a:lnTo>
                  <a:pt x="10975" y="4697"/>
                </a:lnTo>
                <a:lnTo>
                  <a:pt x="10975" y="5013"/>
                </a:lnTo>
                <a:lnTo>
                  <a:pt x="10950" y="5183"/>
                </a:lnTo>
                <a:lnTo>
                  <a:pt x="10902" y="5354"/>
                </a:lnTo>
                <a:lnTo>
                  <a:pt x="10853" y="5548"/>
                </a:lnTo>
                <a:lnTo>
                  <a:pt x="10780" y="5694"/>
                </a:lnTo>
                <a:lnTo>
                  <a:pt x="10683" y="5865"/>
                </a:lnTo>
                <a:lnTo>
                  <a:pt x="10561" y="6011"/>
                </a:lnTo>
                <a:lnTo>
                  <a:pt x="10439" y="6108"/>
                </a:lnTo>
                <a:lnTo>
                  <a:pt x="10293" y="6205"/>
                </a:lnTo>
                <a:lnTo>
                  <a:pt x="10123" y="6230"/>
                </a:lnTo>
                <a:lnTo>
                  <a:pt x="9953" y="6254"/>
                </a:lnTo>
                <a:lnTo>
                  <a:pt x="9782" y="6230"/>
                </a:lnTo>
                <a:lnTo>
                  <a:pt x="9612" y="6181"/>
                </a:lnTo>
                <a:lnTo>
                  <a:pt x="9344" y="6035"/>
                </a:lnTo>
                <a:lnTo>
                  <a:pt x="9052" y="5889"/>
                </a:lnTo>
                <a:lnTo>
                  <a:pt x="8833" y="5792"/>
                </a:lnTo>
                <a:lnTo>
                  <a:pt x="8590" y="5646"/>
                </a:lnTo>
                <a:lnTo>
                  <a:pt x="8347" y="5475"/>
                </a:lnTo>
                <a:lnTo>
                  <a:pt x="8104" y="5305"/>
                </a:lnTo>
                <a:lnTo>
                  <a:pt x="7860" y="5183"/>
                </a:lnTo>
                <a:lnTo>
                  <a:pt x="7714" y="5135"/>
                </a:lnTo>
                <a:lnTo>
                  <a:pt x="7593" y="5110"/>
                </a:lnTo>
                <a:lnTo>
                  <a:pt x="7617" y="5062"/>
                </a:lnTo>
                <a:lnTo>
                  <a:pt x="7641" y="4867"/>
                </a:lnTo>
                <a:lnTo>
                  <a:pt x="7641" y="4672"/>
                </a:lnTo>
                <a:lnTo>
                  <a:pt x="7812" y="4502"/>
                </a:lnTo>
                <a:lnTo>
                  <a:pt x="8225" y="4405"/>
                </a:lnTo>
                <a:lnTo>
                  <a:pt x="8639" y="4283"/>
                </a:lnTo>
                <a:lnTo>
                  <a:pt x="9052" y="4137"/>
                </a:lnTo>
                <a:lnTo>
                  <a:pt x="9417" y="3967"/>
                </a:lnTo>
                <a:lnTo>
                  <a:pt x="9685" y="3894"/>
                </a:lnTo>
                <a:lnTo>
                  <a:pt x="9953" y="3869"/>
                </a:lnTo>
                <a:close/>
                <a:moveTo>
                  <a:pt x="7349" y="5646"/>
                </a:moveTo>
                <a:lnTo>
                  <a:pt x="7617" y="5767"/>
                </a:lnTo>
                <a:lnTo>
                  <a:pt x="7885" y="5913"/>
                </a:lnTo>
                <a:lnTo>
                  <a:pt x="8152" y="6059"/>
                </a:lnTo>
                <a:lnTo>
                  <a:pt x="8444" y="6205"/>
                </a:lnTo>
                <a:lnTo>
                  <a:pt x="8542" y="6278"/>
                </a:lnTo>
                <a:lnTo>
                  <a:pt x="8882" y="6424"/>
                </a:lnTo>
                <a:lnTo>
                  <a:pt x="9198" y="6546"/>
                </a:lnTo>
                <a:lnTo>
                  <a:pt x="9369" y="6643"/>
                </a:lnTo>
                <a:lnTo>
                  <a:pt x="9515" y="6741"/>
                </a:lnTo>
                <a:lnTo>
                  <a:pt x="9612" y="6838"/>
                </a:lnTo>
                <a:lnTo>
                  <a:pt x="9709" y="6984"/>
                </a:lnTo>
                <a:lnTo>
                  <a:pt x="9782" y="7106"/>
                </a:lnTo>
                <a:lnTo>
                  <a:pt x="9855" y="7252"/>
                </a:lnTo>
                <a:lnTo>
                  <a:pt x="9880" y="7398"/>
                </a:lnTo>
                <a:lnTo>
                  <a:pt x="9880" y="7568"/>
                </a:lnTo>
                <a:lnTo>
                  <a:pt x="9855" y="7738"/>
                </a:lnTo>
                <a:lnTo>
                  <a:pt x="9807" y="7860"/>
                </a:lnTo>
                <a:lnTo>
                  <a:pt x="9734" y="7957"/>
                </a:lnTo>
                <a:lnTo>
                  <a:pt x="9636" y="8055"/>
                </a:lnTo>
                <a:lnTo>
                  <a:pt x="9539" y="8152"/>
                </a:lnTo>
                <a:lnTo>
                  <a:pt x="9296" y="8274"/>
                </a:lnTo>
                <a:lnTo>
                  <a:pt x="9052" y="8347"/>
                </a:lnTo>
                <a:lnTo>
                  <a:pt x="8931" y="8371"/>
                </a:lnTo>
                <a:lnTo>
                  <a:pt x="8809" y="8395"/>
                </a:lnTo>
                <a:lnTo>
                  <a:pt x="8688" y="8371"/>
                </a:lnTo>
                <a:lnTo>
                  <a:pt x="8590" y="8371"/>
                </a:lnTo>
                <a:lnTo>
                  <a:pt x="8396" y="8298"/>
                </a:lnTo>
                <a:lnTo>
                  <a:pt x="8201" y="8176"/>
                </a:lnTo>
                <a:lnTo>
                  <a:pt x="8055" y="8006"/>
                </a:lnTo>
                <a:lnTo>
                  <a:pt x="7909" y="7836"/>
                </a:lnTo>
                <a:lnTo>
                  <a:pt x="7787" y="7641"/>
                </a:lnTo>
                <a:lnTo>
                  <a:pt x="7666" y="7446"/>
                </a:lnTo>
                <a:lnTo>
                  <a:pt x="7568" y="7227"/>
                </a:lnTo>
                <a:lnTo>
                  <a:pt x="7495" y="6984"/>
                </a:lnTo>
                <a:lnTo>
                  <a:pt x="7349" y="6546"/>
                </a:lnTo>
                <a:lnTo>
                  <a:pt x="7276" y="6205"/>
                </a:lnTo>
                <a:lnTo>
                  <a:pt x="7228" y="6035"/>
                </a:lnTo>
                <a:lnTo>
                  <a:pt x="7155" y="5889"/>
                </a:lnTo>
                <a:lnTo>
                  <a:pt x="7349" y="5646"/>
                </a:lnTo>
                <a:close/>
                <a:moveTo>
                  <a:pt x="4721" y="5256"/>
                </a:moveTo>
                <a:lnTo>
                  <a:pt x="4819" y="5475"/>
                </a:lnTo>
                <a:lnTo>
                  <a:pt x="4916" y="5719"/>
                </a:lnTo>
                <a:lnTo>
                  <a:pt x="5062" y="5913"/>
                </a:lnTo>
                <a:lnTo>
                  <a:pt x="5257" y="6084"/>
                </a:lnTo>
                <a:lnTo>
                  <a:pt x="5184" y="6351"/>
                </a:lnTo>
                <a:lnTo>
                  <a:pt x="5159" y="6668"/>
                </a:lnTo>
                <a:lnTo>
                  <a:pt x="5135" y="6935"/>
                </a:lnTo>
                <a:lnTo>
                  <a:pt x="5013" y="7325"/>
                </a:lnTo>
                <a:lnTo>
                  <a:pt x="4916" y="7690"/>
                </a:lnTo>
                <a:lnTo>
                  <a:pt x="4867" y="7787"/>
                </a:lnTo>
                <a:lnTo>
                  <a:pt x="4721" y="8030"/>
                </a:lnTo>
                <a:lnTo>
                  <a:pt x="4527" y="8225"/>
                </a:lnTo>
                <a:lnTo>
                  <a:pt x="4308" y="8395"/>
                </a:lnTo>
                <a:lnTo>
                  <a:pt x="4064" y="8493"/>
                </a:lnTo>
                <a:lnTo>
                  <a:pt x="3943" y="8541"/>
                </a:lnTo>
                <a:lnTo>
                  <a:pt x="3797" y="8566"/>
                </a:lnTo>
                <a:lnTo>
                  <a:pt x="3553" y="8566"/>
                </a:lnTo>
                <a:lnTo>
                  <a:pt x="3407" y="8541"/>
                </a:lnTo>
                <a:lnTo>
                  <a:pt x="3286" y="8493"/>
                </a:lnTo>
                <a:lnTo>
                  <a:pt x="3164" y="8420"/>
                </a:lnTo>
                <a:lnTo>
                  <a:pt x="3067" y="8322"/>
                </a:lnTo>
                <a:lnTo>
                  <a:pt x="2969" y="8225"/>
                </a:lnTo>
                <a:lnTo>
                  <a:pt x="2872" y="8128"/>
                </a:lnTo>
                <a:lnTo>
                  <a:pt x="2750" y="7884"/>
                </a:lnTo>
                <a:lnTo>
                  <a:pt x="2677" y="7641"/>
                </a:lnTo>
                <a:lnTo>
                  <a:pt x="2677" y="7398"/>
                </a:lnTo>
                <a:lnTo>
                  <a:pt x="2702" y="7154"/>
                </a:lnTo>
                <a:lnTo>
                  <a:pt x="2775" y="6911"/>
                </a:lnTo>
                <a:lnTo>
                  <a:pt x="2896" y="6692"/>
                </a:lnTo>
                <a:lnTo>
                  <a:pt x="3091" y="6497"/>
                </a:lnTo>
                <a:lnTo>
                  <a:pt x="3261" y="6327"/>
                </a:lnTo>
                <a:lnTo>
                  <a:pt x="3480" y="6157"/>
                </a:lnTo>
                <a:lnTo>
                  <a:pt x="3894" y="5865"/>
                </a:lnTo>
                <a:lnTo>
                  <a:pt x="4332" y="5573"/>
                </a:lnTo>
                <a:lnTo>
                  <a:pt x="4721" y="5256"/>
                </a:lnTo>
                <a:close/>
                <a:moveTo>
                  <a:pt x="6619" y="6278"/>
                </a:moveTo>
                <a:lnTo>
                  <a:pt x="6741" y="6522"/>
                </a:lnTo>
                <a:lnTo>
                  <a:pt x="6838" y="6789"/>
                </a:lnTo>
                <a:lnTo>
                  <a:pt x="6984" y="7252"/>
                </a:lnTo>
                <a:lnTo>
                  <a:pt x="7130" y="7690"/>
                </a:lnTo>
                <a:lnTo>
                  <a:pt x="7325" y="8201"/>
                </a:lnTo>
                <a:lnTo>
                  <a:pt x="7398" y="8444"/>
                </a:lnTo>
                <a:lnTo>
                  <a:pt x="7422" y="8712"/>
                </a:lnTo>
                <a:lnTo>
                  <a:pt x="7422" y="8906"/>
                </a:lnTo>
                <a:lnTo>
                  <a:pt x="7349" y="9052"/>
                </a:lnTo>
                <a:lnTo>
                  <a:pt x="7276" y="9174"/>
                </a:lnTo>
                <a:lnTo>
                  <a:pt x="7155" y="9296"/>
                </a:lnTo>
                <a:lnTo>
                  <a:pt x="7009" y="9369"/>
                </a:lnTo>
                <a:lnTo>
                  <a:pt x="6863" y="9417"/>
                </a:lnTo>
                <a:lnTo>
                  <a:pt x="6692" y="9442"/>
                </a:lnTo>
                <a:lnTo>
                  <a:pt x="6522" y="9442"/>
                </a:lnTo>
                <a:lnTo>
                  <a:pt x="6279" y="9417"/>
                </a:lnTo>
                <a:lnTo>
                  <a:pt x="6060" y="9369"/>
                </a:lnTo>
                <a:lnTo>
                  <a:pt x="5841" y="9296"/>
                </a:lnTo>
                <a:lnTo>
                  <a:pt x="5622" y="9174"/>
                </a:lnTo>
                <a:lnTo>
                  <a:pt x="5500" y="9077"/>
                </a:lnTo>
                <a:lnTo>
                  <a:pt x="5378" y="8979"/>
                </a:lnTo>
                <a:lnTo>
                  <a:pt x="5305" y="8858"/>
                </a:lnTo>
                <a:lnTo>
                  <a:pt x="5257" y="8736"/>
                </a:lnTo>
                <a:lnTo>
                  <a:pt x="5232" y="8590"/>
                </a:lnTo>
                <a:lnTo>
                  <a:pt x="5232" y="8444"/>
                </a:lnTo>
                <a:lnTo>
                  <a:pt x="5257" y="8128"/>
                </a:lnTo>
                <a:lnTo>
                  <a:pt x="5354" y="7957"/>
                </a:lnTo>
                <a:lnTo>
                  <a:pt x="5451" y="7763"/>
                </a:lnTo>
                <a:lnTo>
                  <a:pt x="5500" y="7568"/>
                </a:lnTo>
                <a:lnTo>
                  <a:pt x="5549" y="7398"/>
                </a:lnTo>
                <a:lnTo>
                  <a:pt x="5622" y="7008"/>
                </a:lnTo>
                <a:lnTo>
                  <a:pt x="5695" y="6741"/>
                </a:lnTo>
                <a:lnTo>
                  <a:pt x="5841" y="6376"/>
                </a:lnTo>
                <a:lnTo>
                  <a:pt x="6011" y="6400"/>
                </a:lnTo>
                <a:lnTo>
                  <a:pt x="6181" y="6400"/>
                </a:lnTo>
                <a:lnTo>
                  <a:pt x="6400" y="6351"/>
                </a:lnTo>
                <a:lnTo>
                  <a:pt x="6619" y="6278"/>
                </a:lnTo>
                <a:close/>
                <a:moveTo>
                  <a:pt x="11194" y="9734"/>
                </a:moveTo>
                <a:lnTo>
                  <a:pt x="11194" y="9782"/>
                </a:lnTo>
                <a:lnTo>
                  <a:pt x="10999" y="10512"/>
                </a:lnTo>
                <a:lnTo>
                  <a:pt x="10756" y="11461"/>
                </a:lnTo>
                <a:lnTo>
                  <a:pt x="10634" y="11923"/>
                </a:lnTo>
                <a:lnTo>
                  <a:pt x="10488" y="12361"/>
                </a:lnTo>
                <a:lnTo>
                  <a:pt x="10366" y="12653"/>
                </a:lnTo>
                <a:lnTo>
                  <a:pt x="10220" y="12897"/>
                </a:lnTo>
                <a:lnTo>
                  <a:pt x="10050" y="13116"/>
                </a:lnTo>
                <a:lnTo>
                  <a:pt x="9831" y="13335"/>
                </a:lnTo>
                <a:lnTo>
                  <a:pt x="9612" y="13529"/>
                </a:lnTo>
                <a:lnTo>
                  <a:pt x="9369" y="13675"/>
                </a:lnTo>
                <a:lnTo>
                  <a:pt x="9101" y="13821"/>
                </a:lnTo>
                <a:lnTo>
                  <a:pt x="8833" y="13943"/>
                </a:lnTo>
                <a:lnTo>
                  <a:pt x="8615" y="14016"/>
                </a:lnTo>
                <a:lnTo>
                  <a:pt x="8371" y="14040"/>
                </a:lnTo>
                <a:lnTo>
                  <a:pt x="8128" y="14040"/>
                </a:lnTo>
                <a:lnTo>
                  <a:pt x="7885" y="14016"/>
                </a:lnTo>
                <a:lnTo>
                  <a:pt x="7812" y="13992"/>
                </a:lnTo>
                <a:lnTo>
                  <a:pt x="8055" y="13846"/>
                </a:lnTo>
                <a:lnTo>
                  <a:pt x="8298" y="13675"/>
                </a:lnTo>
                <a:lnTo>
                  <a:pt x="8688" y="13359"/>
                </a:lnTo>
                <a:lnTo>
                  <a:pt x="8906" y="13140"/>
                </a:lnTo>
                <a:lnTo>
                  <a:pt x="9150" y="12897"/>
                </a:lnTo>
                <a:lnTo>
                  <a:pt x="9393" y="12629"/>
                </a:lnTo>
                <a:lnTo>
                  <a:pt x="9612" y="12313"/>
                </a:lnTo>
                <a:lnTo>
                  <a:pt x="9807" y="12021"/>
                </a:lnTo>
                <a:lnTo>
                  <a:pt x="9953" y="11680"/>
                </a:lnTo>
                <a:lnTo>
                  <a:pt x="10074" y="11364"/>
                </a:lnTo>
                <a:lnTo>
                  <a:pt x="10099" y="11194"/>
                </a:lnTo>
                <a:lnTo>
                  <a:pt x="10099" y="11048"/>
                </a:lnTo>
                <a:lnTo>
                  <a:pt x="10099" y="10975"/>
                </a:lnTo>
                <a:lnTo>
                  <a:pt x="10050" y="10902"/>
                </a:lnTo>
                <a:lnTo>
                  <a:pt x="10001" y="10853"/>
                </a:lnTo>
                <a:lnTo>
                  <a:pt x="9953" y="10829"/>
                </a:lnTo>
                <a:lnTo>
                  <a:pt x="9880" y="10829"/>
                </a:lnTo>
                <a:lnTo>
                  <a:pt x="9807" y="10853"/>
                </a:lnTo>
                <a:lnTo>
                  <a:pt x="9734" y="10877"/>
                </a:lnTo>
                <a:lnTo>
                  <a:pt x="9685" y="10926"/>
                </a:lnTo>
                <a:lnTo>
                  <a:pt x="9539" y="11169"/>
                </a:lnTo>
                <a:lnTo>
                  <a:pt x="9417" y="11413"/>
                </a:lnTo>
                <a:lnTo>
                  <a:pt x="9296" y="11680"/>
                </a:lnTo>
                <a:lnTo>
                  <a:pt x="9174" y="11923"/>
                </a:lnTo>
                <a:lnTo>
                  <a:pt x="9004" y="12167"/>
                </a:lnTo>
                <a:lnTo>
                  <a:pt x="8809" y="12410"/>
                </a:lnTo>
                <a:lnTo>
                  <a:pt x="8615" y="12653"/>
                </a:lnTo>
                <a:lnTo>
                  <a:pt x="8396" y="12872"/>
                </a:lnTo>
                <a:lnTo>
                  <a:pt x="8152" y="13067"/>
                </a:lnTo>
                <a:lnTo>
                  <a:pt x="7909" y="13262"/>
                </a:lnTo>
                <a:lnTo>
                  <a:pt x="7666" y="13432"/>
                </a:lnTo>
                <a:lnTo>
                  <a:pt x="7398" y="13578"/>
                </a:lnTo>
                <a:lnTo>
                  <a:pt x="7301" y="13627"/>
                </a:lnTo>
                <a:lnTo>
                  <a:pt x="7276" y="13432"/>
                </a:lnTo>
                <a:lnTo>
                  <a:pt x="7252" y="13262"/>
                </a:lnTo>
                <a:lnTo>
                  <a:pt x="7252" y="13018"/>
                </a:lnTo>
                <a:lnTo>
                  <a:pt x="7252" y="12799"/>
                </a:lnTo>
                <a:lnTo>
                  <a:pt x="7325" y="12337"/>
                </a:lnTo>
                <a:lnTo>
                  <a:pt x="7422" y="11972"/>
                </a:lnTo>
                <a:lnTo>
                  <a:pt x="7544" y="11607"/>
                </a:lnTo>
                <a:lnTo>
                  <a:pt x="7617" y="11461"/>
                </a:lnTo>
                <a:lnTo>
                  <a:pt x="7714" y="11291"/>
                </a:lnTo>
                <a:lnTo>
                  <a:pt x="7836" y="11145"/>
                </a:lnTo>
                <a:lnTo>
                  <a:pt x="7982" y="11023"/>
                </a:lnTo>
                <a:lnTo>
                  <a:pt x="8323" y="10756"/>
                </a:lnTo>
                <a:lnTo>
                  <a:pt x="8688" y="10512"/>
                </a:lnTo>
                <a:lnTo>
                  <a:pt x="9077" y="10318"/>
                </a:lnTo>
                <a:lnTo>
                  <a:pt x="9490" y="10147"/>
                </a:lnTo>
                <a:lnTo>
                  <a:pt x="9904" y="10001"/>
                </a:lnTo>
                <a:lnTo>
                  <a:pt x="10342" y="9880"/>
                </a:lnTo>
                <a:lnTo>
                  <a:pt x="10780" y="9782"/>
                </a:lnTo>
                <a:lnTo>
                  <a:pt x="11194" y="9734"/>
                </a:lnTo>
                <a:close/>
                <a:moveTo>
                  <a:pt x="390" y="11218"/>
                </a:moveTo>
                <a:lnTo>
                  <a:pt x="731" y="11267"/>
                </a:lnTo>
                <a:lnTo>
                  <a:pt x="1071" y="11291"/>
                </a:lnTo>
                <a:lnTo>
                  <a:pt x="1412" y="11315"/>
                </a:lnTo>
                <a:lnTo>
                  <a:pt x="1753" y="11364"/>
                </a:lnTo>
                <a:lnTo>
                  <a:pt x="2239" y="11437"/>
                </a:lnTo>
                <a:lnTo>
                  <a:pt x="2702" y="11583"/>
                </a:lnTo>
                <a:lnTo>
                  <a:pt x="3164" y="11729"/>
                </a:lnTo>
                <a:lnTo>
                  <a:pt x="3602" y="11948"/>
                </a:lnTo>
                <a:lnTo>
                  <a:pt x="3797" y="12069"/>
                </a:lnTo>
                <a:lnTo>
                  <a:pt x="3991" y="12215"/>
                </a:lnTo>
                <a:lnTo>
                  <a:pt x="4162" y="12361"/>
                </a:lnTo>
                <a:lnTo>
                  <a:pt x="4332" y="12556"/>
                </a:lnTo>
                <a:lnTo>
                  <a:pt x="4478" y="12726"/>
                </a:lnTo>
                <a:lnTo>
                  <a:pt x="4624" y="12921"/>
                </a:lnTo>
                <a:lnTo>
                  <a:pt x="4867" y="13335"/>
                </a:lnTo>
                <a:lnTo>
                  <a:pt x="4989" y="13578"/>
                </a:lnTo>
                <a:lnTo>
                  <a:pt x="5038" y="13797"/>
                </a:lnTo>
                <a:lnTo>
                  <a:pt x="5062" y="14040"/>
                </a:lnTo>
                <a:lnTo>
                  <a:pt x="5038" y="14284"/>
                </a:lnTo>
                <a:lnTo>
                  <a:pt x="4989" y="14746"/>
                </a:lnTo>
                <a:lnTo>
                  <a:pt x="4916" y="15233"/>
                </a:lnTo>
                <a:lnTo>
                  <a:pt x="4746" y="15160"/>
                </a:lnTo>
                <a:lnTo>
                  <a:pt x="4551" y="15062"/>
                </a:lnTo>
                <a:lnTo>
                  <a:pt x="4210" y="14843"/>
                </a:lnTo>
                <a:lnTo>
                  <a:pt x="3870" y="14576"/>
                </a:lnTo>
                <a:lnTo>
                  <a:pt x="3529" y="14284"/>
                </a:lnTo>
                <a:lnTo>
                  <a:pt x="3091" y="13919"/>
                </a:lnTo>
                <a:lnTo>
                  <a:pt x="2702" y="13529"/>
                </a:lnTo>
                <a:lnTo>
                  <a:pt x="2531" y="13335"/>
                </a:lnTo>
                <a:lnTo>
                  <a:pt x="2385" y="13116"/>
                </a:lnTo>
                <a:lnTo>
                  <a:pt x="2239" y="12897"/>
                </a:lnTo>
                <a:lnTo>
                  <a:pt x="2069" y="12726"/>
                </a:lnTo>
                <a:lnTo>
                  <a:pt x="2020" y="12702"/>
                </a:lnTo>
                <a:lnTo>
                  <a:pt x="1972" y="12702"/>
                </a:lnTo>
                <a:lnTo>
                  <a:pt x="1923" y="12726"/>
                </a:lnTo>
                <a:lnTo>
                  <a:pt x="1899" y="12775"/>
                </a:lnTo>
                <a:lnTo>
                  <a:pt x="1874" y="12921"/>
                </a:lnTo>
                <a:lnTo>
                  <a:pt x="1874" y="13043"/>
                </a:lnTo>
                <a:lnTo>
                  <a:pt x="1899" y="13189"/>
                </a:lnTo>
                <a:lnTo>
                  <a:pt x="1947" y="13335"/>
                </a:lnTo>
                <a:lnTo>
                  <a:pt x="2020" y="13456"/>
                </a:lnTo>
                <a:lnTo>
                  <a:pt x="2118" y="13602"/>
                </a:lnTo>
                <a:lnTo>
                  <a:pt x="2337" y="13870"/>
                </a:lnTo>
                <a:lnTo>
                  <a:pt x="2580" y="14113"/>
                </a:lnTo>
                <a:lnTo>
                  <a:pt x="2823" y="14357"/>
                </a:lnTo>
                <a:lnTo>
                  <a:pt x="3261" y="14722"/>
                </a:lnTo>
                <a:lnTo>
                  <a:pt x="3578" y="14989"/>
                </a:lnTo>
                <a:lnTo>
                  <a:pt x="3918" y="15257"/>
                </a:lnTo>
                <a:lnTo>
                  <a:pt x="4259" y="15476"/>
                </a:lnTo>
                <a:lnTo>
                  <a:pt x="4600" y="15671"/>
                </a:lnTo>
                <a:lnTo>
                  <a:pt x="4210" y="15841"/>
                </a:lnTo>
                <a:lnTo>
                  <a:pt x="3797" y="15938"/>
                </a:lnTo>
                <a:lnTo>
                  <a:pt x="3383" y="15987"/>
                </a:lnTo>
                <a:lnTo>
                  <a:pt x="3188" y="16011"/>
                </a:lnTo>
                <a:lnTo>
                  <a:pt x="2994" y="15987"/>
                </a:lnTo>
                <a:lnTo>
                  <a:pt x="2799" y="15963"/>
                </a:lnTo>
                <a:lnTo>
                  <a:pt x="2604" y="15914"/>
                </a:lnTo>
                <a:lnTo>
                  <a:pt x="2410" y="15865"/>
                </a:lnTo>
                <a:lnTo>
                  <a:pt x="2215" y="15768"/>
                </a:lnTo>
                <a:lnTo>
                  <a:pt x="2045" y="15671"/>
                </a:lnTo>
                <a:lnTo>
                  <a:pt x="1850" y="15549"/>
                </a:lnTo>
                <a:lnTo>
                  <a:pt x="1680" y="15403"/>
                </a:lnTo>
                <a:lnTo>
                  <a:pt x="1509" y="15233"/>
                </a:lnTo>
                <a:lnTo>
                  <a:pt x="1339" y="15038"/>
                </a:lnTo>
                <a:lnTo>
                  <a:pt x="1193" y="14819"/>
                </a:lnTo>
                <a:lnTo>
                  <a:pt x="1071" y="14600"/>
                </a:lnTo>
                <a:lnTo>
                  <a:pt x="950" y="14357"/>
                </a:lnTo>
                <a:lnTo>
                  <a:pt x="852" y="14113"/>
                </a:lnTo>
                <a:lnTo>
                  <a:pt x="779" y="13846"/>
                </a:lnTo>
                <a:lnTo>
                  <a:pt x="658" y="13335"/>
                </a:lnTo>
                <a:lnTo>
                  <a:pt x="585" y="12799"/>
                </a:lnTo>
                <a:lnTo>
                  <a:pt x="512" y="12288"/>
                </a:lnTo>
                <a:lnTo>
                  <a:pt x="463" y="11753"/>
                </a:lnTo>
                <a:lnTo>
                  <a:pt x="390" y="11218"/>
                </a:lnTo>
                <a:close/>
                <a:moveTo>
                  <a:pt x="6230" y="1"/>
                </a:moveTo>
                <a:lnTo>
                  <a:pt x="5914" y="25"/>
                </a:lnTo>
                <a:lnTo>
                  <a:pt x="5622" y="122"/>
                </a:lnTo>
                <a:lnTo>
                  <a:pt x="5451" y="195"/>
                </a:lnTo>
                <a:lnTo>
                  <a:pt x="5305" y="293"/>
                </a:lnTo>
                <a:lnTo>
                  <a:pt x="5159" y="390"/>
                </a:lnTo>
                <a:lnTo>
                  <a:pt x="5062" y="536"/>
                </a:lnTo>
                <a:lnTo>
                  <a:pt x="4965" y="658"/>
                </a:lnTo>
                <a:lnTo>
                  <a:pt x="4892" y="804"/>
                </a:lnTo>
                <a:lnTo>
                  <a:pt x="4843" y="974"/>
                </a:lnTo>
                <a:lnTo>
                  <a:pt x="4794" y="1120"/>
                </a:lnTo>
                <a:lnTo>
                  <a:pt x="4648" y="998"/>
                </a:lnTo>
                <a:lnTo>
                  <a:pt x="4454" y="877"/>
                </a:lnTo>
                <a:lnTo>
                  <a:pt x="4283" y="804"/>
                </a:lnTo>
                <a:lnTo>
                  <a:pt x="4089" y="779"/>
                </a:lnTo>
                <a:lnTo>
                  <a:pt x="3894" y="779"/>
                </a:lnTo>
                <a:lnTo>
                  <a:pt x="3675" y="804"/>
                </a:lnTo>
                <a:lnTo>
                  <a:pt x="3480" y="877"/>
                </a:lnTo>
                <a:lnTo>
                  <a:pt x="3286" y="998"/>
                </a:lnTo>
                <a:lnTo>
                  <a:pt x="3115" y="1144"/>
                </a:lnTo>
                <a:lnTo>
                  <a:pt x="2945" y="1315"/>
                </a:lnTo>
                <a:lnTo>
                  <a:pt x="2799" y="1509"/>
                </a:lnTo>
                <a:lnTo>
                  <a:pt x="2677" y="1704"/>
                </a:lnTo>
                <a:lnTo>
                  <a:pt x="2580" y="1923"/>
                </a:lnTo>
                <a:lnTo>
                  <a:pt x="2507" y="2142"/>
                </a:lnTo>
                <a:lnTo>
                  <a:pt x="2458" y="2385"/>
                </a:lnTo>
                <a:lnTo>
                  <a:pt x="2410" y="2604"/>
                </a:lnTo>
                <a:lnTo>
                  <a:pt x="2410" y="2799"/>
                </a:lnTo>
                <a:lnTo>
                  <a:pt x="2434" y="2994"/>
                </a:lnTo>
                <a:lnTo>
                  <a:pt x="2483" y="3188"/>
                </a:lnTo>
                <a:lnTo>
                  <a:pt x="2556" y="3359"/>
                </a:lnTo>
                <a:lnTo>
                  <a:pt x="2312" y="3407"/>
                </a:lnTo>
                <a:lnTo>
                  <a:pt x="2093" y="3480"/>
                </a:lnTo>
                <a:lnTo>
                  <a:pt x="1899" y="3602"/>
                </a:lnTo>
                <a:lnTo>
                  <a:pt x="1728" y="3748"/>
                </a:lnTo>
                <a:lnTo>
                  <a:pt x="1558" y="3918"/>
                </a:lnTo>
                <a:lnTo>
                  <a:pt x="1436" y="4113"/>
                </a:lnTo>
                <a:lnTo>
                  <a:pt x="1315" y="4307"/>
                </a:lnTo>
                <a:lnTo>
                  <a:pt x="1217" y="4526"/>
                </a:lnTo>
                <a:lnTo>
                  <a:pt x="1169" y="4745"/>
                </a:lnTo>
                <a:lnTo>
                  <a:pt x="1144" y="4964"/>
                </a:lnTo>
                <a:lnTo>
                  <a:pt x="1144" y="5183"/>
                </a:lnTo>
                <a:lnTo>
                  <a:pt x="1169" y="5402"/>
                </a:lnTo>
                <a:lnTo>
                  <a:pt x="1242" y="5597"/>
                </a:lnTo>
                <a:lnTo>
                  <a:pt x="1315" y="5816"/>
                </a:lnTo>
                <a:lnTo>
                  <a:pt x="1412" y="5986"/>
                </a:lnTo>
                <a:lnTo>
                  <a:pt x="1534" y="6181"/>
                </a:lnTo>
                <a:lnTo>
                  <a:pt x="1607" y="6254"/>
                </a:lnTo>
                <a:lnTo>
                  <a:pt x="1704" y="6327"/>
                </a:lnTo>
                <a:lnTo>
                  <a:pt x="1899" y="6449"/>
                </a:lnTo>
                <a:lnTo>
                  <a:pt x="2142" y="6522"/>
                </a:lnTo>
                <a:lnTo>
                  <a:pt x="2385" y="6570"/>
                </a:lnTo>
                <a:lnTo>
                  <a:pt x="2264" y="6814"/>
                </a:lnTo>
                <a:lnTo>
                  <a:pt x="2191" y="7081"/>
                </a:lnTo>
                <a:lnTo>
                  <a:pt x="2166" y="7349"/>
                </a:lnTo>
                <a:lnTo>
                  <a:pt x="2191" y="7617"/>
                </a:lnTo>
                <a:lnTo>
                  <a:pt x="2239" y="7884"/>
                </a:lnTo>
                <a:lnTo>
                  <a:pt x="2337" y="8152"/>
                </a:lnTo>
                <a:lnTo>
                  <a:pt x="2458" y="8395"/>
                </a:lnTo>
                <a:lnTo>
                  <a:pt x="2629" y="8614"/>
                </a:lnTo>
                <a:lnTo>
                  <a:pt x="2750" y="8712"/>
                </a:lnTo>
                <a:lnTo>
                  <a:pt x="2848" y="8809"/>
                </a:lnTo>
                <a:lnTo>
                  <a:pt x="2969" y="8906"/>
                </a:lnTo>
                <a:lnTo>
                  <a:pt x="3115" y="8955"/>
                </a:lnTo>
                <a:lnTo>
                  <a:pt x="3237" y="9004"/>
                </a:lnTo>
                <a:lnTo>
                  <a:pt x="3359" y="9052"/>
                </a:lnTo>
                <a:lnTo>
                  <a:pt x="3651" y="9077"/>
                </a:lnTo>
                <a:lnTo>
                  <a:pt x="3918" y="9052"/>
                </a:lnTo>
                <a:lnTo>
                  <a:pt x="4186" y="9004"/>
                </a:lnTo>
                <a:lnTo>
                  <a:pt x="4478" y="8882"/>
                </a:lnTo>
                <a:lnTo>
                  <a:pt x="4721" y="8736"/>
                </a:lnTo>
                <a:lnTo>
                  <a:pt x="4794" y="8687"/>
                </a:lnTo>
                <a:lnTo>
                  <a:pt x="4843" y="8906"/>
                </a:lnTo>
                <a:lnTo>
                  <a:pt x="4940" y="9101"/>
                </a:lnTo>
                <a:lnTo>
                  <a:pt x="5062" y="9296"/>
                </a:lnTo>
                <a:lnTo>
                  <a:pt x="5232" y="9442"/>
                </a:lnTo>
                <a:lnTo>
                  <a:pt x="5403" y="9588"/>
                </a:lnTo>
                <a:lnTo>
                  <a:pt x="5622" y="9685"/>
                </a:lnTo>
                <a:lnTo>
                  <a:pt x="5841" y="9782"/>
                </a:lnTo>
                <a:lnTo>
                  <a:pt x="6084" y="9855"/>
                </a:lnTo>
                <a:lnTo>
                  <a:pt x="6011" y="10074"/>
                </a:lnTo>
                <a:lnTo>
                  <a:pt x="5987" y="10293"/>
                </a:lnTo>
                <a:lnTo>
                  <a:pt x="5962" y="10537"/>
                </a:lnTo>
                <a:lnTo>
                  <a:pt x="5962" y="10780"/>
                </a:lnTo>
                <a:lnTo>
                  <a:pt x="5987" y="11267"/>
                </a:lnTo>
                <a:lnTo>
                  <a:pt x="6011" y="11705"/>
                </a:lnTo>
                <a:lnTo>
                  <a:pt x="5987" y="12459"/>
                </a:lnTo>
                <a:lnTo>
                  <a:pt x="5962" y="13213"/>
                </a:lnTo>
                <a:lnTo>
                  <a:pt x="5889" y="13943"/>
                </a:lnTo>
                <a:lnTo>
                  <a:pt x="5792" y="14697"/>
                </a:lnTo>
                <a:lnTo>
                  <a:pt x="5670" y="15403"/>
                </a:lnTo>
                <a:lnTo>
                  <a:pt x="5451" y="15379"/>
                </a:lnTo>
                <a:lnTo>
                  <a:pt x="5524" y="14843"/>
                </a:lnTo>
                <a:lnTo>
                  <a:pt x="5573" y="14308"/>
                </a:lnTo>
                <a:lnTo>
                  <a:pt x="5573" y="14065"/>
                </a:lnTo>
                <a:lnTo>
                  <a:pt x="5549" y="13797"/>
                </a:lnTo>
                <a:lnTo>
                  <a:pt x="5500" y="13529"/>
                </a:lnTo>
                <a:lnTo>
                  <a:pt x="5403" y="13262"/>
                </a:lnTo>
                <a:lnTo>
                  <a:pt x="5305" y="13043"/>
                </a:lnTo>
                <a:lnTo>
                  <a:pt x="5159" y="12799"/>
                </a:lnTo>
                <a:lnTo>
                  <a:pt x="5013" y="12580"/>
                </a:lnTo>
                <a:lnTo>
                  <a:pt x="4843" y="12361"/>
                </a:lnTo>
                <a:lnTo>
                  <a:pt x="4673" y="12167"/>
                </a:lnTo>
                <a:lnTo>
                  <a:pt x="4478" y="11972"/>
                </a:lnTo>
                <a:lnTo>
                  <a:pt x="4259" y="11802"/>
                </a:lnTo>
                <a:lnTo>
                  <a:pt x="4064" y="11656"/>
                </a:lnTo>
                <a:lnTo>
                  <a:pt x="3845" y="11510"/>
                </a:lnTo>
                <a:lnTo>
                  <a:pt x="3626" y="11388"/>
                </a:lnTo>
                <a:lnTo>
                  <a:pt x="3383" y="11291"/>
                </a:lnTo>
                <a:lnTo>
                  <a:pt x="3140" y="11218"/>
                </a:lnTo>
                <a:lnTo>
                  <a:pt x="2653" y="11072"/>
                </a:lnTo>
                <a:lnTo>
                  <a:pt x="2142" y="10975"/>
                </a:lnTo>
                <a:lnTo>
                  <a:pt x="1655" y="10877"/>
                </a:lnTo>
                <a:lnTo>
                  <a:pt x="1120" y="10804"/>
                </a:lnTo>
                <a:lnTo>
                  <a:pt x="852" y="10780"/>
                </a:lnTo>
                <a:lnTo>
                  <a:pt x="585" y="10780"/>
                </a:lnTo>
                <a:lnTo>
                  <a:pt x="342" y="10804"/>
                </a:lnTo>
                <a:lnTo>
                  <a:pt x="98" y="10877"/>
                </a:lnTo>
                <a:lnTo>
                  <a:pt x="25" y="10926"/>
                </a:lnTo>
                <a:lnTo>
                  <a:pt x="1" y="10999"/>
                </a:lnTo>
                <a:lnTo>
                  <a:pt x="1" y="11072"/>
                </a:lnTo>
                <a:lnTo>
                  <a:pt x="50" y="11145"/>
                </a:lnTo>
                <a:lnTo>
                  <a:pt x="25" y="11437"/>
                </a:lnTo>
                <a:lnTo>
                  <a:pt x="1" y="11729"/>
                </a:lnTo>
                <a:lnTo>
                  <a:pt x="1" y="12045"/>
                </a:lnTo>
                <a:lnTo>
                  <a:pt x="1" y="12337"/>
                </a:lnTo>
                <a:lnTo>
                  <a:pt x="25" y="12678"/>
                </a:lnTo>
                <a:lnTo>
                  <a:pt x="74" y="12994"/>
                </a:lnTo>
                <a:lnTo>
                  <a:pt x="123" y="13310"/>
                </a:lnTo>
                <a:lnTo>
                  <a:pt x="196" y="13627"/>
                </a:lnTo>
                <a:lnTo>
                  <a:pt x="293" y="13919"/>
                </a:lnTo>
                <a:lnTo>
                  <a:pt x="415" y="14235"/>
                </a:lnTo>
                <a:lnTo>
                  <a:pt x="536" y="14527"/>
                </a:lnTo>
                <a:lnTo>
                  <a:pt x="658" y="14819"/>
                </a:lnTo>
                <a:lnTo>
                  <a:pt x="828" y="15087"/>
                </a:lnTo>
                <a:lnTo>
                  <a:pt x="974" y="15330"/>
                </a:lnTo>
                <a:lnTo>
                  <a:pt x="1169" y="15549"/>
                </a:lnTo>
                <a:lnTo>
                  <a:pt x="1363" y="15768"/>
                </a:lnTo>
                <a:lnTo>
                  <a:pt x="1558" y="15938"/>
                </a:lnTo>
                <a:lnTo>
                  <a:pt x="1777" y="16060"/>
                </a:lnTo>
                <a:lnTo>
                  <a:pt x="1996" y="16182"/>
                </a:lnTo>
                <a:lnTo>
                  <a:pt x="2215" y="16303"/>
                </a:lnTo>
                <a:lnTo>
                  <a:pt x="2458" y="16376"/>
                </a:lnTo>
                <a:lnTo>
                  <a:pt x="2702" y="16425"/>
                </a:lnTo>
                <a:lnTo>
                  <a:pt x="2945" y="16474"/>
                </a:lnTo>
                <a:lnTo>
                  <a:pt x="3213" y="16498"/>
                </a:lnTo>
                <a:lnTo>
                  <a:pt x="3456" y="16474"/>
                </a:lnTo>
                <a:lnTo>
                  <a:pt x="3724" y="16474"/>
                </a:lnTo>
                <a:lnTo>
                  <a:pt x="3967" y="16425"/>
                </a:lnTo>
                <a:lnTo>
                  <a:pt x="4210" y="16352"/>
                </a:lnTo>
                <a:lnTo>
                  <a:pt x="4454" y="16279"/>
                </a:lnTo>
                <a:lnTo>
                  <a:pt x="4673" y="16157"/>
                </a:lnTo>
                <a:lnTo>
                  <a:pt x="4892" y="16036"/>
                </a:lnTo>
                <a:lnTo>
                  <a:pt x="5086" y="15890"/>
                </a:lnTo>
                <a:lnTo>
                  <a:pt x="5257" y="15890"/>
                </a:lnTo>
                <a:lnTo>
                  <a:pt x="5549" y="15914"/>
                </a:lnTo>
                <a:lnTo>
                  <a:pt x="5330" y="16693"/>
                </a:lnTo>
                <a:lnTo>
                  <a:pt x="5111" y="17471"/>
                </a:lnTo>
                <a:lnTo>
                  <a:pt x="4867" y="18128"/>
                </a:lnTo>
                <a:lnTo>
                  <a:pt x="4746" y="18445"/>
                </a:lnTo>
                <a:lnTo>
                  <a:pt x="4575" y="18761"/>
                </a:lnTo>
                <a:lnTo>
                  <a:pt x="4429" y="19004"/>
                </a:lnTo>
                <a:lnTo>
                  <a:pt x="4259" y="19272"/>
                </a:lnTo>
                <a:lnTo>
                  <a:pt x="4186" y="19394"/>
                </a:lnTo>
                <a:lnTo>
                  <a:pt x="4113" y="19540"/>
                </a:lnTo>
                <a:lnTo>
                  <a:pt x="4089" y="19686"/>
                </a:lnTo>
                <a:lnTo>
                  <a:pt x="4064" y="19832"/>
                </a:lnTo>
                <a:lnTo>
                  <a:pt x="4089" y="19880"/>
                </a:lnTo>
                <a:lnTo>
                  <a:pt x="4089" y="19929"/>
                </a:lnTo>
                <a:lnTo>
                  <a:pt x="4162" y="19977"/>
                </a:lnTo>
                <a:lnTo>
                  <a:pt x="4259" y="20002"/>
                </a:lnTo>
                <a:lnTo>
                  <a:pt x="4356" y="19953"/>
                </a:lnTo>
                <a:lnTo>
                  <a:pt x="4575" y="19734"/>
                </a:lnTo>
                <a:lnTo>
                  <a:pt x="4770" y="19491"/>
                </a:lnTo>
                <a:lnTo>
                  <a:pt x="4940" y="19223"/>
                </a:lnTo>
                <a:lnTo>
                  <a:pt x="5086" y="18931"/>
                </a:lnTo>
                <a:lnTo>
                  <a:pt x="5208" y="18639"/>
                </a:lnTo>
                <a:lnTo>
                  <a:pt x="5330" y="18347"/>
                </a:lnTo>
                <a:lnTo>
                  <a:pt x="5549" y="17763"/>
                </a:lnTo>
                <a:lnTo>
                  <a:pt x="5768" y="17082"/>
                </a:lnTo>
                <a:lnTo>
                  <a:pt x="5962" y="16376"/>
                </a:lnTo>
                <a:lnTo>
                  <a:pt x="6108" y="15695"/>
                </a:lnTo>
                <a:lnTo>
                  <a:pt x="6254" y="14989"/>
                </a:lnTo>
                <a:lnTo>
                  <a:pt x="6352" y="14308"/>
                </a:lnTo>
                <a:lnTo>
                  <a:pt x="6571" y="14357"/>
                </a:lnTo>
                <a:lnTo>
                  <a:pt x="6814" y="14357"/>
                </a:lnTo>
                <a:lnTo>
                  <a:pt x="7033" y="14332"/>
                </a:lnTo>
                <a:lnTo>
                  <a:pt x="7276" y="14259"/>
                </a:lnTo>
                <a:lnTo>
                  <a:pt x="7422" y="14332"/>
                </a:lnTo>
                <a:lnTo>
                  <a:pt x="7593" y="14405"/>
                </a:lnTo>
                <a:lnTo>
                  <a:pt x="7763" y="14454"/>
                </a:lnTo>
                <a:lnTo>
                  <a:pt x="7933" y="14478"/>
                </a:lnTo>
                <a:lnTo>
                  <a:pt x="8298" y="14527"/>
                </a:lnTo>
                <a:lnTo>
                  <a:pt x="8615" y="14478"/>
                </a:lnTo>
                <a:lnTo>
                  <a:pt x="8882" y="14430"/>
                </a:lnTo>
                <a:lnTo>
                  <a:pt x="9150" y="14332"/>
                </a:lnTo>
                <a:lnTo>
                  <a:pt x="9442" y="14211"/>
                </a:lnTo>
                <a:lnTo>
                  <a:pt x="9685" y="14065"/>
                </a:lnTo>
                <a:lnTo>
                  <a:pt x="9928" y="13894"/>
                </a:lnTo>
                <a:lnTo>
                  <a:pt x="10172" y="13724"/>
                </a:lnTo>
                <a:lnTo>
                  <a:pt x="10366" y="13505"/>
                </a:lnTo>
                <a:lnTo>
                  <a:pt x="10537" y="13286"/>
                </a:lnTo>
                <a:lnTo>
                  <a:pt x="10731" y="12994"/>
                </a:lnTo>
                <a:lnTo>
                  <a:pt x="10877" y="12702"/>
                </a:lnTo>
                <a:lnTo>
                  <a:pt x="10999" y="12386"/>
                </a:lnTo>
                <a:lnTo>
                  <a:pt x="11121" y="12069"/>
                </a:lnTo>
                <a:lnTo>
                  <a:pt x="11291" y="11413"/>
                </a:lnTo>
                <a:lnTo>
                  <a:pt x="11461" y="10756"/>
                </a:lnTo>
                <a:lnTo>
                  <a:pt x="11559" y="10391"/>
                </a:lnTo>
                <a:lnTo>
                  <a:pt x="11632" y="10172"/>
                </a:lnTo>
                <a:lnTo>
                  <a:pt x="11705" y="9928"/>
                </a:lnTo>
                <a:lnTo>
                  <a:pt x="11729" y="9709"/>
                </a:lnTo>
                <a:lnTo>
                  <a:pt x="11729" y="9490"/>
                </a:lnTo>
                <a:lnTo>
                  <a:pt x="11729" y="9393"/>
                </a:lnTo>
                <a:lnTo>
                  <a:pt x="11680" y="9296"/>
                </a:lnTo>
                <a:lnTo>
                  <a:pt x="11632" y="9223"/>
                </a:lnTo>
                <a:lnTo>
                  <a:pt x="11583" y="9174"/>
                </a:lnTo>
                <a:lnTo>
                  <a:pt x="11486" y="9125"/>
                </a:lnTo>
                <a:lnTo>
                  <a:pt x="11413" y="9150"/>
                </a:lnTo>
                <a:lnTo>
                  <a:pt x="11340" y="9174"/>
                </a:lnTo>
                <a:lnTo>
                  <a:pt x="11291" y="9247"/>
                </a:lnTo>
                <a:lnTo>
                  <a:pt x="11072" y="9223"/>
                </a:lnTo>
                <a:lnTo>
                  <a:pt x="10829" y="9247"/>
                </a:lnTo>
                <a:lnTo>
                  <a:pt x="10610" y="9296"/>
                </a:lnTo>
                <a:lnTo>
                  <a:pt x="10366" y="9344"/>
                </a:lnTo>
                <a:lnTo>
                  <a:pt x="9904" y="9490"/>
                </a:lnTo>
                <a:lnTo>
                  <a:pt x="9466" y="9661"/>
                </a:lnTo>
                <a:lnTo>
                  <a:pt x="8955" y="9880"/>
                </a:lnTo>
                <a:lnTo>
                  <a:pt x="8444" y="10147"/>
                </a:lnTo>
                <a:lnTo>
                  <a:pt x="8177" y="10293"/>
                </a:lnTo>
                <a:lnTo>
                  <a:pt x="7958" y="10439"/>
                </a:lnTo>
                <a:lnTo>
                  <a:pt x="7714" y="10610"/>
                </a:lnTo>
                <a:lnTo>
                  <a:pt x="7495" y="10804"/>
                </a:lnTo>
                <a:lnTo>
                  <a:pt x="7349" y="10950"/>
                </a:lnTo>
                <a:lnTo>
                  <a:pt x="7228" y="11145"/>
                </a:lnTo>
                <a:lnTo>
                  <a:pt x="7130" y="11340"/>
                </a:lnTo>
                <a:lnTo>
                  <a:pt x="7033" y="11559"/>
                </a:lnTo>
                <a:lnTo>
                  <a:pt x="6984" y="11778"/>
                </a:lnTo>
                <a:lnTo>
                  <a:pt x="6911" y="12021"/>
                </a:lnTo>
                <a:lnTo>
                  <a:pt x="6838" y="12459"/>
                </a:lnTo>
                <a:lnTo>
                  <a:pt x="6814" y="12726"/>
                </a:lnTo>
                <a:lnTo>
                  <a:pt x="6790" y="13091"/>
                </a:lnTo>
                <a:lnTo>
                  <a:pt x="6814" y="13286"/>
                </a:lnTo>
                <a:lnTo>
                  <a:pt x="6838" y="13481"/>
                </a:lnTo>
                <a:lnTo>
                  <a:pt x="6887" y="13627"/>
                </a:lnTo>
                <a:lnTo>
                  <a:pt x="6984" y="13748"/>
                </a:lnTo>
                <a:lnTo>
                  <a:pt x="6692" y="13846"/>
                </a:lnTo>
                <a:lnTo>
                  <a:pt x="6400" y="13967"/>
                </a:lnTo>
                <a:lnTo>
                  <a:pt x="6449" y="13116"/>
                </a:lnTo>
                <a:lnTo>
                  <a:pt x="6473" y="12240"/>
                </a:lnTo>
                <a:lnTo>
                  <a:pt x="6449" y="11656"/>
                </a:lnTo>
                <a:lnTo>
                  <a:pt x="6400" y="11072"/>
                </a:lnTo>
                <a:lnTo>
                  <a:pt x="6352" y="10488"/>
                </a:lnTo>
                <a:lnTo>
                  <a:pt x="6352" y="9904"/>
                </a:lnTo>
                <a:lnTo>
                  <a:pt x="6522" y="9928"/>
                </a:lnTo>
                <a:lnTo>
                  <a:pt x="6668" y="9928"/>
                </a:lnTo>
                <a:lnTo>
                  <a:pt x="6814" y="9904"/>
                </a:lnTo>
                <a:lnTo>
                  <a:pt x="6960" y="9880"/>
                </a:lnTo>
                <a:lnTo>
                  <a:pt x="7106" y="9831"/>
                </a:lnTo>
                <a:lnTo>
                  <a:pt x="7252" y="9782"/>
                </a:lnTo>
                <a:lnTo>
                  <a:pt x="7374" y="9709"/>
                </a:lnTo>
                <a:lnTo>
                  <a:pt x="7495" y="9636"/>
                </a:lnTo>
                <a:lnTo>
                  <a:pt x="7593" y="9539"/>
                </a:lnTo>
                <a:lnTo>
                  <a:pt x="7690" y="9417"/>
                </a:lnTo>
                <a:lnTo>
                  <a:pt x="7763" y="9320"/>
                </a:lnTo>
                <a:lnTo>
                  <a:pt x="7812" y="9174"/>
                </a:lnTo>
                <a:lnTo>
                  <a:pt x="7860" y="9052"/>
                </a:lnTo>
                <a:lnTo>
                  <a:pt x="7885" y="8906"/>
                </a:lnTo>
                <a:lnTo>
                  <a:pt x="7909" y="8736"/>
                </a:lnTo>
                <a:lnTo>
                  <a:pt x="7885" y="8566"/>
                </a:lnTo>
                <a:lnTo>
                  <a:pt x="8079" y="8687"/>
                </a:lnTo>
                <a:lnTo>
                  <a:pt x="8250" y="8785"/>
                </a:lnTo>
                <a:lnTo>
                  <a:pt x="8444" y="8858"/>
                </a:lnTo>
                <a:lnTo>
                  <a:pt x="8639" y="8882"/>
                </a:lnTo>
                <a:lnTo>
                  <a:pt x="9077" y="8882"/>
                </a:lnTo>
                <a:lnTo>
                  <a:pt x="9296" y="8809"/>
                </a:lnTo>
                <a:lnTo>
                  <a:pt x="9515" y="8736"/>
                </a:lnTo>
                <a:lnTo>
                  <a:pt x="9661" y="8663"/>
                </a:lnTo>
                <a:lnTo>
                  <a:pt x="9807" y="8590"/>
                </a:lnTo>
                <a:lnTo>
                  <a:pt x="9928" y="8493"/>
                </a:lnTo>
                <a:lnTo>
                  <a:pt x="10026" y="8395"/>
                </a:lnTo>
                <a:lnTo>
                  <a:pt x="10123" y="8274"/>
                </a:lnTo>
                <a:lnTo>
                  <a:pt x="10220" y="8152"/>
                </a:lnTo>
                <a:lnTo>
                  <a:pt x="10269" y="8006"/>
                </a:lnTo>
                <a:lnTo>
                  <a:pt x="10318" y="7884"/>
                </a:lnTo>
                <a:lnTo>
                  <a:pt x="10366" y="7738"/>
                </a:lnTo>
                <a:lnTo>
                  <a:pt x="10391" y="7592"/>
                </a:lnTo>
                <a:lnTo>
                  <a:pt x="10391" y="7446"/>
                </a:lnTo>
                <a:lnTo>
                  <a:pt x="10391" y="7300"/>
                </a:lnTo>
                <a:lnTo>
                  <a:pt x="10366" y="7154"/>
                </a:lnTo>
                <a:lnTo>
                  <a:pt x="10318" y="7008"/>
                </a:lnTo>
                <a:lnTo>
                  <a:pt x="10245" y="6862"/>
                </a:lnTo>
                <a:lnTo>
                  <a:pt x="10172" y="6716"/>
                </a:lnTo>
                <a:lnTo>
                  <a:pt x="10172" y="6692"/>
                </a:lnTo>
                <a:lnTo>
                  <a:pt x="10342" y="6668"/>
                </a:lnTo>
                <a:lnTo>
                  <a:pt x="10488" y="6619"/>
                </a:lnTo>
                <a:lnTo>
                  <a:pt x="10634" y="6546"/>
                </a:lnTo>
                <a:lnTo>
                  <a:pt x="10780" y="6449"/>
                </a:lnTo>
                <a:lnTo>
                  <a:pt x="10877" y="6327"/>
                </a:lnTo>
                <a:lnTo>
                  <a:pt x="10999" y="6205"/>
                </a:lnTo>
                <a:lnTo>
                  <a:pt x="11096" y="6059"/>
                </a:lnTo>
                <a:lnTo>
                  <a:pt x="11169" y="5913"/>
                </a:lnTo>
                <a:lnTo>
                  <a:pt x="11291" y="5597"/>
                </a:lnTo>
                <a:lnTo>
                  <a:pt x="11364" y="5256"/>
                </a:lnTo>
                <a:lnTo>
                  <a:pt x="11388" y="4916"/>
                </a:lnTo>
                <a:lnTo>
                  <a:pt x="11388" y="4599"/>
                </a:lnTo>
                <a:lnTo>
                  <a:pt x="11315" y="4307"/>
                </a:lnTo>
                <a:lnTo>
                  <a:pt x="11218" y="4088"/>
                </a:lnTo>
                <a:lnTo>
                  <a:pt x="11096" y="3894"/>
                </a:lnTo>
                <a:lnTo>
                  <a:pt x="10926" y="3748"/>
                </a:lnTo>
                <a:lnTo>
                  <a:pt x="10731" y="3626"/>
                </a:lnTo>
                <a:lnTo>
                  <a:pt x="10512" y="3553"/>
                </a:lnTo>
                <a:lnTo>
                  <a:pt x="10269" y="3529"/>
                </a:lnTo>
                <a:lnTo>
                  <a:pt x="10026" y="3505"/>
                </a:lnTo>
                <a:lnTo>
                  <a:pt x="10196" y="3310"/>
                </a:lnTo>
                <a:lnTo>
                  <a:pt x="10269" y="3188"/>
                </a:lnTo>
                <a:lnTo>
                  <a:pt x="10342" y="3042"/>
                </a:lnTo>
                <a:lnTo>
                  <a:pt x="10391" y="2896"/>
                </a:lnTo>
                <a:lnTo>
                  <a:pt x="10415" y="2726"/>
                </a:lnTo>
                <a:lnTo>
                  <a:pt x="10439" y="2580"/>
                </a:lnTo>
                <a:lnTo>
                  <a:pt x="10439" y="2434"/>
                </a:lnTo>
                <a:lnTo>
                  <a:pt x="10415" y="2264"/>
                </a:lnTo>
                <a:lnTo>
                  <a:pt x="10366" y="2118"/>
                </a:lnTo>
                <a:lnTo>
                  <a:pt x="10269" y="1826"/>
                </a:lnTo>
                <a:lnTo>
                  <a:pt x="10123" y="1534"/>
                </a:lnTo>
                <a:lnTo>
                  <a:pt x="9928" y="1290"/>
                </a:lnTo>
                <a:lnTo>
                  <a:pt x="9807" y="1193"/>
                </a:lnTo>
                <a:lnTo>
                  <a:pt x="9685" y="1096"/>
                </a:lnTo>
                <a:lnTo>
                  <a:pt x="9563" y="1023"/>
                </a:lnTo>
                <a:lnTo>
                  <a:pt x="9442" y="974"/>
                </a:lnTo>
                <a:lnTo>
                  <a:pt x="9198" y="901"/>
                </a:lnTo>
                <a:lnTo>
                  <a:pt x="8931" y="877"/>
                </a:lnTo>
                <a:lnTo>
                  <a:pt x="8663" y="901"/>
                </a:lnTo>
                <a:lnTo>
                  <a:pt x="8396" y="974"/>
                </a:lnTo>
                <a:lnTo>
                  <a:pt x="8152" y="1071"/>
                </a:lnTo>
                <a:lnTo>
                  <a:pt x="7909" y="1217"/>
                </a:lnTo>
                <a:lnTo>
                  <a:pt x="7714" y="1388"/>
                </a:lnTo>
                <a:lnTo>
                  <a:pt x="7714" y="1120"/>
                </a:lnTo>
                <a:lnTo>
                  <a:pt x="7666" y="852"/>
                </a:lnTo>
                <a:lnTo>
                  <a:pt x="7617" y="706"/>
                </a:lnTo>
                <a:lnTo>
                  <a:pt x="7568" y="560"/>
                </a:lnTo>
                <a:lnTo>
                  <a:pt x="7471" y="439"/>
                </a:lnTo>
                <a:lnTo>
                  <a:pt x="7374" y="317"/>
                </a:lnTo>
                <a:lnTo>
                  <a:pt x="7252" y="220"/>
                </a:lnTo>
                <a:lnTo>
                  <a:pt x="7130" y="147"/>
                </a:lnTo>
                <a:lnTo>
                  <a:pt x="6984" y="98"/>
                </a:lnTo>
                <a:lnTo>
                  <a:pt x="6838" y="49"/>
                </a:lnTo>
                <a:lnTo>
                  <a:pt x="6546" y="1"/>
                </a:lnTo>
                <a:close/>
              </a:path>
            </a:pathLst>
          </a:custGeom>
          <a:solidFill>
            <a:srgbClr val="F7B228"/>
          </a:solidFill>
          <a:ln>
            <a:noFill/>
          </a:ln>
        </p:spPr>
        <p:txBody>
          <a:bodyPr lIns="91425" tIns="91425" rIns="91425" bIns="91425" anchor="ctr" anchorCtr="0">
            <a:noAutofit/>
          </a:bodyPr>
          <a:lstStyle/>
          <a:p>
            <a:pPr lvl="0">
              <a:spcBef>
                <a:spcPts val="0"/>
              </a:spcBef>
              <a:buNone/>
            </a:pPr>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89"/>
        <p:cNvGrpSpPr/>
        <p:nvPr/>
      </p:nvGrpSpPr>
      <p:grpSpPr>
        <a:xfrm>
          <a:off x="0" y="0"/>
          <a:ext cx="0" cy="0"/>
          <a:chOff x="0" y="0"/>
          <a:chExt cx="0" cy="0"/>
        </a:xfrm>
      </p:grpSpPr>
      <p:sp>
        <p:nvSpPr>
          <p:cNvPr id="691" name="Shape 691"/>
          <p:cNvSpPr txBox="1">
            <a:spLocks noGrp="1"/>
          </p:cNvSpPr>
          <p:nvPr>
            <p:ph type="body" idx="1"/>
          </p:nvPr>
        </p:nvSpPr>
        <p:spPr>
          <a:xfrm>
            <a:off x="-1" y="0"/>
            <a:ext cx="5734475" cy="5143500"/>
          </a:xfrm>
          <a:prstGeom prst="rect">
            <a:avLst/>
          </a:prstGeom>
        </p:spPr>
        <p:txBody>
          <a:bodyPr lIns="91425" tIns="91425" rIns="91425" bIns="91425" anchor="t" anchorCtr="0">
            <a:noAutofit/>
          </a:bodyPr>
          <a:lstStyle/>
          <a:p>
            <a:pPr algn="r" rtl="1">
              <a:buNone/>
            </a:pPr>
            <a:r>
              <a:rPr lang="ar-SA" b="1" dirty="0"/>
              <a:t>الركائز الرئيسية لضمان نجاح تخطيط السيناريو (</a:t>
            </a:r>
            <a:r>
              <a:rPr lang="ar-SA" sz="1600" b="1" dirty="0"/>
              <a:t>الاسدي،2015</a:t>
            </a:r>
            <a:r>
              <a:rPr lang="ar-SA" b="1" dirty="0"/>
              <a:t>)</a:t>
            </a:r>
            <a:endParaRPr lang="en-US" b="1" dirty="0"/>
          </a:p>
          <a:p>
            <a:pPr lvl="0" algn="r" rtl="1">
              <a:buNone/>
            </a:pPr>
            <a:endParaRPr lang="en-US" sz="2000" b="1" dirty="0" smtClean="0"/>
          </a:p>
          <a:p>
            <a:pPr marL="342900" lvl="0" indent="-342900" algn="r" rtl="1">
              <a:buFont typeface="+mj-lt"/>
              <a:buAutoNum type="arabicPeriod"/>
            </a:pPr>
            <a:r>
              <a:rPr lang="ar-SA" sz="2000" b="1" dirty="0" smtClean="0"/>
              <a:t>ان </a:t>
            </a:r>
            <a:r>
              <a:rPr lang="ar-SA" sz="2000" b="1" dirty="0"/>
              <a:t>يكون شاملاً ويراعي كل المتغيرات المحتملة مستقبلاً وينفذ على مراحل من فترات زمنية محددة</a:t>
            </a:r>
            <a:r>
              <a:rPr lang="ar-SA" sz="2000" b="1" dirty="0" smtClean="0"/>
              <a:t>.</a:t>
            </a:r>
            <a:endParaRPr lang="ar-IQ" sz="2000" b="1" dirty="0" smtClean="0"/>
          </a:p>
          <a:p>
            <a:pPr marL="342900" lvl="0" indent="-342900" algn="r" rtl="1">
              <a:buFont typeface="+mj-lt"/>
              <a:buAutoNum type="arabicPeriod"/>
            </a:pPr>
            <a:r>
              <a:rPr lang="ar-SA" sz="2000" b="1" dirty="0" smtClean="0"/>
              <a:t>ان </a:t>
            </a:r>
            <a:r>
              <a:rPr lang="ar-SA" sz="2000" b="1" dirty="0"/>
              <a:t>تتبناه وتتولى تنفيذه قيادة واعية تتوافر لها الامكانات والطاقات ولديها القدرة على تذليل الصعاب والمرونة في تقويم التخطيط طبقاً للمتغيرات من دون ان تحيد عن الهدف الرئيسي</a:t>
            </a:r>
            <a:r>
              <a:rPr lang="ar-SA" sz="2000" b="1" dirty="0" smtClean="0"/>
              <a:t>.</a:t>
            </a:r>
            <a:endParaRPr lang="ar-IQ" sz="2000" b="1" dirty="0" smtClean="0"/>
          </a:p>
          <a:p>
            <a:pPr marL="342900" lvl="0" indent="-342900" algn="r" rtl="1">
              <a:buFont typeface="+mj-lt"/>
              <a:buAutoNum type="arabicPeriod"/>
            </a:pPr>
            <a:r>
              <a:rPr lang="ar-SA" sz="2000" b="1" dirty="0" smtClean="0"/>
              <a:t>ان </a:t>
            </a:r>
            <a:r>
              <a:rPr lang="ar-SA" sz="2000" b="1" dirty="0"/>
              <a:t>يكون المنفذون على دراية كاملة بأهداف الخطة ومراحلها، وعلى اقتناع </a:t>
            </a:r>
            <a:r>
              <a:rPr lang="ar-SA" sz="2000" b="1" dirty="0" smtClean="0"/>
              <a:t>كامل</a:t>
            </a:r>
            <a:r>
              <a:rPr lang="ar-IQ" sz="2000" b="1" dirty="0" smtClean="0"/>
              <a:t>.</a:t>
            </a:r>
            <a:endParaRPr lang="en-US" sz="2000" b="1" dirty="0"/>
          </a:p>
          <a:p>
            <a:pPr marL="342900" lvl="0" indent="-342900" algn="r" rtl="1">
              <a:buFont typeface="+mj-lt"/>
              <a:buAutoNum type="arabicPeriod"/>
            </a:pPr>
            <a:r>
              <a:rPr lang="ar-SA" sz="2000" b="1" dirty="0"/>
              <a:t>ان يكون هناك تأييد للخطة واقتناع كامل بضرورة تنفيذها لما ستعود به من فائدة على المنظمة  عند اكتمال تحقيق اهدافها.</a:t>
            </a:r>
            <a:endParaRPr lang="en-US" sz="2000" b="1" dirty="0"/>
          </a:p>
          <a:p>
            <a:pPr marL="342900" lvl="0" indent="-342900" algn="r" rtl="1">
              <a:buFont typeface="+mj-lt"/>
              <a:buAutoNum type="arabicPeriod"/>
            </a:pPr>
            <a:r>
              <a:rPr lang="ar-SA" sz="2000" b="1" dirty="0"/>
              <a:t>ان تكون سيناريوهات الخطة مرنة وقابلة للتقويم عند حدوث متغيرات حادة وبما يسمح بالوصول الى الهدف في النهاية.</a:t>
            </a:r>
            <a:endParaRPr lang="en-US" sz="2000" b="1" dirty="0"/>
          </a:p>
          <a:p>
            <a:pPr lvl="0" algn="r" rtl="0">
              <a:spcBef>
                <a:spcPts val="0"/>
              </a:spcBef>
              <a:buNone/>
            </a:pPr>
            <a:endParaRPr lang="en" sz="1800" b="1" dirty="0"/>
          </a:p>
        </p:txBody>
      </p:sp>
      <p:pic>
        <p:nvPicPr>
          <p:cNvPr id="692" name="Shape 692"/>
          <p:cNvPicPr preferRelativeResize="0"/>
          <p:nvPr/>
        </p:nvPicPr>
        <p:blipFill>
          <a:blip r:embed="rId3">
            <a:extLst>
              <a:ext uri="{28A0092B-C50C-407E-A947-70E740481C1C}">
                <a14:useLocalDpi xmlns:a14="http://schemas.microsoft.com/office/drawing/2010/main" val="0"/>
              </a:ext>
            </a:extLst>
          </a:blip>
          <a:stretch>
            <a:fillRect/>
          </a:stretch>
        </p:blipFill>
        <p:spPr>
          <a:xfrm>
            <a:off x="5734475" y="0"/>
            <a:ext cx="3409500" cy="514349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Ceres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800</Words>
  <Application>Microsoft Office PowerPoint</Application>
  <PresentationFormat>On-screen Show (16:9)</PresentationFormat>
  <Paragraphs>95</Paragraphs>
  <Slides>16</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Neuton</vt:lpstr>
      <vt:lpstr>Wingdings</vt:lpstr>
      <vt:lpstr>Yellowtail</vt:lpstr>
      <vt:lpstr>Ceres template</vt:lpstr>
      <vt:lpstr>                                                                                        الجامعه المستنصريـــة                                                                                          كلية الادارة والاقتصاد                                                                                          قسم ادارة الاعمـــــــال                                                                                          التخطيط الاستراتيجي                                           م/ عملية تخطيط السيناريو  واهميته                                          استاذ المادة : د. مها عارف العزاوي </vt:lpstr>
      <vt:lpstr>التخطيط</vt:lpstr>
      <vt:lpstr>اما تخطيط السيناريو الذي يلاحظ في المنظمات فان له جذرين هما : - الاول المنظور المستقبلي :الذي اصبح فيه تحليل السيناريو احد الطرق المهمة ويعود حقل المنظور المستقبلي الى عصر اقدم المنظرين حيث تعود الى عقد الاربعينات والخمسينات عندما عمد عدد من الكتاب الى تطوير منهجيات ومنظورات من شأنها التعامل مع المستقبل.   -الثاني هو الاستراتيجية التي من خلالها توصل المدراء الاستراتيجيون منذ السبعينات الى ادوات جديدة واكثر ملائمة للعمل مع القضايا المعقدة حيث تمثل النمط او الحطة التي من شأنها توحيد غايات المنظمة وسياساتها واجراءاتها بحيث تكون كلا ً متماسكة حيث الاستراتيجية ذات الصياغة الجيدة تساعد في توزيع موارد المنظمة وفق اسلوب حيوي ودقيق يستند على اساس كفاءتها الداخلية النسبية والتغييرات المتوقعة في البيئة وتحركات المنافسين. </vt:lpstr>
      <vt:lpstr>PowerPoint Presentation</vt:lpstr>
      <vt:lpstr>PowerPoint Presentation</vt:lpstr>
      <vt:lpstr>  وان تخطيط السناريو قائم على اساس افتراضي جوهري يتلخص بكون المستقبل ممكن الفهم والتعامل معه في اطر واضحة حتى وان كان مليء بالمفاجات ومعقداً من ناحية متغيراته واحداثه وعليه :-</vt:lpstr>
      <vt:lpstr>عوامل نجاح تخطيط السيناريو  ركزت اغلب الابحاث على مجموعة من العوامل الأساسية في نجاح عملية تخطيط السيناريوهات وعدها بعض الباحثين شروطا لبناء السيناريوهات  وفي إشارة إلى دور الرؤية الإستراتيجية والمقدرات الجوهرية في تخطيط السيناريوهات حيث جاء إن هناك عاملين لنجاح تخطيط السيناريو ويتألفان من : (سعداوي،2016)</vt:lpstr>
      <vt:lpstr>PowerPoint Presentation</vt:lpstr>
      <vt:lpstr>PowerPoint Presentation</vt:lpstr>
      <vt:lpstr>عناصر تخطيط السيناريو </vt:lpstr>
      <vt:lpstr>مراحل تخطيط السيناريو</vt:lpstr>
      <vt:lpstr>بالامكان ان ندير مشروع السيناريو خلال المراحل الاربعة الاتية :-  (Pagani,2008)</vt:lpstr>
      <vt:lpstr>مراحل تخطيط السيناريو </vt:lpstr>
      <vt:lpstr>PowerPoint Presentation</vt:lpstr>
      <vt:lpstr>المصادر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Sanp Chat</dc:creator>
  <cp:lastModifiedBy>MAHA ALAZAWI</cp:lastModifiedBy>
  <cp:revision>27</cp:revision>
  <dcterms:modified xsi:type="dcterms:W3CDTF">2018-07-03T06:18:46Z</dcterms:modified>
</cp:coreProperties>
</file>