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65" r:id="rId5"/>
    <p:sldId id="268" r:id="rId6"/>
    <p:sldId id="272" r:id="rId7"/>
    <p:sldId id="269" r:id="rId8"/>
    <p:sldId id="270" r:id="rId9"/>
    <p:sldId id="273" r:id="rId10"/>
    <p:sldId id="274" r:id="rId11"/>
    <p:sldId id="275" r:id="rId12"/>
    <p:sldId id="271" r:id="rId13"/>
  </p:sldIdLst>
  <p:sldSz cx="12188825"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36" autoAdjust="0"/>
    <p:restoredTop sz="94629" autoAdjust="0"/>
  </p:normalViewPr>
  <p:slideViewPr>
    <p:cSldViewPr showGuides="1">
      <p:cViewPr varScale="1">
        <p:scale>
          <a:sx n="71" d="100"/>
          <a:sy n="71" d="100"/>
        </p:scale>
        <p:origin x="738"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50799-3431-4EA1-83EA-7D1F347ABA0A}" type="doc">
      <dgm:prSet loTypeId="urn:microsoft.com/office/officeart/2005/8/layout/hProcess9" loCatId="process" qsTypeId="urn:microsoft.com/office/officeart/2005/8/quickstyle/simple1" qsCatId="simple" csTypeId="urn:microsoft.com/office/officeart/2005/8/colors/accent1_2" csCatId="accent1" phldr="1"/>
      <dgm:spPr/>
    </dgm:pt>
    <dgm:pt modelId="{4E912525-D8CC-4685-9675-B124764A0F12}">
      <dgm:prSet phldrT="[Text]" custT="1"/>
      <dgm:spPr/>
      <dgm:t>
        <a:bodyPr/>
        <a:lstStyle/>
        <a:p>
          <a:pPr algn="ctr" rtl="1"/>
          <a:r>
            <a:rPr lang="ar-IQ" sz="2400" b="1" dirty="0" smtClean="0">
              <a:solidFill>
                <a:srgbClr val="FFFFFF"/>
              </a:solidFill>
            </a:rPr>
            <a:t>الاختراق</a:t>
          </a:r>
          <a:endParaRPr lang="en-US" sz="2400" dirty="0"/>
        </a:p>
      </dgm:t>
    </dgm:pt>
    <dgm:pt modelId="{33027E6A-D4B8-4362-988F-3311ACDC2216}" type="parTrans" cxnId="{60571089-03C1-4A69-A2B8-1210821C08FD}">
      <dgm:prSet/>
      <dgm:spPr/>
      <dgm:t>
        <a:bodyPr/>
        <a:lstStyle/>
        <a:p>
          <a:endParaRPr lang="en-US"/>
        </a:p>
      </dgm:t>
    </dgm:pt>
    <dgm:pt modelId="{759033B5-038D-431E-A8EC-F7A9CD967148}" type="sibTrans" cxnId="{60571089-03C1-4A69-A2B8-1210821C08FD}">
      <dgm:prSet/>
      <dgm:spPr/>
      <dgm:t>
        <a:bodyPr/>
        <a:lstStyle/>
        <a:p>
          <a:endParaRPr lang="en-US"/>
        </a:p>
      </dgm:t>
    </dgm:pt>
    <dgm:pt modelId="{DDA445C5-8624-48F3-816C-CA2B9A509EDA}">
      <dgm:prSet phldrT="[Text]" custT="1"/>
      <dgm:spPr/>
      <dgm:t>
        <a:bodyPr/>
        <a:lstStyle/>
        <a:p>
          <a:pPr rtl="1"/>
          <a:r>
            <a:rPr lang="ar-IQ" sz="2000" b="1" dirty="0" smtClean="0">
              <a:solidFill>
                <a:srgbClr val="FFFFFF"/>
              </a:solidFill>
              <a:latin typeface="+mn-lt"/>
            </a:rPr>
            <a:t>التمركز</a:t>
          </a:r>
          <a:endParaRPr lang="en-US" sz="2000" b="1" dirty="0"/>
        </a:p>
      </dgm:t>
    </dgm:pt>
    <dgm:pt modelId="{0AB95173-ED45-4732-A8FD-D817C8042213}" type="parTrans" cxnId="{A7D6C8F6-18CA-40E9-B84B-224611C63772}">
      <dgm:prSet/>
      <dgm:spPr/>
      <dgm:t>
        <a:bodyPr/>
        <a:lstStyle/>
        <a:p>
          <a:endParaRPr lang="en-US"/>
        </a:p>
      </dgm:t>
    </dgm:pt>
    <dgm:pt modelId="{B45EFAE8-A1AE-4706-8B3B-2E8D4EA88FBE}" type="sibTrans" cxnId="{A7D6C8F6-18CA-40E9-B84B-224611C63772}">
      <dgm:prSet/>
      <dgm:spPr/>
      <dgm:t>
        <a:bodyPr/>
        <a:lstStyle/>
        <a:p>
          <a:endParaRPr lang="en-US"/>
        </a:p>
      </dgm:t>
    </dgm:pt>
    <dgm:pt modelId="{C1E394EB-961D-4728-B035-1CF023FA0426}">
      <dgm:prSet phldrT="[Text]" custT="1"/>
      <dgm:spPr/>
      <dgm:t>
        <a:bodyPr/>
        <a:lstStyle/>
        <a:p>
          <a:pPr rtl="1"/>
          <a:r>
            <a:rPr lang="ar-IQ" sz="2000" b="1" dirty="0" smtClean="0">
              <a:solidFill>
                <a:srgbClr val="FFFFFF"/>
              </a:solidFill>
              <a:latin typeface="+mn-lt"/>
            </a:rPr>
            <a:t>التوسيع</a:t>
          </a:r>
          <a:endParaRPr lang="en-US" sz="2000" b="1" dirty="0"/>
        </a:p>
      </dgm:t>
    </dgm:pt>
    <dgm:pt modelId="{272C1B29-8D64-419A-87AA-DC465A63361C}" type="parTrans" cxnId="{951A0588-AD1D-4A2A-BF6E-54AFD6DD9A88}">
      <dgm:prSet/>
      <dgm:spPr/>
      <dgm:t>
        <a:bodyPr/>
        <a:lstStyle/>
        <a:p>
          <a:endParaRPr lang="en-US"/>
        </a:p>
      </dgm:t>
    </dgm:pt>
    <dgm:pt modelId="{F8AD3754-C538-4157-BB7D-0AA4A2174549}" type="sibTrans" cxnId="{951A0588-AD1D-4A2A-BF6E-54AFD6DD9A88}">
      <dgm:prSet/>
      <dgm:spPr/>
      <dgm:t>
        <a:bodyPr/>
        <a:lstStyle/>
        <a:p>
          <a:endParaRPr lang="en-US"/>
        </a:p>
      </dgm:t>
    </dgm:pt>
    <dgm:pt modelId="{1E2D8F46-A28E-48C7-834E-020F7C2414C1}">
      <dgm:prSet phldrT="[Text]"/>
      <dgm:spPr/>
      <dgm:t>
        <a:bodyPr/>
        <a:lstStyle/>
        <a:p>
          <a:pPr rtl="1"/>
          <a:r>
            <a:rPr lang="ar-IQ" b="1" dirty="0" smtClean="0">
              <a:solidFill>
                <a:srgbClr val="FFFFFF"/>
              </a:solidFill>
              <a:latin typeface="+mn-lt"/>
            </a:rPr>
            <a:t>التوجيه</a:t>
          </a:r>
          <a:endParaRPr lang="en-US" b="1" dirty="0"/>
        </a:p>
      </dgm:t>
    </dgm:pt>
    <dgm:pt modelId="{1C30514D-D736-4E61-84ED-965A0B18ED6B}" type="parTrans" cxnId="{5C144AB7-6AA5-442B-A474-A3A7B24A5468}">
      <dgm:prSet/>
      <dgm:spPr/>
      <dgm:t>
        <a:bodyPr/>
        <a:lstStyle/>
        <a:p>
          <a:endParaRPr lang="en-US"/>
        </a:p>
      </dgm:t>
    </dgm:pt>
    <dgm:pt modelId="{59E0FF0C-FEAF-438D-8D72-39884705B0F7}" type="sibTrans" cxnId="{5C144AB7-6AA5-442B-A474-A3A7B24A5468}">
      <dgm:prSet/>
      <dgm:spPr/>
      <dgm:t>
        <a:bodyPr/>
        <a:lstStyle/>
        <a:p>
          <a:endParaRPr lang="en-US"/>
        </a:p>
      </dgm:t>
    </dgm:pt>
    <dgm:pt modelId="{B4F82638-CDBA-4D3C-8B4D-862A3F55BF57}">
      <dgm:prSet phldrT="[Text]" custT="1"/>
      <dgm:spPr/>
      <dgm:t>
        <a:bodyPr/>
        <a:lstStyle/>
        <a:p>
          <a:pPr rtl="1"/>
          <a:r>
            <a:rPr lang="ar-IQ" sz="2000" b="1" dirty="0" smtClean="0">
              <a:solidFill>
                <a:srgbClr val="FFFFFF"/>
              </a:solidFill>
              <a:latin typeface="+mn-lt"/>
            </a:rPr>
            <a:t>الانتشار</a:t>
          </a:r>
          <a:endParaRPr lang="en-US" sz="2000" b="1" dirty="0"/>
        </a:p>
      </dgm:t>
    </dgm:pt>
    <dgm:pt modelId="{7FC7EE2D-F313-4CBA-B27F-BD76EE549905}" type="parTrans" cxnId="{676B4350-C479-42F4-8BC7-BB0F53CF5312}">
      <dgm:prSet/>
      <dgm:spPr/>
      <dgm:t>
        <a:bodyPr/>
        <a:lstStyle/>
        <a:p>
          <a:endParaRPr lang="en-US"/>
        </a:p>
      </dgm:t>
    </dgm:pt>
    <dgm:pt modelId="{96C839A4-7FD8-47F5-BADD-CD3D8B89EA32}" type="sibTrans" cxnId="{676B4350-C479-42F4-8BC7-BB0F53CF5312}">
      <dgm:prSet/>
      <dgm:spPr/>
      <dgm:t>
        <a:bodyPr/>
        <a:lstStyle/>
        <a:p>
          <a:endParaRPr lang="en-US"/>
        </a:p>
      </dgm:t>
    </dgm:pt>
    <dgm:pt modelId="{031C932D-C98F-4571-9E27-E59CD04EFB94}">
      <dgm:prSet phldrT="[Text]" custT="1"/>
      <dgm:spPr/>
      <dgm:t>
        <a:bodyPr/>
        <a:lstStyle/>
        <a:p>
          <a:pPr rtl="1"/>
          <a:r>
            <a:rPr lang="ar-IQ" sz="2400" b="1" dirty="0" smtClean="0">
              <a:solidFill>
                <a:srgbClr val="FFFFFF"/>
              </a:solidFill>
              <a:latin typeface="+mn-lt"/>
            </a:rPr>
            <a:t>التحكم والسيطرة</a:t>
          </a:r>
          <a:endParaRPr lang="en-US" sz="2400" b="1" dirty="0"/>
        </a:p>
      </dgm:t>
    </dgm:pt>
    <dgm:pt modelId="{0AEAABC0-38CF-4671-9DC6-6BA2169F2D7B}" type="parTrans" cxnId="{C3273830-71E3-42A0-ABD1-B4B03B924036}">
      <dgm:prSet/>
      <dgm:spPr/>
      <dgm:t>
        <a:bodyPr/>
        <a:lstStyle/>
        <a:p>
          <a:endParaRPr lang="en-US"/>
        </a:p>
      </dgm:t>
    </dgm:pt>
    <dgm:pt modelId="{ED718FC3-190B-4216-BDC0-03630379D55A}" type="sibTrans" cxnId="{C3273830-71E3-42A0-ABD1-B4B03B924036}">
      <dgm:prSet/>
      <dgm:spPr/>
      <dgm:t>
        <a:bodyPr/>
        <a:lstStyle/>
        <a:p>
          <a:endParaRPr lang="en-US"/>
        </a:p>
      </dgm:t>
    </dgm:pt>
    <dgm:pt modelId="{A765DC97-1E40-4DB2-A9FF-F28E1F3BBC6A}" type="pres">
      <dgm:prSet presAssocID="{45D50799-3431-4EA1-83EA-7D1F347ABA0A}" presName="CompostProcess" presStyleCnt="0">
        <dgm:presLayoutVars>
          <dgm:dir/>
          <dgm:resizeHandles val="exact"/>
        </dgm:presLayoutVars>
      </dgm:prSet>
      <dgm:spPr/>
    </dgm:pt>
    <dgm:pt modelId="{C055C17A-A1A2-4375-B70D-48D76317903F}" type="pres">
      <dgm:prSet presAssocID="{45D50799-3431-4EA1-83EA-7D1F347ABA0A}" presName="arrow" presStyleLbl="bgShp" presStyleIdx="0" presStyleCnt="1"/>
      <dgm:spPr/>
    </dgm:pt>
    <dgm:pt modelId="{1D70AB29-CD76-407B-AED3-C79A158BB9A5}" type="pres">
      <dgm:prSet presAssocID="{45D50799-3431-4EA1-83EA-7D1F347ABA0A}" presName="linearProcess" presStyleCnt="0"/>
      <dgm:spPr/>
    </dgm:pt>
    <dgm:pt modelId="{9FB92D54-6322-42EA-B996-24C22070B893}" type="pres">
      <dgm:prSet presAssocID="{4E912525-D8CC-4685-9675-B124764A0F12}" presName="textNode" presStyleLbl="node1" presStyleIdx="0" presStyleCnt="6">
        <dgm:presLayoutVars>
          <dgm:bulletEnabled val="1"/>
        </dgm:presLayoutVars>
      </dgm:prSet>
      <dgm:spPr/>
      <dgm:t>
        <a:bodyPr/>
        <a:lstStyle/>
        <a:p>
          <a:endParaRPr lang="en-US"/>
        </a:p>
      </dgm:t>
    </dgm:pt>
    <dgm:pt modelId="{E448F221-CDE8-4204-9900-563F6E1BCF36}" type="pres">
      <dgm:prSet presAssocID="{759033B5-038D-431E-A8EC-F7A9CD967148}" presName="sibTrans" presStyleCnt="0"/>
      <dgm:spPr/>
    </dgm:pt>
    <dgm:pt modelId="{738E28F4-3D5B-4738-8C24-45CD598C9E8D}" type="pres">
      <dgm:prSet presAssocID="{DDA445C5-8624-48F3-816C-CA2B9A509EDA}" presName="textNode" presStyleLbl="node1" presStyleIdx="1" presStyleCnt="6">
        <dgm:presLayoutVars>
          <dgm:bulletEnabled val="1"/>
        </dgm:presLayoutVars>
      </dgm:prSet>
      <dgm:spPr/>
      <dgm:t>
        <a:bodyPr/>
        <a:lstStyle/>
        <a:p>
          <a:endParaRPr lang="en-US"/>
        </a:p>
      </dgm:t>
    </dgm:pt>
    <dgm:pt modelId="{33413FD6-05DC-44B8-8852-1C8DD7B43442}" type="pres">
      <dgm:prSet presAssocID="{B45EFAE8-A1AE-4706-8B3B-2E8D4EA88FBE}" presName="sibTrans" presStyleCnt="0"/>
      <dgm:spPr/>
    </dgm:pt>
    <dgm:pt modelId="{D9AB12CD-E596-4E94-BD0D-0C3EC8EC5555}" type="pres">
      <dgm:prSet presAssocID="{C1E394EB-961D-4728-B035-1CF023FA0426}" presName="textNode" presStyleLbl="node1" presStyleIdx="2" presStyleCnt="6">
        <dgm:presLayoutVars>
          <dgm:bulletEnabled val="1"/>
        </dgm:presLayoutVars>
      </dgm:prSet>
      <dgm:spPr/>
      <dgm:t>
        <a:bodyPr/>
        <a:lstStyle/>
        <a:p>
          <a:endParaRPr lang="en-US"/>
        </a:p>
      </dgm:t>
    </dgm:pt>
    <dgm:pt modelId="{22A22AC2-1ACB-41FA-B0F7-A951F97C34C9}" type="pres">
      <dgm:prSet presAssocID="{F8AD3754-C538-4157-BB7D-0AA4A2174549}" presName="sibTrans" presStyleCnt="0"/>
      <dgm:spPr/>
    </dgm:pt>
    <dgm:pt modelId="{F043BDC4-3B33-4F05-8135-D0EC7DD1950E}" type="pres">
      <dgm:prSet presAssocID="{B4F82638-CDBA-4D3C-8B4D-862A3F55BF57}" presName="textNode" presStyleLbl="node1" presStyleIdx="3" presStyleCnt="6">
        <dgm:presLayoutVars>
          <dgm:bulletEnabled val="1"/>
        </dgm:presLayoutVars>
      </dgm:prSet>
      <dgm:spPr/>
      <dgm:t>
        <a:bodyPr/>
        <a:lstStyle/>
        <a:p>
          <a:endParaRPr lang="en-US"/>
        </a:p>
      </dgm:t>
    </dgm:pt>
    <dgm:pt modelId="{F46387C7-DF43-42E0-9392-09CFC63BC4CC}" type="pres">
      <dgm:prSet presAssocID="{96C839A4-7FD8-47F5-BADD-CD3D8B89EA32}" presName="sibTrans" presStyleCnt="0"/>
      <dgm:spPr/>
    </dgm:pt>
    <dgm:pt modelId="{F2B511F1-A476-479D-AFF6-D040DBDA481A}" type="pres">
      <dgm:prSet presAssocID="{031C932D-C98F-4571-9E27-E59CD04EFB94}" presName="textNode" presStyleLbl="node1" presStyleIdx="4" presStyleCnt="6">
        <dgm:presLayoutVars>
          <dgm:bulletEnabled val="1"/>
        </dgm:presLayoutVars>
      </dgm:prSet>
      <dgm:spPr/>
      <dgm:t>
        <a:bodyPr/>
        <a:lstStyle/>
        <a:p>
          <a:endParaRPr lang="en-US"/>
        </a:p>
      </dgm:t>
    </dgm:pt>
    <dgm:pt modelId="{6FFA74ED-6743-4A26-BAF8-6B2227AFEBC4}" type="pres">
      <dgm:prSet presAssocID="{ED718FC3-190B-4216-BDC0-03630379D55A}" presName="sibTrans" presStyleCnt="0"/>
      <dgm:spPr/>
    </dgm:pt>
    <dgm:pt modelId="{984A6974-35C2-46CD-ACFC-46019A7288E0}" type="pres">
      <dgm:prSet presAssocID="{1E2D8F46-A28E-48C7-834E-020F7C2414C1}" presName="textNode" presStyleLbl="node1" presStyleIdx="5" presStyleCnt="6">
        <dgm:presLayoutVars>
          <dgm:bulletEnabled val="1"/>
        </dgm:presLayoutVars>
      </dgm:prSet>
      <dgm:spPr/>
      <dgm:t>
        <a:bodyPr/>
        <a:lstStyle/>
        <a:p>
          <a:endParaRPr lang="en-US"/>
        </a:p>
      </dgm:t>
    </dgm:pt>
  </dgm:ptLst>
  <dgm:cxnLst>
    <dgm:cxn modelId="{1223B87C-EEBE-416E-B319-0A952C93039F}" type="presOf" srcId="{DDA445C5-8624-48F3-816C-CA2B9A509EDA}" destId="{738E28F4-3D5B-4738-8C24-45CD598C9E8D}" srcOrd="0" destOrd="0" presId="urn:microsoft.com/office/officeart/2005/8/layout/hProcess9"/>
    <dgm:cxn modelId="{55EFD6A2-2A0B-4AFA-81CA-ADA1B5AC5D16}" type="presOf" srcId="{45D50799-3431-4EA1-83EA-7D1F347ABA0A}" destId="{A765DC97-1E40-4DB2-A9FF-F28E1F3BBC6A}" srcOrd="0" destOrd="0" presId="urn:microsoft.com/office/officeart/2005/8/layout/hProcess9"/>
    <dgm:cxn modelId="{495B4C7D-DE06-4EEF-B368-8029B329CB07}" type="presOf" srcId="{031C932D-C98F-4571-9E27-E59CD04EFB94}" destId="{F2B511F1-A476-479D-AFF6-D040DBDA481A}" srcOrd="0" destOrd="0" presId="urn:microsoft.com/office/officeart/2005/8/layout/hProcess9"/>
    <dgm:cxn modelId="{A7D6C8F6-18CA-40E9-B84B-224611C63772}" srcId="{45D50799-3431-4EA1-83EA-7D1F347ABA0A}" destId="{DDA445C5-8624-48F3-816C-CA2B9A509EDA}" srcOrd="1" destOrd="0" parTransId="{0AB95173-ED45-4732-A8FD-D817C8042213}" sibTransId="{B45EFAE8-A1AE-4706-8B3B-2E8D4EA88FBE}"/>
    <dgm:cxn modelId="{DACF33D9-6077-4785-83CA-AA2D53D47EE6}" type="presOf" srcId="{1E2D8F46-A28E-48C7-834E-020F7C2414C1}" destId="{984A6974-35C2-46CD-ACFC-46019A7288E0}" srcOrd="0" destOrd="0" presId="urn:microsoft.com/office/officeart/2005/8/layout/hProcess9"/>
    <dgm:cxn modelId="{BE06DABA-4989-4E60-B5C6-8B64CF38B1B7}" type="presOf" srcId="{C1E394EB-961D-4728-B035-1CF023FA0426}" destId="{D9AB12CD-E596-4E94-BD0D-0C3EC8EC5555}" srcOrd="0" destOrd="0" presId="urn:microsoft.com/office/officeart/2005/8/layout/hProcess9"/>
    <dgm:cxn modelId="{6C527189-73A8-4A21-95C3-850F86421C01}" type="presOf" srcId="{B4F82638-CDBA-4D3C-8B4D-862A3F55BF57}" destId="{F043BDC4-3B33-4F05-8135-D0EC7DD1950E}" srcOrd="0" destOrd="0" presId="urn:microsoft.com/office/officeart/2005/8/layout/hProcess9"/>
    <dgm:cxn modelId="{676B4350-C479-42F4-8BC7-BB0F53CF5312}" srcId="{45D50799-3431-4EA1-83EA-7D1F347ABA0A}" destId="{B4F82638-CDBA-4D3C-8B4D-862A3F55BF57}" srcOrd="3" destOrd="0" parTransId="{7FC7EE2D-F313-4CBA-B27F-BD76EE549905}" sibTransId="{96C839A4-7FD8-47F5-BADD-CD3D8B89EA32}"/>
    <dgm:cxn modelId="{5C144AB7-6AA5-442B-A474-A3A7B24A5468}" srcId="{45D50799-3431-4EA1-83EA-7D1F347ABA0A}" destId="{1E2D8F46-A28E-48C7-834E-020F7C2414C1}" srcOrd="5" destOrd="0" parTransId="{1C30514D-D736-4E61-84ED-965A0B18ED6B}" sibTransId="{59E0FF0C-FEAF-438D-8D72-39884705B0F7}"/>
    <dgm:cxn modelId="{951A0588-AD1D-4A2A-BF6E-54AFD6DD9A88}" srcId="{45D50799-3431-4EA1-83EA-7D1F347ABA0A}" destId="{C1E394EB-961D-4728-B035-1CF023FA0426}" srcOrd="2" destOrd="0" parTransId="{272C1B29-8D64-419A-87AA-DC465A63361C}" sibTransId="{F8AD3754-C538-4157-BB7D-0AA4A2174549}"/>
    <dgm:cxn modelId="{2F01F721-68E9-47B0-934E-7607AEA20886}" type="presOf" srcId="{4E912525-D8CC-4685-9675-B124764A0F12}" destId="{9FB92D54-6322-42EA-B996-24C22070B893}" srcOrd="0" destOrd="0" presId="urn:microsoft.com/office/officeart/2005/8/layout/hProcess9"/>
    <dgm:cxn modelId="{60571089-03C1-4A69-A2B8-1210821C08FD}" srcId="{45D50799-3431-4EA1-83EA-7D1F347ABA0A}" destId="{4E912525-D8CC-4685-9675-B124764A0F12}" srcOrd="0" destOrd="0" parTransId="{33027E6A-D4B8-4362-988F-3311ACDC2216}" sibTransId="{759033B5-038D-431E-A8EC-F7A9CD967148}"/>
    <dgm:cxn modelId="{C3273830-71E3-42A0-ABD1-B4B03B924036}" srcId="{45D50799-3431-4EA1-83EA-7D1F347ABA0A}" destId="{031C932D-C98F-4571-9E27-E59CD04EFB94}" srcOrd="4" destOrd="0" parTransId="{0AEAABC0-38CF-4671-9DC6-6BA2169F2D7B}" sibTransId="{ED718FC3-190B-4216-BDC0-03630379D55A}"/>
    <dgm:cxn modelId="{FEA5E1F2-51AD-4ADE-8E38-2D79B9193356}" type="presParOf" srcId="{A765DC97-1E40-4DB2-A9FF-F28E1F3BBC6A}" destId="{C055C17A-A1A2-4375-B70D-48D76317903F}" srcOrd="0" destOrd="0" presId="urn:microsoft.com/office/officeart/2005/8/layout/hProcess9"/>
    <dgm:cxn modelId="{54C968F9-8417-43F2-BB64-5A1C35534F56}" type="presParOf" srcId="{A765DC97-1E40-4DB2-A9FF-F28E1F3BBC6A}" destId="{1D70AB29-CD76-407B-AED3-C79A158BB9A5}" srcOrd="1" destOrd="0" presId="urn:microsoft.com/office/officeart/2005/8/layout/hProcess9"/>
    <dgm:cxn modelId="{BD65BB2E-279C-4552-89FD-5F818C742BC2}" type="presParOf" srcId="{1D70AB29-CD76-407B-AED3-C79A158BB9A5}" destId="{9FB92D54-6322-42EA-B996-24C22070B893}" srcOrd="0" destOrd="0" presId="urn:microsoft.com/office/officeart/2005/8/layout/hProcess9"/>
    <dgm:cxn modelId="{2D5923B8-AB63-459F-9025-45BC157F7797}" type="presParOf" srcId="{1D70AB29-CD76-407B-AED3-C79A158BB9A5}" destId="{E448F221-CDE8-4204-9900-563F6E1BCF36}" srcOrd="1" destOrd="0" presId="urn:microsoft.com/office/officeart/2005/8/layout/hProcess9"/>
    <dgm:cxn modelId="{C72E25D1-B360-407E-9EC6-F62944AA1799}" type="presParOf" srcId="{1D70AB29-CD76-407B-AED3-C79A158BB9A5}" destId="{738E28F4-3D5B-4738-8C24-45CD598C9E8D}" srcOrd="2" destOrd="0" presId="urn:microsoft.com/office/officeart/2005/8/layout/hProcess9"/>
    <dgm:cxn modelId="{9D66BA93-15F7-4FB3-8E52-63537CDA65C2}" type="presParOf" srcId="{1D70AB29-CD76-407B-AED3-C79A158BB9A5}" destId="{33413FD6-05DC-44B8-8852-1C8DD7B43442}" srcOrd="3" destOrd="0" presId="urn:microsoft.com/office/officeart/2005/8/layout/hProcess9"/>
    <dgm:cxn modelId="{350F6CCC-15CF-46CA-A4CC-0146A2B6F499}" type="presParOf" srcId="{1D70AB29-CD76-407B-AED3-C79A158BB9A5}" destId="{D9AB12CD-E596-4E94-BD0D-0C3EC8EC5555}" srcOrd="4" destOrd="0" presId="urn:microsoft.com/office/officeart/2005/8/layout/hProcess9"/>
    <dgm:cxn modelId="{C279A3D8-91EB-46CA-8E9D-B467CA153C7A}" type="presParOf" srcId="{1D70AB29-CD76-407B-AED3-C79A158BB9A5}" destId="{22A22AC2-1ACB-41FA-B0F7-A951F97C34C9}" srcOrd="5" destOrd="0" presId="urn:microsoft.com/office/officeart/2005/8/layout/hProcess9"/>
    <dgm:cxn modelId="{863CF8B1-0148-4D27-A907-C65763BBC7C8}" type="presParOf" srcId="{1D70AB29-CD76-407B-AED3-C79A158BB9A5}" destId="{F043BDC4-3B33-4F05-8135-D0EC7DD1950E}" srcOrd="6" destOrd="0" presId="urn:microsoft.com/office/officeart/2005/8/layout/hProcess9"/>
    <dgm:cxn modelId="{9DA953CE-7EA5-4565-8EA3-520AB94DD883}" type="presParOf" srcId="{1D70AB29-CD76-407B-AED3-C79A158BB9A5}" destId="{F46387C7-DF43-42E0-9392-09CFC63BC4CC}" srcOrd="7" destOrd="0" presId="urn:microsoft.com/office/officeart/2005/8/layout/hProcess9"/>
    <dgm:cxn modelId="{DF340BC1-BC27-449E-8AB3-A626EE73FF4D}" type="presParOf" srcId="{1D70AB29-CD76-407B-AED3-C79A158BB9A5}" destId="{F2B511F1-A476-479D-AFF6-D040DBDA481A}" srcOrd="8" destOrd="0" presId="urn:microsoft.com/office/officeart/2005/8/layout/hProcess9"/>
    <dgm:cxn modelId="{A4E44C76-1B5E-4818-815B-5883A9E68017}" type="presParOf" srcId="{1D70AB29-CD76-407B-AED3-C79A158BB9A5}" destId="{6FFA74ED-6743-4A26-BAF8-6B2227AFEBC4}" srcOrd="9" destOrd="0" presId="urn:microsoft.com/office/officeart/2005/8/layout/hProcess9"/>
    <dgm:cxn modelId="{0F0AFC24-6853-493B-85FA-30E3E2040055}" type="presParOf" srcId="{1D70AB29-CD76-407B-AED3-C79A158BB9A5}" destId="{984A6974-35C2-46CD-ACFC-46019A7288E0}"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D332A-4F54-4143-80DA-18C5FA2F5CE0}" type="doc">
      <dgm:prSet loTypeId="urn:microsoft.com/office/officeart/2005/8/layout/equation1" loCatId="process" qsTypeId="urn:microsoft.com/office/officeart/2005/8/quickstyle/simple1" qsCatId="simple" csTypeId="urn:microsoft.com/office/officeart/2005/8/colors/accent1_2" csCatId="accent1" phldr="1"/>
      <dgm:spPr/>
    </dgm:pt>
    <dgm:pt modelId="{7C24291F-2734-4A9C-8241-B9E16E6A3BDF}">
      <dgm:prSet phldrT="[Text]"/>
      <dgm:spPr/>
      <dgm:t>
        <a:bodyPr/>
        <a:lstStyle/>
        <a:p>
          <a:r>
            <a:rPr lang="ar-IQ" dirty="0" smtClean="0"/>
            <a:t>بحث</a:t>
          </a:r>
          <a:endParaRPr lang="en-US" dirty="0"/>
        </a:p>
      </dgm:t>
    </dgm:pt>
    <dgm:pt modelId="{8314564A-11AD-4ED2-BAC7-2ADA1793D8E4}" type="parTrans" cxnId="{196D56BC-4668-461B-8866-46A95533EE4C}">
      <dgm:prSet/>
      <dgm:spPr/>
      <dgm:t>
        <a:bodyPr/>
        <a:lstStyle/>
        <a:p>
          <a:endParaRPr lang="en-US"/>
        </a:p>
      </dgm:t>
    </dgm:pt>
    <dgm:pt modelId="{15B406DE-7B5F-4433-B0E8-4DC2E85C70E8}" type="sibTrans" cxnId="{196D56BC-4668-461B-8866-46A95533EE4C}">
      <dgm:prSet/>
      <dgm:spPr/>
      <dgm:t>
        <a:bodyPr/>
        <a:lstStyle/>
        <a:p>
          <a:endParaRPr lang="en-US"/>
        </a:p>
      </dgm:t>
    </dgm:pt>
    <dgm:pt modelId="{001C7D02-FDD2-44DC-8F55-D83D77E38F6A}">
      <dgm:prSet phldrT="[Text]"/>
      <dgm:spPr/>
      <dgm:t>
        <a:bodyPr/>
        <a:lstStyle/>
        <a:p>
          <a:r>
            <a:rPr lang="ar-IQ" dirty="0" smtClean="0"/>
            <a:t>تقويم</a:t>
          </a:r>
          <a:endParaRPr lang="en-US" dirty="0"/>
        </a:p>
      </dgm:t>
    </dgm:pt>
    <dgm:pt modelId="{1622735E-DDD3-42B9-9E93-63A8543ABA02}" type="parTrans" cxnId="{50F2E419-78F4-4614-A1B1-7824063D9591}">
      <dgm:prSet/>
      <dgm:spPr/>
      <dgm:t>
        <a:bodyPr/>
        <a:lstStyle/>
        <a:p>
          <a:endParaRPr lang="en-US"/>
        </a:p>
      </dgm:t>
    </dgm:pt>
    <dgm:pt modelId="{7A23FA3F-8346-4585-BDA9-DC7D0A812C12}" type="sibTrans" cxnId="{50F2E419-78F4-4614-A1B1-7824063D9591}">
      <dgm:prSet/>
      <dgm:spPr/>
      <dgm:t>
        <a:bodyPr/>
        <a:lstStyle/>
        <a:p>
          <a:endParaRPr lang="en-US"/>
        </a:p>
      </dgm:t>
    </dgm:pt>
    <dgm:pt modelId="{D24F21E3-E6AA-4D62-A7DB-CA0E24345701}">
      <dgm:prSet phldrT="[Text]"/>
      <dgm:spPr/>
      <dgm:t>
        <a:bodyPr/>
        <a:lstStyle/>
        <a:p>
          <a:r>
            <a:rPr lang="ar-IQ" dirty="0" smtClean="0"/>
            <a:t>مهام عملية الاختراق</a:t>
          </a:r>
          <a:endParaRPr lang="en-US" dirty="0"/>
        </a:p>
      </dgm:t>
    </dgm:pt>
    <dgm:pt modelId="{A740DC78-D4F6-4065-9FD5-C7CBD4280EB3}" type="parTrans" cxnId="{49E72752-D797-4CD4-B527-95FD8599274E}">
      <dgm:prSet/>
      <dgm:spPr/>
      <dgm:t>
        <a:bodyPr/>
        <a:lstStyle/>
        <a:p>
          <a:endParaRPr lang="en-US"/>
        </a:p>
      </dgm:t>
    </dgm:pt>
    <dgm:pt modelId="{7747BC7D-9159-416F-A880-672A0CCE35A2}" type="sibTrans" cxnId="{49E72752-D797-4CD4-B527-95FD8599274E}">
      <dgm:prSet/>
      <dgm:spPr/>
      <dgm:t>
        <a:bodyPr/>
        <a:lstStyle/>
        <a:p>
          <a:endParaRPr lang="en-US"/>
        </a:p>
      </dgm:t>
    </dgm:pt>
    <dgm:pt modelId="{EC0758E4-CF64-48A6-A3FC-033837653E19}" type="pres">
      <dgm:prSet presAssocID="{951D332A-4F54-4143-80DA-18C5FA2F5CE0}" presName="linearFlow" presStyleCnt="0">
        <dgm:presLayoutVars>
          <dgm:dir/>
          <dgm:resizeHandles val="exact"/>
        </dgm:presLayoutVars>
      </dgm:prSet>
      <dgm:spPr/>
    </dgm:pt>
    <dgm:pt modelId="{1F86267D-1BAB-4A17-8884-54EE92381F70}" type="pres">
      <dgm:prSet presAssocID="{7C24291F-2734-4A9C-8241-B9E16E6A3BDF}" presName="node" presStyleLbl="node1" presStyleIdx="0" presStyleCnt="3">
        <dgm:presLayoutVars>
          <dgm:bulletEnabled val="1"/>
        </dgm:presLayoutVars>
      </dgm:prSet>
      <dgm:spPr/>
      <dgm:t>
        <a:bodyPr/>
        <a:lstStyle/>
        <a:p>
          <a:pPr rtl="1"/>
          <a:endParaRPr lang="ar-IQ"/>
        </a:p>
      </dgm:t>
    </dgm:pt>
    <dgm:pt modelId="{58F87120-B3FC-42BA-848A-9E8E5A16E1EF}" type="pres">
      <dgm:prSet presAssocID="{15B406DE-7B5F-4433-B0E8-4DC2E85C70E8}" presName="spacerL" presStyleCnt="0"/>
      <dgm:spPr/>
    </dgm:pt>
    <dgm:pt modelId="{D53301EA-4D3C-4D3E-AA8E-AC79FD5A78B1}" type="pres">
      <dgm:prSet presAssocID="{15B406DE-7B5F-4433-B0E8-4DC2E85C70E8}" presName="sibTrans" presStyleLbl="sibTrans2D1" presStyleIdx="0" presStyleCnt="2"/>
      <dgm:spPr/>
      <dgm:t>
        <a:bodyPr/>
        <a:lstStyle/>
        <a:p>
          <a:pPr rtl="1"/>
          <a:endParaRPr lang="ar-IQ"/>
        </a:p>
      </dgm:t>
    </dgm:pt>
    <dgm:pt modelId="{6604D896-0A58-4EB3-A6AA-D4A0969F6EA9}" type="pres">
      <dgm:prSet presAssocID="{15B406DE-7B5F-4433-B0E8-4DC2E85C70E8}" presName="spacerR" presStyleCnt="0"/>
      <dgm:spPr/>
    </dgm:pt>
    <dgm:pt modelId="{9016BB93-7888-440C-BB8B-8B69F48D2B3B}" type="pres">
      <dgm:prSet presAssocID="{001C7D02-FDD2-44DC-8F55-D83D77E38F6A}" presName="node" presStyleLbl="node1" presStyleIdx="1" presStyleCnt="3">
        <dgm:presLayoutVars>
          <dgm:bulletEnabled val="1"/>
        </dgm:presLayoutVars>
      </dgm:prSet>
      <dgm:spPr/>
      <dgm:t>
        <a:bodyPr/>
        <a:lstStyle/>
        <a:p>
          <a:pPr rtl="1"/>
          <a:endParaRPr lang="ar-IQ"/>
        </a:p>
      </dgm:t>
    </dgm:pt>
    <dgm:pt modelId="{3E76213E-8C64-4D36-B161-770760805A06}" type="pres">
      <dgm:prSet presAssocID="{7A23FA3F-8346-4585-BDA9-DC7D0A812C12}" presName="spacerL" presStyleCnt="0"/>
      <dgm:spPr/>
    </dgm:pt>
    <dgm:pt modelId="{950319C3-B7B9-42D4-8289-C00C3D1A5C53}" type="pres">
      <dgm:prSet presAssocID="{7A23FA3F-8346-4585-BDA9-DC7D0A812C12}" presName="sibTrans" presStyleLbl="sibTrans2D1" presStyleIdx="1" presStyleCnt="2"/>
      <dgm:spPr/>
      <dgm:t>
        <a:bodyPr/>
        <a:lstStyle/>
        <a:p>
          <a:pPr rtl="1"/>
          <a:endParaRPr lang="ar-IQ"/>
        </a:p>
      </dgm:t>
    </dgm:pt>
    <dgm:pt modelId="{25D1CE04-6227-4D12-BB08-B3FE5FB9AB5B}" type="pres">
      <dgm:prSet presAssocID="{7A23FA3F-8346-4585-BDA9-DC7D0A812C12}" presName="spacerR" presStyleCnt="0"/>
      <dgm:spPr/>
    </dgm:pt>
    <dgm:pt modelId="{8A878D47-2781-49F8-B6A1-37D9DB580AED}" type="pres">
      <dgm:prSet presAssocID="{D24F21E3-E6AA-4D62-A7DB-CA0E24345701}" presName="node" presStyleLbl="node1" presStyleIdx="2" presStyleCnt="3">
        <dgm:presLayoutVars>
          <dgm:bulletEnabled val="1"/>
        </dgm:presLayoutVars>
      </dgm:prSet>
      <dgm:spPr/>
      <dgm:t>
        <a:bodyPr/>
        <a:lstStyle/>
        <a:p>
          <a:pPr rtl="1"/>
          <a:endParaRPr lang="ar-IQ"/>
        </a:p>
      </dgm:t>
    </dgm:pt>
  </dgm:ptLst>
  <dgm:cxnLst>
    <dgm:cxn modelId="{49E72752-D797-4CD4-B527-95FD8599274E}" srcId="{951D332A-4F54-4143-80DA-18C5FA2F5CE0}" destId="{D24F21E3-E6AA-4D62-A7DB-CA0E24345701}" srcOrd="2" destOrd="0" parTransId="{A740DC78-D4F6-4065-9FD5-C7CBD4280EB3}" sibTransId="{7747BC7D-9159-416F-A880-672A0CCE35A2}"/>
    <dgm:cxn modelId="{052A1B66-EF1A-4E01-91BF-65A66910EB04}" type="presOf" srcId="{15B406DE-7B5F-4433-B0E8-4DC2E85C70E8}" destId="{D53301EA-4D3C-4D3E-AA8E-AC79FD5A78B1}" srcOrd="0" destOrd="0" presId="urn:microsoft.com/office/officeart/2005/8/layout/equation1"/>
    <dgm:cxn modelId="{681EF126-F015-4FAA-88CB-CCC3994F689B}" type="presOf" srcId="{7C24291F-2734-4A9C-8241-B9E16E6A3BDF}" destId="{1F86267D-1BAB-4A17-8884-54EE92381F70}" srcOrd="0" destOrd="0" presId="urn:microsoft.com/office/officeart/2005/8/layout/equation1"/>
    <dgm:cxn modelId="{7138BA4B-6C2F-4655-95F9-D27C7CC4FD8B}" type="presOf" srcId="{001C7D02-FDD2-44DC-8F55-D83D77E38F6A}" destId="{9016BB93-7888-440C-BB8B-8B69F48D2B3B}" srcOrd="0" destOrd="0" presId="urn:microsoft.com/office/officeart/2005/8/layout/equation1"/>
    <dgm:cxn modelId="{531C2A0D-9F5F-4E27-94E3-A68D58B2FABD}" type="presOf" srcId="{951D332A-4F54-4143-80DA-18C5FA2F5CE0}" destId="{EC0758E4-CF64-48A6-A3FC-033837653E19}" srcOrd="0" destOrd="0" presId="urn:microsoft.com/office/officeart/2005/8/layout/equation1"/>
    <dgm:cxn modelId="{50F2E419-78F4-4614-A1B1-7824063D9591}" srcId="{951D332A-4F54-4143-80DA-18C5FA2F5CE0}" destId="{001C7D02-FDD2-44DC-8F55-D83D77E38F6A}" srcOrd="1" destOrd="0" parTransId="{1622735E-DDD3-42B9-9E93-63A8543ABA02}" sibTransId="{7A23FA3F-8346-4585-BDA9-DC7D0A812C12}"/>
    <dgm:cxn modelId="{475EBF2E-0BB8-4FA7-9566-4070E02585B2}" type="presOf" srcId="{7A23FA3F-8346-4585-BDA9-DC7D0A812C12}" destId="{950319C3-B7B9-42D4-8289-C00C3D1A5C53}" srcOrd="0" destOrd="0" presId="urn:microsoft.com/office/officeart/2005/8/layout/equation1"/>
    <dgm:cxn modelId="{8338B96C-91B7-40EA-9A88-7EF48D102E6B}" type="presOf" srcId="{D24F21E3-E6AA-4D62-A7DB-CA0E24345701}" destId="{8A878D47-2781-49F8-B6A1-37D9DB580AED}" srcOrd="0" destOrd="0" presId="urn:microsoft.com/office/officeart/2005/8/layout/equation1"/>
    <dgm:cxn modelId="{196D56BC-4668-461B-8866-46A95533EE4C}" srcId="{951D332A-4F54-4143-80DA-18C5FA2F5CE0}" destId="{7C24291F-2734-4A9C-8241-B9E16E6A3BDF}" srcOrd="0" destOrd="0" parTransId="{8314564A-11AD-4ED2-BAC7-2ADA1793D8E4}" sibTransId="{15B406DE-7B5F-4433-B0E8-4DC2E85C70E8}"/>
    <dgm:cxn modelId="{1465A7B2-AA1F-4288-AE71-21157E92AD5D}" type="presParOf" srcId="{EC0758E4-CF64-48A6-A3FC-033837653E19}" destId="{1F86267D-1BAB-4A17-8884-54EE92381F70}" srcOrd="0" destOrd="0" presId="urn:microsoft.com/office/officeart/2005/8/layout/equation1"/>
    <dgm:cxn modelId="{A6DBBFF2-8895-45E0-9953-3B2F6A852347}" type="presParOf" srcId="{EC0758E4-CF64-48A6-A3FC-033837653E19}" destId="{58F87120-B3FC-42BA-848A-9E8E5A16E1EF}" srcOrd="1" destOrd="0" presId="urn:microsoft.com/office/officeart/2005/8/layout/equation1"/>
    <dgm:cxn modelId="{41D2F502-8BCA-4FB3-926E-E445211FAD64}" type="presParOf" srcId="{EC0758E4-CF64-48A6-A3FC-033837653E19}" destId="{D53301EA-4D3C-4D3E-AA8E-AC79FD5A78B1}" srcOrd="2" destOrd="0" presId="urn:microsoft.com/office/officeart/2005/8/layout/equation1"/>
    <dgm:cxn modelId="{468D2097-C5AA-454B-8FCA-3882ED986DC7}" type="presParOf" srcId="{EC0758E4-CF64-48A6-A3FC-033837653E19}" destId="{6604D896-0A58-4EB3-A6AA-D4A0969F6EA9}" srcOrd="3" destOrd="0" presId="urn:microsoft.com/office/officeart/2005/8/layout/equation1"/>
    <dgm:cxn modelId="{716FD98B-91E9-4490-ABFE-E0B877070583}" type="presParOf" srcId="{EC0758E4-CF64-48A6-A3FC-033837653E19}" destId="{9016BB93-7888-440C-BB8B-8B69F48D2B3B}" srcOrd="4" destOrd="0" presId="urn:microsoft.com/office/officeart/2005/8/layout/equation1"/>
    <dgm:cxn modelId="{C6AF4B95-0C7E-49E6-8721-D70F45FB29BF}" type="presParOf" srcId="{EC0758E4-CF64-48A6-A3FC-033837653E19}" destId="{3E76213E-8C64-4D36-B161-770760805A06}" srcOrd="5" destOrd="0" presId="urn:microsoft.com/office/officeart/2005/8/layout/equation1"/>
    <dgm:cxn modelId="{1E61395E-0606-49F1-BBE7-581C424CE28D}" type="presParOf" srcId="{EC0758E4-CF64-48A6-A3FC-033837653E19}" destId="{950319C3-B7B9-42D4-8289-C00C3D1A5C53}" srcOrd="6" destOrd="0" presId="urn:microsoft.com/office/officeart/2005/8/layout/equation1"/>
    <dgm:cxn modelId="{06A66C87-0944-4221-BFAF-BDECABAE4C01}" type="presParOf" srcId="{EC0758E4-CF64-48A6-A3FC-033837653E19}" destId="{25D1CE04-6227-4D12-BB08-B3FE5FB9AB5B}" srcOrd="7" destOrd="0" presId="urn:microsoft.com/office/officeart/2005/8/layout/equation1"/>
    <dgm:cxn modelId="{D8F1A85D-EC9B-4C5A-8E81-BEA3EF4A4A30}" type="presParOf" srcId="{EC0758E4-CF64-48A6-A3FC-033837653E19}" destId="{8A878D47-2781-49F8-B6A1-37D9DB580AE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7965F0-141A-4438-80BB-28584E9E0C8F}" type="doc">
      <dgm:prSet loTypeId="urn:microsoft.com/office/officeart/2005/8/layout/arrow2" loCatId="process" qsTypeId="urn:microsoft.com/office/officeart/2005/8/quickstyle/simple1" qsCatId="simple" csTypeId="urn:microsoft.com/office/officeart/2005/8/colors/accent1_2" csCatId="accent1" phldr="1"/>
      <dgm:spPr/>
    </dgm:pt>
    <dgm:pt modelId="{BB8AF227-DCFD-42E3-B421-2DA18D0A5A64}">
      <dgm:prSet phldrT="[Text]"/>
      <dgm:spPr/>
      <dgm:t>
        <a:bodyPr/>
        <a:lstStyle/>
        <a:p>
          <a:pPr algn="r" rtl="1"/>
          <a:r>
            <a:rPr lang="ar-IQ" b="1" dirty="0" smtClean="0"/>
            <a:t>اسلوب اعادة قراءة الازمة من جديد </a:t>
          </a:r>
          <a:endParaRPr lang="en-US" b="1" dirty="0"/>
        </a:p>
      </dgm:t>
    </dgm:pt>
    <dgm:pt modelId="{342C037C-8636-4BED-8CBF-E9A140BF6930}" type="parTrans" cxnId="{0C8EE882-185B-462B-A6E2-A12D51A01F7A}">
      <dgm:prSet/>
      <dgm:spPr/>
      <dgm:t>
        <a:bodyPr/>
        <a:lstStyle/>
        <a:p>
          <a:endParaRPr lang="en-US"/>
        </a:p>
      </dgm:t>
    </dgm:pt>
    <dgm:pt modelId="{9C3E4960-A8B7-4971-B48E-92A868E6B591}" type="sibTrans" cxnId="{0C8EE882-185B-462B-A6E2-A12D51A01F7A}">
      <dgm:prSet/>
      <dgm:spPr/>
      <dgm:t>
        <a:bodyPr/>
        <a:lstStyle/>
        <a:p>
          <a:endParaRPr lang="en-US"/>
        </a:p>
      </dgm:t>
    </dgm:pt>
    <dgm:pt modelId="{E18F33BC-7F31-467E-AD3B-76C8833D1D14}">
      <dgm:prSet phldrT="[Text]"/>
      <dgm:spPr/>
      <dgm:t>
        <a:bodyPr/>
        <a:lstStyle/>
        <a:p>
          <a:pPr algn="r"/>
          <a:r>
            <a:rPr lang="ar-IQ" b="1" dirty="0" smtClean="0"/>
            <a:t>اسلوب اعادة تتبع احداث الازمة </a:t>
          </a:r>
          <a:endParaRPr lang="en-US" b="1" dirty="0"/>
        </a:p>
      </dgm:t>
    </dgm:pt>
    <dgm:pt modelId="{2D554816-4807-4436-B484-965E0DEBC854}" type="parTrans" cxnId="{7B525CDB-2C61-4624-965B-ABE896D0A672}">
      <dgm:prSet/>
      <dgm:spPr/>
      <dgm:t>
        <a:bodyPr/>
        <a:lstStyle/>
        <a:p>
          <a:endParaRPr lang="en-US"/>
        </a:p>
      </dgm:t>
    </dgm:pt>
    <dgm:pt modelId="{AC3EE629-B28A-4D61-8E4E-7A8FF0618D74}" type="sibTrans" cxnId="{7B525CDB-2C61-4624-965B-ABE896D0A672}">
      <dgm:prSet/>
      <dgm:spPr/>
      <dgm:t>
        <a:bodyPr/>
        <a:lstStyle/>
        <a:p>
          <a:endParaRPr lang="en-US"/>
        </a:p>
      </dgm:t>
    </dgm:pt>
    <dgm:pt modelId="{4BDDB96A-E9F3-4841-BFAA-C237D9468735}" type="pres">
      <dgm:prSet presAssocID="{447965F0-141A-4438-80BB-28584E9E0C8F}" presName="arrowDiagram" presStyleCnt="0">
        <dgm:presLayoutVars>
          <dgm:chMax val="5"/>
          <dgm:dir/>
          <dgm:resizeHandles val="exact"/>
        </dgm:presLayoutVars>
      </dgm:prSet>
      <dgm:spPr/>
    </dgm:pt>
    <dgm:pt modelId="{E0034F7C-EEB7-4BE3-9A84-E2DA866004B8}" type="pres">
      <dgm:prSet presAssocID="{447965F0-141A-4438-80BB-28584E9E0C8F}" presName="arrow" presStyleLbl="bgShp" presStyleIdx="0" presStyleCnt="1" custScaleX="246797"/>
      <dgm:spPr/>
    </dgm:pt>
    <dgm:pt modelId="{5317536D-A575-477B-8C63-57433FC660E1}" type="pres">
      <dgm:prSet presAssocID="{447965F0-141A-4438-80BB-28584E9E0C8F}" presName="arrowDiagram2" presStyleCnt="0"/>
      <dgm:spPr/>
    </dgm:pt>
    <dgm:pt modelId="{14D24025-63C4-4207-8169-A485B19B0A21}" type="pres">
      <dgm:prSet presAssocID="{BB8AF227-DCFD-42E3-B421-2DA18D0A5A64}" presName="bullet2a" presStyleLbl="node1" presStyleIdx="0" presStyleCnt="2"/>
      <dgm:spPr/>
    </dgm:pt>
    <dgm:pt modelId="{65C57D6B-433E-4F5A-8B42-2A33C75A0EF3}" type="pres">
      <dgm:prSet presAssocID="{BB8AF227-DCFD-42E3-B421-2DA18D0A5A64}" presName="textBox2a" presStyleLbl="revTx" presStyleIdx="0" presStyleCnt="2">
        <dgm:presLayoutVars>
          <dgm:bulletEnabled val="1"/>
        </dgm:presLayoutVars>
      </dgm:prSet>
      <dgm:spPr/>
      <dgm:t>
        <a:bodyPr/>
        <a:lstStyle/>
        <a:p>
          <a:pPr rtl="1"/>
          <a:endParaRPr lang="ar-IQ"/>
        </a:p>
      </dgm:t>
    </dgm:pt>
    <dgm:pt modelId="{D96FE8F2-1534-4204-9DB0-2FDE32B852CF}" type="pres">
      <dgm:prSet presAssocID="{E18F33BC-7F31-467E-AD3B-76C8833D1D14}" presName="bullet2b" presStyleLbl="node1" presStyleIdx="1" presStyleCnt="2"/>
      <dgm:spPr/>
    </dgm:pt>
    <dgm:pt modelId="{05ACE580-DDE1-4973-96E6-083544625DF9}" type="pres">
      <dgm:prSet presAssocID="{E18F33BC-7F31-467E-AD3B-76C8833D1D14}" presName="textBox2b" presStyleLbl="revTx" presStyleIdx="1" presStyleCnt="2">
        <dgm:presLayoutVars>
          <dgm:bulletEnabled val="1"/>
        </dgm:presLayoutVars>
      </dgm:prSet>
      <dgm:spPr/>
      <dgm:t>
        <a:bodyPr/>
        <a:lstStyle/>
        <a:p>
          <a:pPr rtl="1"/>
          <a:endParaRPr lang="ar-IQ"/>
        </a:p>
      </dgm:t>
    </dgm:pt>
  </dgm:ptLst>
  <dgm:cxnLst>
    <dgm:cxn modelId="{7ED55D66-FBE7-4E7A-A9EE-D104198215CE}" type="presOf" srcId="{E18F33BC-7F31-467E-AD3B-76C8833D1D14}" destId="{05ACE580-DDE1-4973-96E6-083544625DF9}" srcOrd="0" destOrd="0" presId="urn:microsoft.com/office/officeart/2005/8/layout/arrow2"/>
    <dgm:cxn modelId="{0C8EE882-185B-462B-A6E2-A12D51A01F7A}" srcId="{447965F0-141A-4438-80BB-28584E9E0C8F}" destId="{BB8AF227-DCFD-42E3-B421-2DA18D0A5A64}" srcOrd="0" destOrd="0" parTransId="{342C037C-8636-4BED-8CBF-E9A140BF6930}" sibTransId="{9C3E4960-A8B7-4971-B48E-92A868E6B591}"/>
    <dgm:cxn modelId="{7B525CDB-2C61-4624-965B-ABE896D0A672}" srcId="{447965F0-141A-4438-80BB-28584E9E0C8F}" destId="{E18F33BC-7F31-467E-AD3B-76C8833D1D14}" srcOrd="1" destOrd="0" parTransId="{2D554816-4807-4436-B484-965E0DEBC854}" sibTransId="{AC3EE629-B28A-4D61-8E4E-7A8FF0618D74}"/>
    <dgm:cxn modelId="{BC535E0E-75DD-47A3-805E-E79A80B8A890}" type="presOf" srcId="{447965F0-141A-4438-80BB-28584E9E0C8F}" destId="{4BDDB96A-E9F3-4841-BFAA-C237D9468735}" srcOrd="0" destOrd="0" presId="urn:microsoft.com/office/officeart/2005/8/layout/arrow2"/>
    <dgm:cxn modelId="{27DB822F-2295-40CF-B599-95B17AB8DD4B}" type="presOf" srcId="{BB8AF227-DCFD-42E3-B421-2DA18D0A5A64}" destId="{65C57D6B-433E-4F5A-8B42-2A33C75A0EF3}" srcOrd="0" destOrd="0" presId="urn:microsoft.com/office/officeart/2005/8/layout/arrow2"/>
    <dgm:cxn modelId="{F56D5536-F6C2-4E98-96ED-8D4FCBA7ECB2}" type="presParOf" srcId="{4BDDB96A-E9F3-4841-BFAA-C237D9468735}" destId="{E0034F7C-EEB7-4BE3-9A84-E2DA866004B8}" srcOrd="0" destOrd="0" presId="urn:microsoft.com/office/officeart/2005/8/layout/arrow2"/>
    <dgm:cxn modelId="{ABE4A5EA-2EEA-4F97-9D00-D710149C972B}" type="presParOf" srcId="{4BDDB96A-E9F3-4841-BFAA-C237D9468735}" destId="{5317536D-A575-477B-8C63-57433FC660E1}" srcOrd="1" destOrd="0" presId="urn:microsoft.com/office/officeart/2005/8/layout/arrow2"/>
    <dgm:cxn modelId="{A0519F0B-06B8-4AC0-9696-44C1497F6F3A}" type="presParOf" srcId="{5317536D-A575-477B-8C63-57433FC660E1}" destId="{14D24025-63C4-4207-8169-A485B19B0A21}" srcOrd="0" destOrd="0" presId="urn:microsoft.com/office/officeart/2005/8/layout/arrow2"/>
    <dgm:cxn modelId="{C45695C7-BF6A-4C89-B029-28DE45D8CFAC}" type="presParOf" srcId="{5317536D-A575-477B-8C63-57433FC660E1}" destId="{65C57D6B-433E-4F5A-8B42-2A33C75A0EF3}" srcOrd="1" destOrd="0" presId="urn:microsoft.com/office/officeart/2005/8/layout/arrow2"/>
    <dgm:cxn modelId="{68884E06-7429-4FCA-80F7-3A9D5914F7FD}" type="presParOf" srcId="{5317536D-A575-477B-8C63-57433FC660E1}" destId="{D96FE8F2-1534-4204-9DB0-2FDE32B852CF}" srcOrd="2" destOrd="0" presId="urn:microsoft.com/office/officeart/2005/8/layout/arrow2"/>
    <dgm:cxn modelId="{CCE79168-9448-4A41-853F-F82CE5A5F9CD}" type="presParOf" srcId="{5317536D-A575-477B-8C63-57433FC660E1}" destId="{05ACE580-DDE1-4973-96E6-083544625DF9}" srcOrd="3"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A61FD1-5275-47C0-A58A-81C081F6E53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9D46477-8B59-49A9-84F5-39777E80F1B7}">
      <dgm:prSet phldrT="[Text]"/>
      <dgm:spPr/>
      <dgm:t>
        <a:bodyPr/>
        <a:lstStyle/>
        <a:p>
          <a:r>
            <a:rPr lang="ar-IQ" dirty="0" smtClean="0"/>
            <a:t>ادوات التمركز</a:t>
          </a:r>
          <a:endParaRPr lang="en-US" dirty="0"/>
        </a:p>
      </dgm:t>
    </dgm:pt>
    <dgm:pt modelId="{EFB547F9-4157-4F35-BB94-60B5A700B9A4}" type="parTrans" cxnId="{63850DC1-FB29-424E-BC64-110B75FF7E35}">
      <dgm:prSet/>
      <dgm:spPr/>
      <dgm:t>
        <a:bodyPr/>
        <a:lstStyle/>
        <a:p>
          <a:endParaRPr lang="en-US"/>
        </a:p>
      </dgm:t>
    </dgm:pt>
    <dgm:pt modelId="{CB656800-63BA-4CB9-84FC-D6C571351A01}" type="sibTrans" cxnId="{63850DC1-FB29-424E-BC64-110B75FF7E35}">
      <dgm:prSet/>
      <dgm:spPr/>
      <dgm:t>
        <a:bodyPr/>
        <a:lstStyle/>
        <a:p>
          <a:endParaRPr lang="en-US"/>
        </a:p>
      </dgm:t>
    </dgm:pt>
    <dgm:pt modelId="{30AEFC7C-FED5-401D-92DF-70D356D4758D}">
      <dgm:prSet phldrT="[Text]"/>
      <dgm:spPr/>
      <dgm:t>
        <a:bodyPr/>
        <a:lstStyle/>
        <a:p>
          <a:pPr rtl="1"/>
          <a:r>
            <a:rPr lang="ar-IQ" dirty="0" smtClean="0"/>
            <a:t>ادوات لجذب الانتباه </a:t>
          </a:r>
          <a:endParaRPr lang="en-US" dirty="0"/>
        </a:p>
      </dgm:t>
    </dgm:pt>
    <dgm:pt modelId="{C0DA3CF5-1AE1-4165-8A90-C87910A3D1CE}" type="parTrans" cxnId="{3C9F4B6B-B15F-45C6-8DEA-F0D7B689B12F}">
      <dgm:prSet/>
      <dgm:spPr/>
      <dgm:t>
        <a:bodyPr/>
        <a:lstStyle/>
        <a:p>
          <a:endParaRPr lang="en-US"/>
        </a:p>
      </dgm:t>
    </dgm:pt>
    <dgm:pt modelId="{DBC071DD-CB73-4FAB-90EC-BC72FB1C2078}" type="sibTrans" cxnId="{3C9F4B6B-B15F-45C6-8DEA-F0D7B689B12F}">
      <dgm:prSet/>
      <dgm:spPr/>
      <dgm:t>
        <a:bodyPr/>
        <a:lstStyle/>
        <a:p>
          <a:endParaRPr lang="en-US"/>
        </a:p>
      </dgm:t>
    </dgm:pt>
    <dgm:pt modelId="{2189A023-C689-4F7A-8DFB-627AC89F2954}">
      <dgm:prSet phldrT="[Text]"/>
      <dgm:spPr/>
      <dgm:t>
        <a:bodyPr/>
        <a:lstStyle/>
        <a:p>
          <a:pPr rtl="1"/>
          <a:r>
            <a:rPr lang="ar-IQ" dirty="0" smtClean="0"/>
            <a:t>ادوات لاختيار النوايا </a:t>
          </a:r>
          <a:endParaRPr lang="en-US" dirty="0"/>
        </a:p>
      </dgm:t>
    </dgm:pt>
    <dgm:pt modelId="{61C7671F-92A6-46F2-AB79-EE18B073963C}" type="parTrans" cxnId="{C7A032C7-A498-44F5-8180-4984706C333F}">
      <dgm:prSet/>
      <dgm:spPr/>
      <dgm:t>
        <a:bodyPr/>
        <a:lstStyle/>
        <a:p>
          <a:endParaRPr lang="en-US"/>
        </a:p>
      </dgm:t>
    </dgm:pt>
    <dgm:pt modelId="{8E08305B-FE14-4D39-BDA6-510E1FB52579}" type="sibTrans" cxnId="{C7A032C7-A498-44F5-8180-4984706C333F}">
      <dgm:prSet/>
      <dgm:spPr/>
      <dgm:t>
        <a:bodyPr/>
        <a:lstStyle/>
        <a:p>
          <a:endParaRPr lang="en-US"/>
        </a:p>
      </dgm:t>
    </dgm:pt>
    <dgm:pt modelId="{5BE610FA-41B0-4CC6-B951-56FE98D33AD4}">
      <dgm:prSet phldrT="[Text]"/>
      <dgm:spPr/>
      <dgm:t>
        <a:bodyPr/>
        <a:lstStyle/>
        <a:p>
          <a:pPr rtl="1"/>
          <a:r>
            <a:rPr lang="ar-IQ" dirty="0" smtClean="0"/>
            <a:t>ادوات لمعرفة الاتجاهات وقياسها </a:t>
          </a:r>
          <a:endParaRPr lang="en-US" dirty="0"/>
        </a:p>
      </dgm:t>
    </dgm:pt>
    <dgm:pt modelId="{3494AF28-E402-4F4E-BD37-59C939F00751}" type="parTrans" cxnId="{377856E9-324B-4EB4-A357-8FEBB71AFD4A}">
      <dgm:prSet/>
      <dgm:spPr/>
      <dgm:t>
        <a:bodyPr/>
        <a:lstStyle/>
        <a:p>
          <a:endParaRPr lang="en-US"/>
        </a:p>
      </dgm:t>
    </dgm:pt>
    <dgm:pt modelId="{93CDBDE9-3701-4AE5-B8BA-3CD5036AAD80}" type="sibTrans" cxnId="{377856E9-324B-4EB4-A357-8FEBB71AFD4A}">
      <dgm:prSet/>
      <dgm:spPr/>
      <dgm:t>
        <a:bodyPr/>
        <a:lstStyle/>
        <a:p>
          <a:endParaRPr lang="en-US"/>
        </a:p>
      </dgm:t>
    </dgm:pt>
    <dgm:pt modelId="{C4CC6980-915E-45B2-B7DA-E670BFC0C4B4}">
      <dgm:prSet phldrT="[Text]"/>
      <dgm:spPr/>
      <dgm:t>
        <a:bodyPr/>
        <a:lstStyle/>
        <a:p>
          <a:pPr rtl="1"/>
          <a:r>
            <a:rPr lang="ar-IQ" dirty="0" smtClean="0"/>
            <a:t>ادوات لجذب الاستقطاب </a:t>
          </a:r>
          <a:endParaRPr lang="en-US" dirty="0"/>
        </a:p>
      </dgm:t>
    </dgm:pt>
    <dgm:pt modelId="{8C149236-55EF-4F54-86DC-9D1B2C92CD36}" type="parTrans" cxnId="{73BFCB49-B20F-4ABF-88E2-5A9EDED33C26}">
      <dgm:prSet/>
      <dgm:spPr/>
      <dgm:t>
        <a:bodyPr/>
        <a:lstStyle/>
        <a:p>
          <a:endParaRPr lang="en-US"/>
        </a:p>
      </dgm:t>
    </dgm:pt>
    <dgm:pt modelId="{00828AAC-6F37-4F84-B44C-CBAF8E97369E}" type="sibTrans" cxnId="{73BFCB49-B20F-4ABF-88E2-5A9EDED33C26}">
      <dgm:prSet/>
      <dgm:spPr/>
      <dgm:t>
        <a:bodyPr/>
        <a:lstStyle/>
        <a:p>
          <a:endParaRPr lang="en-US"/>
        </a:p>
      </dgm:t>
    </dgm:pt>
    <dgm:pt modelId="{47ECB13A-654C-476D-B9EE-C64ECDE5EBEE}">
      <dgm:prSet phldrT="[Text]"/>
      <dgm:spPr/>
      <dgm:t>
        <a:bodyPr/>
        <a:lstStyle/>
        <a:p>
          <a:pPr rtl="1"/>
          <a:r>
            <a:rPr lang="ar-IQ" dirty="0" smtClean="0"/>
            <a:t>ادوات تهديد</a:t>
          </a:r>
        </a:p>
      </dgm:t>
    </dgm:pt>
    <dgm:pt modelId="{A9BF3364-4E6E-4C3A-8187-EF3CF38F99E9}" type="parTrans" cxnId="{AD53BCA1-89C2-4F6B-BDD5-B2D382D6815A}">
      <dgm:prSet/>
      <dgm:spPr/>
      <dgm:t>
        <a:bodyPr/>
        <a:lstStyle/>
        <a:p>
          <a:endParaRPr lang="en-US"/>
        </a:p>
      </dgm:t>
    </dgm:pt>
    <dgm:pt modelId="{EF497DC1-0B5F-4D8F-A267-779C884687B4}" type="sibTrans" cxnId="{AD53BCA1-89C2-4F6B-BDD5-B2D382D6815A}">
      <dgm:prSet/>
      <dgm:spPr/>
      <dgm:t>
        <a:bodyPr/>
        <a:lstStyle/>
        <a:p>
          <a:endParaRPr lang="en-US"/>
        </a:p>
      </dgm:t>
    </dgm:pt>
    <dgm:pt modelId="{958C304B-7F52-4C67-83EA-91FD93D5AD55}">
      <dgm:prSet phldrT="[Text]"/>
      <dgm:spPr/>
      <dgm:t>
        <a:bodyPr/>
        <a:lstStyle/>
        <a:p>
          <a:pPr rtl="1"/>
          <a:r>
            <a:rPr lang="ar-IQ" dirty="0" smtClean="0"/>
            <a:t>ادوات الاتجاهات والمواقف </a:t>
          </a:r>
          <a:endParaRPr lang="en-US" dirty="0"/>
        </a:p>
      </dgm:t>
    </dgm:pt>
    <dgm:pt modelId="{B6974D61-059F-4D49-8417-ABAB7C70E467}" type="parTrans" cxnId="{28258D0E-F7B7-4046-B36D-FDBADD866CFA}">
      <dgm:prSet/>
      <dgm:spPr/>
      <dgm:t>
        <a:bodyPr/>
        <a:lstStyle/>
        <a:p>
          <a:endParaRPr lang="en-US"/>
        </a:p>
      </dgm:t>
    </dgm:pt>
    <dgm:pt modelId="{4A63C2C2-4387-4D59-A4F7-64511558D881}" type="sibTrans" cxnId="{28258D0E-F7B7-4046-B36D-FDBADD866CFA}">
      <dgm:prSet/>
      <dgm:spPr/>
      <dgm:t>
        <a:bodyPr/>
        <a:lstStyle/>
        <a:p>
          <a:endParaRPr lang="en-US"/>
        </a:p>
      </dgm:t>
    </dgm:pt>
    <dgm:pt modelId="{9F425153-D416-4EC7-A7FD-B73E05C0686C}" type="pres">
      <dgm:prSet presAssocID="{9FA61FD1-5275-47C0-A58A-81C081F6E533}" presName="cycle" presStyleCnt="0">
        <dgm:presLayoutVars>
          <dgm:chMax val="1"/>
          <dgm:dir/>
          <dgm:animLvl val="ctr"/>
          <dgm:resizeHandles val="exact"/>
        </dgm:presLayoutVars>
      </dgm:prSet>
      <dgm:spPr/>
      <dgm:t>
        <a:bodyPr/>
        <a:lstStyle/>
        <a:p>
          <a:pPr rtl="1"/>
          <a:endParaRPr lang="ar-IQ"/>
        </a:p>
      </dgm:t>
    </dgm:pt>
    <dgm:pt modelId="{2E189BE8-B2C7-419A-9D98-A0FB2416C27A}" type="pres">
      <dgm:prSet presAssocID="{99D46477-8B59-49A9-84F5-39777E80F1B7}" presName="centerShape" presStyleLbl="node0" presStyleIdx="0" presStyleCnt="1"/>
      <dgm:spPr/>
      <dgm:t>
        <a:bodyPr/>
        <a:lstStyle/>
        <a:p>
          <a:pPr rtl="1"/>
          <a:endParaRPr lang="ar-IQ"/>
        </a:p>
      </dgm:t>
    </dgm:pt>
    <dgm:pt modelId="{8C2182D7-2923-4420-8625-59A127DC04F0}" type="pres">
      <dgm:prSet presAssocID="{8C149236-55EF-4F54-86DC-9D1B2C92CD36}" presName="parTrans" presStyleLbl="bgSibTrans2D1" presStyleIdx="0" presStyleCnt="6"/>
      <dgm:spPr/>
      <dgm:t>
        <a:bodyPr/>
        <a:lstStyle/>
        <a:p>
          <a:pPr rtl="1"/>
          <a:endParaRPr lang="ar-IQ"/>
        </a:p>
      </dgm:t>
    </dgm:pt>
    <dgm:pt modelId="{5E458858-6F83-46C1-958B-5882517586F1}" type="pres">
      <dgm:prSet presAssocID="{C4CC6980-915E-45B2-B7DA-E670BFC0C4B4}" presName="node" presStyleLbl="node1" presStyleIdx="0" presStyleCnt="6">
        <dgm:presLayoutVars>
          <dgm:bulletEnabled val="1"/>
        </dgm:presLayoutVars>
      </dgm:prSet>
      <dgm:spPr/>
      <dgm:t>
        <a:bodyPr/>
        <a:lstStyle/>
        <a:p>
          <a:endParaRPr lang="en-US"/>
        </a:p>
      </dgm:t>
    </dgm:pt>
    <dgm:pt modelId="{583EDE10-E8B9-4334-8949-7D91F7F1DE66}" type="pres">
      <dgm:prSet presAssocID="{A9BF3364-4E6E-4C3A-8187-EF3CF38F99E9}" presName="parTrans" presStyleLbl="bgSibTrans2D1" presStyleIdx="1" presStyleCnt="6"/>
      <dgm:spPr/>
      <dgm:t>
        <a:bodyPr/>
        <a:lstStyle/>
        <a:p>
          <a:pPr rtl="1"/>
          <a:endParaRPr lang="ar-IQ"/>
        </a:p>
      </dgm:t>
    </dgm:pt>
    <dgm:pt modelId="{F5D24786-DC2A-4626-A8E8-43E9D467835E}" type="pres">
      <dgm:prSet presAssocID="{47ECB13A-654C-476D-B9EE-C64ECDE5EBEE}" presName="node" presStyleLbl="node1" presStyleIdx="1" presStyleCnt="6">
        <dgm:presLayoutVars>
          <dgm:bulletEnabled val="1"/>
        </dgm:presLayoutVars>
      </dgm:prSet>
      <dgm:spPr/>
      <dgm:t>
        <a:bodyPr/>
        <a:lstStyle/>
        <a:p>
          <a:endParaRPr lang="en-US"/>
        </a:p>
      </dgm:t>
    </dgm:pt>
    <dgm:pt modelId="{67FB87F0-E2C2-4FCF-97F8-F5B55507D462}" type="pres">
      <dgm:prSet presAssocID="{C0DA3CF5-1AE1-4165-8A90-C87910A3D1CE}" presName="parTrans" presStyleLbl="bgSibTrans2D1" presStyleIdx="2" presStyleCnt="6"/>
      <dgm:spPr/>
      <dgm:t>
        <a:bodyPr/>
        <a:lstStyle/>
        <a:p>
          <a:pPr rtl="1"/>
          <a:endParaRPr lang="ar-IQ"/>
        </a:p>
      </dgm:t>
    </dgm:pt>
    <dgm:pt modelId="{8E2BA1B9-99CB-457C-B1C0-D7EB9515CD9A}" type="pres">
      <dgm:prSet presAssocID="{30AEFC7C-FED5-401D-92DF-70D356D4758D}" presName="node" presStyleLbl="node1" presStyleIdx="2" presStyleCnt="6">
        <dgm:presLayoutVars>
          <dgm:bulletEnabled val="1"/>
        </dgm:presLayoutVars>
      </dgm:prSet>
      <dgm:spPr/>
      <dgm:t>
        <a:bodyPr/>
        <a:lstStyle/>
        <a:p>
          <a:endParaRPr lang="en-US"/>
        </a:p>
      </dgm:t>
    </dgm:pt>
    <dgm:pt modelId="{4A0A57D2-FACD-48AA-A1B7-A1623C0F4C61}" type="pres">
      <dgm:prSet presAssocID="{61C7671F-92A6-46F2-AB79-EE18B073963C}" presName="parTrans" presStyleLbl="bgSibTrans2D1" presStyleIdx="3" presStyleCnt="6"/>
      <dgm:spPr/>
      <dgm:t>
        <a:bodyPr/>
        <a:lstStyle/>
        <a:p>
          <a:pPr rtl="1"/>
          <a:endParaRPr lang="ar-IQ"/>
        </a:p>
      </dgm:t>
    </dgm:pt>
    <dgm:pt modelId="{08622ADE-83F6-4050-87BB-995075D9A21B}" type="pres">
      <dgm:prSet presAssocID="{2189A023-C689-4F7A-8DFB-627AC89F2954}" presName="node" presStyleLbl="node1" presStyleIdx="3" presStyleCnt="6">
        <dgm:presLayoutVars>
          <dgm:bulletEnabled val="1"/>
        </dgm:presLayoutVars>
      </dgm:prSet>
      <dgm:spPr/>
      <dgm:t>
        <a:bodyPr/>
        <a:lstStyle/>
        <a:p>
          <a:endParaRPr lang="en-US"/>
        </a:p>
      </dgm:t>
    </dgm:pt>
    <dgm:pt modelId="{A2CC67C3-5ED4-4F8E-80A1-7D4D10AA574E}" type="pres">
      <dgm:prSet presAssocID="{B6974D61-059F-4D49-8417-ABAB7C70E467}" presName="parTrans" presStyleLbl="bgSibTrans2D1" presStyleIdx="4" presStyleCnt="6"/>
      <dgm:spPr/>
      <dgm:t>
        <a:bodyPr/>
        <a:lstStyle/>
        <a:p>
          <a:pPr rtl="1"/>
          <a:endParaRPr lang="ar-IQ"/>
        </a:p>
      </dgm:t>
    </dgm:pt>
    <dgm:pt modelId="{6B2B5B5B-FAFA-459B-8794-4B7E9E0ED289}" type="pres">
      <dgm:prSet presAssocID="{958C304B-7F52-4C67-83EA-91FD93D5AD55}" presName="node" presStyleLbl="node1" presStyleIdx="4" presStyleCnt="6">
        <dgm:presLayoutVars>
          <dgm:bulletEnabled val="1"/>
        </dgm:presLayoutVars>
      </dgm:prSet>
      <dgm:spPr/>
      <dgm:t>
        <a:bodyPr/>
        <a:lstStyle/>
        <a:p>
          <a:endParaRPr lang="en-US"/>
        </a:p>
      </dgm:t>
    </dgm:pt>
    <dgm:pt modelId="{05748250-B3EB-4A2D-9196-08ED97183820}" type="pres">
      <dgm:prSet presAssocID="{3494AF28-E402-4F4E-BD37-59C939F00751}" presName="parTrans" presStyleLbl="bgSibTrans2D1" presStyleIdx="5" presStyleCnt="6"/>
      <dgm:spPr/>
      <dgm:t>
        <a:bodyPr/>
        <a:lstStyle/>
        <a:p>
          <a:pPr rtl="1"/>
          <a:endParaRPr lang="ar-IQ"/>
        </a:p>
      </dgm:t>
    </dgm:pt>
    <dgm:pt modelId="{E0CCCCEE-AF67-4D90-80FD-3EABF50F076C}" type="pres">
      <dgm:prSet presAssocID="{5BE610FA-41B0-4CC6-B951-56FE98D33AD4}" presName="node" presStyleLbl="node1" presStyleIdx="5" presStyleCnt="6">
        <dgm:presLayoutVars>
          <dgm:bulletEnabled val="1"/>
        </dgm:presLayoutVars>
      </dgm:prSet>
      <dgm:spPr/>
      <dgm:t>
        <a:bodyPr/>
        <a:lstStyle/>
        <a:p>
          <a:endParaRPr lang="en-US"/>
        </a:p>
      </dgm:t>
    </dgm:pt>
  </dgm:ptLst>
  <dgm:cxnLst>
    <dgm:cxn modelId="{FE9FC69E-A85C-4E5E-B2A1-5689E7B6CA99}" type="presOf" srcId="{9FA61FD1-5275-47C0-A58A-81C081F6E533}" destId="{9F425153-D416-4EC7-A7FD-B73E05C0686C}" srcOrd="0" destOrd="0" presId="urn:microsoft.com/office/officeart/2005/8/layout/radial4"/>
    <dgm:cxn modelId="{AA84F47A-3881-449B-B73B-780396069A55}" type="presOf" srcId="{3494AF28-E402-4F4E-BD37-59C939F00751}" destId="{05748250-B3EB-4A2D-9196-08ED97183820}" srcOrd="0" destOrd="0" presId="urn:microsoft.com/office/officeart/2005/8/layout/radial4"/>
    <dgm:cxn modelId="{FA851B6E-1E26-4A4C-AF5C-BA3789B9EFAE}" type="presOf" srcId="{B6974D61-059F-4D49-8417-ABAB7C70E467}" destId="{A2CC67C3-5ED4-4F8E-80A1-7D4D10AA574E}" srcOrd="0" destOrd="0" presId="urn:microsoft.com/office/officeart/2005/8/layout/radial4"/>
    <dgm:cxn modelId="{C7A032C7-A498-44F5-8180-4984706C333F}" srcId="{99D46477-8B59-49A9-84F5-39777E80F1B7}" destId="{2189A023-C689-4F7A-8DFB-627AC89F2954}" srcOrd="3" destOrd="0" parTransId="{61C7671F-92A6-46F2-AB79-EE18B073963C}" sibTransId="{8E08305B-FE14-4D39-BDA6-510E1FB52579}"/>
    <dgm:cxn modelId="{96E03BD7-401F-4F37-B70B-8681D469AF40}" type="presOf" srcId="{958C304B-7F52-4C67-83EA-91FD93D5AD55}" destId="{6B2B5B5B-FAFA-459B-8794-4B7E9E0ED289}" srcOrd="0" destOrd="0" presId="urn:microsoft.com/office/officeart/2005/8/layout/radial4"/>
    <dgm:cxn modelId="{44DB9949-D23C-499F-BF6A-D9BB0474729B}" type="presOf" srcId="{2189A023-C689-4F7A-8DFB-627AC89F2954}" destId="{08622ADE-83F6-4050-87BB-995075D9A21B}" srcOrd="0" destOrd="0" presId="urn:microsoft.com/office/officeart/2005/8/layout/radial4"/>
    <dgm:cxn modelId="{377856E9-324B-4EB4-A357-8FEBB71AFD4A}" srcId="{99D46477-8B59-49A9-84F5-39777E80F1B7}" destId="{5BE610FA-41B0-4CC6-B951-56FE98D33AD4}" srcOrd="5" destOrd="0" parTransId="{3494AF28-E402-4F4E-BD37-59C939F00751}" sibTransId="{93CDBDE9-3701-4AE5-B8BA-3CD5036AAD80}"/>
    <dgm:cxn modelId="{910A16EC-6456-40D2-93FF-87DA558AC84F}" type="presOf" srcId="{61C7671F-92A6-46F2-AB79-EE18B073963C}" destId="{4A0A57D2-FACD-48AA-A1B7-A1623C0F4C61}" srcOrd="0" destOrd="0" presId="urn:microsoft.com/office/officeart/2005/8/layout/radial4"/>
    <dgm:cxn modelId="{2825586F-A8B6-473A-9650-943E25CFBBA9}" type="presOf" srcId="{C4CC6980-915E-45B2-B7DA-E670BFC0C4B4}" destId="{5E458858-6F83-46C1-958B-5882517586F1}" srcOrd="0" destOrd="0" presId="urn:microsoft.com/office/officeart/2005/8/layout/radial4"/>
    <dgm:cxn modelId="{AD53BCA1-89C2-4F6B-BDD5-B2D382D6815A}" srcId="{99D46477-8B59-49A9-84F5-39777E80F1B7}" destId="{47ECB13A-654C-476D-B9EE-C64ECDE5EBEE}" srcOrd="1" destOrd="0" parTransId="{A9BF3364-4E6E-4C3A-8187-EF3CF38F99E9}" sibTransId="{EF497DC1-0B5F-4D8F-A267-779C884687B4}"/>
    <dgm:cxn modelId="{0359C6D8-0ABF-424E-A139-9D706C185A26}" type="presOf" srcId="{A9BF3364-4E6E-4C3A-8187-EF3CF38F99E9}" destId="{583EDE10-E8B9-4334-8949-7D91F7F1DE66}" srcOrd="0" destOrd="0" presId="urn:microsoft.com/office/officeart/2005/8/layout/radial4"/>
    <dgm:cxn modelId="{D99EE24C-1335-4146-BA07-2D5B250657BC}" type="presOf" srcId="{C0DA3CF5-1AE1-4165-8A90-C87910A3D1CE}" destId="{67FB87F0-E2C2-4FCF-97F8-F5B55507D462}" srcOrd="0" destOrd="0" presId="urn:microsoft.com/office/officeart/2005/8/layout/radial4"/>
    <dgm:cxn modelId="{D4C08590-14F6-4B59-80E8-9BCCA7251DD1}" type="presOf" srcId="{30AEFC7C-FED5-401D-92DF-70D356D4758D}" destId="{8E2BA1B9-99CB-457C-B1C0-D7EB9515CD9A}" srcOrd="0" destOrd="0" presId="urn:microsoft.com/office/officeart/2005/8/layout/radial4"/>
    <dgm:cxn modelId="{760A8A02-CE50-42C0-862C-ABB0CB4071D7}" type="presOf" srcId="{5BE610FA-41B0-4CC6-B951-56FE98D33AD4}" destId="{E0CCCCEE-AF67-4D90-80FD-3EABF50F076C}" srcOrd="0" destOrd="0" presId="urn:microsoft.com/office/officeart/2005/8/layout/radial4"/>
    <dgm:cxn modelId="{3C9F4B6B-B15F-45C6-8DEA-F0D7B689B12F}" srcId="{99D46477-8B59-49A9-84F5-39777E80F1B7}" destId="{30AEFC7C-FED5-401D-92DF-70D356D4758D}" srcOrd="2" destOrd="0" parTransId="{C0DA3CF5-1AE1-4165-8A90-C87910A3D1CE}" sibTransId="{DBC071DD-CB73-4FAB-90EC-BC72FB1C2078}"/>
    <dgm:cxn modelId="{73BFCB49-B20F-4ABF-88E2-5A9EDED33C26}" srcId="{99D46477-8B59-49A9-84F5-39777E80F1B7}" destId="{C4CC6980-915E-45B2-B7DA-E670BFC0C4B4}" srcOrd="0" destOrd="0" parTransId="{8C149236-55EF-4F54-86DC-9D1B2C92CD36}" sibTransId="{00828AAC-6F37-4F84-B44C-CBAF8E97369E}"/>
    <dgm:cxn modelId="{4019F4F4-BBF3-41A6-A581-B4CB97CAC58E}" type="presOf" srcId="{99D46477-8B59-49A9-84F5-39777E80F1B7}" destId="{2E189BE8-B2C7-419A-9D98-A0FB2416C27A}" srcOrd="0" destOrd="0" presId="urn:microsoft.com/office/officeart/2005/8/layout/radial4"/>
    <dgm:cxn modelId="{28258D0E-F7B7-4046-B36D-FDBADD866CFA}" srcId="{99D46477-8B59-49A9-84F5-39777E80F1B7}" destId="{958C304B-7F52-4C67-83EA-91FD93D5AD55}" srcOrd="4" destOrd="0" parTransId="{B6974D61-059F-4D49-8417-ABAB7C70E467}" sibTransId="{4A63C2C2-4387-4D59-A4F7-64511558D881}"/>
    <dgm:cxn modelId="{63850DC1-FB29-424E-BC64-110B75FF7E35}" srcId="{9FA61FD1-5275-47C0-A58A-81C081F6E533}" destId="{99D46477-8B59-49A9-84F5-39777E80F1B7}" srcOrd="0" destOrd="0" parTransId="{EFB547F9-4157-4F35-BB94-60B5A700B9A4}" sibTransId="{CB656800-63BA-4CB9-84FC-D6C571351A01}"/>
    <dgm:cxn modelId="{84FE2494-F23C-4588-B169-EC0B49763BB2}" type="presOf" srcId="{8C149236-55EF-4F54-86DC-9D1B2C92CD36}" destId="{8C2182D7-2923-4420-8625-59A127DC04F0}" srcOrd="0" destOrd="0" presId="urn:microsoft.com/office/officeart/2005/8/layout/radial4"/>
    <dgm:cxn modelId="{41471B74-8E8E-4615-B7BA-DE2467FD9433}" type="presOf" srcId="{47ECB13A-654C-476D-B9EE-C64ECDE5EBEE}" destId="{F5D24786-DC2A-4626-A8E8-43E9D467835E}" srcOrd="0" destOrd="0" presId="urn:microsoft.com/office/officeart/2005/8/layout/radial4"/>
    <dgm:cxn modelId="{12199669-A05F-4C5A-BA66-0767F5B2589C}" type="presParOf" srcId="{9F425153-D416-4EC7-A7FD-B73E05C0686C}" destId="{2E189BE8-B2C7-419A-9D98-A0FB2416C27A}" srcOrd="0" destOrd="0" presId="urn:microsoft.com/office/officeart/2005/8/layout/radial4"/>
    <dgm:cxn modelId="{6F4EBC6A-4FD3-4BB3-BAF5-0D951B10B2A2}" type="presParOf" srcId="{9F425153-D416-4EC7-A7FD-B73E05C0686C}" destId="{8C2182D7-2923-4420-8625-59A127DC04F0}" srcOrd="1" destOrd="0" presId="urn:microsoft.com/office/officeart/2005/8/layout/radial4"/>
    <dgm:cxn modelId="{343198AC-1406-4222-96C3-E74E0F86BE3C}" type="presParOf" srcId="{9F425153-D416-4EC7-A7FD-B73E05C0686C}" destId="{5E458858-6F83-46C1-958B-5882517586F1}" srcOrd="2" destOrd="0" presId="urn:microsoft.com/office/officeart/2005/8/layout/radial4"/>
    <dgm:cxn modelId="{AD90984A-C916-454A-B180-FBD1C205AFE3}" type="presParOf" srcId="{9F425153-D416-4EC7-A7FD-B73E05C0686C}" destId="{583EDE10-E8B9-4334-8949-7D91F7F1DE66}" srcOrd="3" destOrd="0" presId="urn:microsoft.com/office/officeart/2005/8/layout/radial4"/>
    <dgm:cxn modelId="{280E862C-CDD7-4778-9D76-6B2E1C926A21}" type="presParOf" srcId="{9F425153-D416-4EC7-A7FD-B73E05C0686C}" destId="{F5D24786-DC2A-4626-A8E8-43E9D467835E}" srcOrd="4" destOrd="0" presId="urn:microsoft.com/office/officeart/2005/8/layout/radial4"/>
    <dgm:cxn modelId="{AFAFF18C-E3E0-48EC-8E97-D5D61C8E019C}" type="presParOf" srcId="{9F425153-D416-4EC7-A7FD-B73E05C0686C}" destId="{67FB87F0-E2C2-4FCF-97F8-F5B55507D462}" srcOrd="5" destOrd="0" presId="urn:microsoft.com/office/officeart/2005/8/layout/radial4"/>
    <dgm:cxn modelId="{1534761D-9750-4BF9-B529-C44E9188A5E3}" type="presParOf" srcId="{9F425153-D416-4EC7-A7FD-B73E05C0686C}" destId="{8E2BA1B9-99CB-457C-B1C0-D7EB9515CD9A}" srcOrd="6" destOrd="0" presId="urn:microsoft.com/office/officeart/2005/8/layout/radial4"/>
    <dgm:cxn modelId="{1436669D-10FD-4A4D-9FDD-46CBF2459868}" type="presParOf" srcId="{9F425153-D416-4EC7-A7FD-B73E05C0686C}" destId="{4A0A57D2-FACD-48AA-A1B7-A1623C0F4C61}" srcOrd="7" destOrd="0" presId="urn:microsoft.com/office/officeart/2005/8/layout/radial4"/>
    <dgm:cxn modelId="{CE656326-3943-4B8E-89A5-E00ED3260A12}" type="presParOf" srcId="{9F425153-D416-4EC7-A7FD-B73E05C0686C}" destId="{08622ADE-83F6-4050-87BB-995075D9A21B}" srcOrd="8" destOrd="0" presId="urn:microsoft.com/office/officeart/2005/8/layout/radial4"/>
    <dgm:cxn modelId="{F121D862-70AB-4056-87F8-A9F09DCAD368}" type="presParOf" srcId="{9F425153-D416-4EC7-A7FD-B73E05C0686C}" destId="{A2CC67C3-5ED4-4F8E-80A1-7D4D10AA574E}" srcOrd="9" destOrd="0" presId="urn:microsoft.com/office/officeart/2005/8/layout/radial4"/>
    <dgm:cxn modelId="{B6D3514C-30AC-487D-BAB8-AB75630C9006}" type="presParOf" srcId="{9F425153-D416-4EC7-A7FD-B73E05C0686C}" destId="{6B2B5B5B-FAFA-459B-8794-4B7E9E0ED289}" srcOrd="10" destOrd="0" presId="urn:microsoft.com/office/officeart/2005/8/layout/radial4"/>
    <dgm:cxn modelId="{6C525A5E-D686-488E-8FFD-7650E944EBDB}" type="presParOf" srcId="{9F425153-D416-4EC7-A7FD-B73E05C0686C}" destId="{05748250-B3EB-4A2D-9196-08ED97183820}" srcOrd="11" destOrd="0" presId="urn:microsoft.com/office/officeart/2005/8/layout/radial4"/>
    <dgm:cxn modelId="{D9197117-EC49-4195-8C52-0B13E90BF22A}" type="presParOf" srcId="{9F425153-D416-4EC7-A7FD-B73E05C0686C}" destId="{E0CCCCEE-AF67-4D90-80FD-3EABF50F076C}"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A70F0E-0434-46D2-91C9-0BBC0D131213}" type="doc">
      <dgm:prSet loTypeId="urn:microsoft.com/office/officeart/2005/8/layout/venn1" loCatId="relationship" qsTypeId="urn:microsoft.com/office/officeart/2005/8/quickstyle/simple1" qsCatId="simple" csTypeId="urn:microsoft.com/office/officeart/2005/8/colors/accent1_2" csCatId="accent1" phldr="1"/>
      <dgm:spPr/>
    </dgm:pt>
    <dgm:pt modelId="{437EDAB4-610A-4167-AA20-66FF86953E7C}">
      <dgm:prSet phldrT="[Text]"/>
      <dgm:spPr/>
      <dgm:t>
        <a:bodyPr/>
        <a:lstStyle/>
        <a:p>
          <a:r>
            <a:rPr lang="ar-IQ" dirty="0" smtClean="0"/>
            <a:t>تصدير الازمة الى الخارج </a:t>
          </a:r>
          <a:endParaRPr lang="en-US" dirty="0"/>
        </a:p>
      </dgm:t>
    </dgm:pt>
    <dgm:pt modelId="{9ED2BDE9-B78D-4366-92BD-0446288BDF57}" type="parTrans" cxnId="{3DBDBDED-E5B0-43E7-9F28-79D5385225FE}">
      <dgm:prSet/>
      <dgm:spPr/>
    </dgm:pt>
    <dgm:pt modelId="{C1CD9753-74D6-4B4E-8580-7036201A4A59}" type="sibTrans" cxnId="{3DBDBDED-E5B0-43E7-9F28-79D5385225FE}">
      <dgm:prSet/>
      <dgm:spPr/>
    </dgm:pt>
    <dgm:pt modelId="{89E5169B-1434-467D-B1DA-1A3ADDA6B97F}">
      <dgm:prSet phldrT="[Text]"/>
      <dgm:spPr/>
      <dgm:t>
        <a:bodyPr/>
        <a:lstStyle/>
        <a:p>
          <a:r>
            <a:rPr lang="ar-IQ" dirty="0" smtClean="0"/>
            <a:t>ركوب الموجة الازموية والانحراف بها </a:t>
          </a:r>
          <a:endParaRPr lang="en-US" dirty="0"/>
        </a:p>
      </dgm:t>
    </dgm:pt>
    <dgm:pt modelId="{F160F50F-D27D-4729-AFB9-89148E0ABC48}" type="parTrans" cxnId="{68F6D19A-14AD-4F46-AD46-AC4C02A339E6}">
      <dgm:prSet/>
      <dgm:spPr/>
    </dgm:pt>
    <dgm:pt modelId="{C22AB3BA-06A0-444D-9369-076AD785FFE5}" type="sibTrans" cxnId="{68F6D19A-14AD-4F46-AD46-AC4C02A339E6}">
      <dgm:prSet/>
      <dgm:spPr/>
    </dgm:pt>
    <dgm:pt modelId="{CD2187A1-30F0-4456-95F0-EA709A136111}">
      <dgm:prSet phldrT="[Text]"/>
      <dgm:spPr/>
      <dgm:t>
        <a:bodyPr/>
        <a:lstStyle/>
        <a:p>
          <a:r>
            <a:rPr lang="ar-IQ" dirty="0" smtClean="0"/>
            <a:t>تحويل الازمة وافرازاتها الى ايجابيات </a:t>
          </a:r>
          <a:endParaRPr lang="en-US" dirty="0"/>
        </a:p>
      </dgm:t>
    </dgm:pt>
    <dgm:pt modelId="{9DAE9385-827F-492E-967D-1B940382009E}" type="parTrans" cxnId="{AC742D36-CC8E-4B14-831B-DC16444C8089}">
      <dgm:prSet/>
      <dgm:spPr/>
    </dgm:pt>
    <dgm:pt modelId="{C9DF0C20-1376-405F-9264-55403F28826B}" type="sibTrans" cxnId="{AC742D36-CC8E-4B14-831B-DC16444C8089}">
      <dgm:prSet/>
      <dgm:spPr/>
    </dgm:pt>
    <dgm:pt modelId="{675E91FD-D4ED-463C-B09A-8F25E9838737}" type="pres">
      <dgm:prSet presAssocID="{A0A70F0E-0434-46D2-91C9-0BBC0D131213}" presName="compositeShape" presStyleCnt="0">
        <dgm:presLayoutVars>
          <dgm:chMax val="7"/>
          <dgm:dir/>
          <dgm:resizeHandles val="exact"/>
        </dgm:presLayoutVars>
      </dgm:prSet>
      <dgm:spPr/>
    </dgm:pt>
    <dgm:pt modelId="{46C57F0C-CB71-45D2-9B12-3C7B9BC7822B}" type="pres">
      <dgm:prSet presAssocID="{437EDAB4-610A-4167-AA20-66FF86953E7C}" presName="circ1" presStyleLbl="vennNode1" presStyleIdx="0" presStyleCnt="3"/>
      <dgm:spPr/>
      <dgm:t>
        <a:bodyPr/>
        <a:lstStyle/>
        <a:p>
          <a:endParaRPr lang="en-US"/>
        </a:p>
      </dgm:t>
    </dgm:pt>
    <dgm:pt modelId="{E097FA11-DF18-4A7D-9640-63E77BC0F5F4}" type="pres">
      <dgm:prSet presAssocID="{437EDAB4-610A-4167-AA20-66FF86953E7C}" presName="circ1Tx" presStyleLbl="revTx" presStyleIdx="0" presStyleCnt="0">
        <dgm:presLayoutVars>
          <dgm:chMax val="0"/>
          <dgm:chPref val="0"/>
          <dgm:bulletEnabled val="1"/>
        </dgm:presLayoutVars>
      </dgm:prSet>
      <dgm:spPr/>
      <dgm:t>
        <a:bodyPr/>
        <a:lstStyle/>
        <a:p>
          <a:endParaRPr lang="en-US"/>
        </a:p>
      </dgm:t>
    </dgm:pt>
    <dgm:pt modelId="{B1A5CB9C-5D49-4569-84D8-E120B2D39119}" type="pres">
      <dgm:prSet presAssocID="{89E5169B-1434-467D-B1DA-1A3ADDA6B97F}" presName="circ2" presStyleLbl="vennNode1" presStyleIdx="1" presStyleCnt="3"/>
      <dgm:spPr/>
      <dgm:t>
        <a:bodyPr/>
        <a:lstStyle/>
        <a:p>
          <a:endParaRPr lang="en-US"/>
        </a:p>
      </dgm:t>
    </dgm:pt>
    <dgm:pt modelId="{2F2ED3FB-6B41-4AE2-A629-FE0F63BC0372}" type="pres">
      <dgm:prSet presAssocID="{89E5169B-1434-467D-B1DA-1A3ADDA6B97F}" presName="circ2Tx" presStyleLbl="revTx" presStyleIdx="0" presStyleCnt="0">
        <dgm:presLayoutVars>
          <dgm:chMax val="0"/>
          <dgm:chPref val="0"/>
          <dgm:bulletEnabled val="1"/>
        </dgm:presLayoutVars>
      </dgm:prSet>
      <dgm:spPr/>
      <dgm:t>
        <a:bodyPr/>
        <a:lstStyle/>
        <a:p>
          <a:endParaRPr lang="en-US"/>
        </a:p>
      </dgm:t>
    </dgm:pt>
    <dgm:pt modelId="{A1836A3F-2E56-44F1-AAF5-DB17FFEAD558}" type="pres">
      <dgm:prSet presAssocID="{CD2187A1-30F0-4456-95F0-EA709A136111}" presName="circ3" presStyleLbl="vennNode1" presStyleIdx="2" presStyleCnt="3"/>
      <dgm:spPr/>
      <dgm:t>
        <a:bodyPr/>
        <a:lstStyle/>
        <a:p>
          <a:endParaRPr lang="en-US"/>
        </a:p>
      </dgm:t>
    </dgm:pt>
    <dgm:pt modelId="{9C266D0B-188B-4A44-B5E4-7907E98304AF}" type="pres">
      <dgm:prSet presAssocID="{CD2187A1-30F0-4456-95F0-EA709A136111}" presName="circ3Tx" presStyleLbl="revTx" presStyleIdx="0" presStyleCnt="0">
        <dgm:presLayoutVars>
          <dgm:chMax val="0"/>
          <dgm:chPref val="0"/>
          <dgm:bulletEnabled val="1"/>
        </dgm:presLayoutVars>
      </dgm:prSet>
      <dgm:spPr/>
      <dgm:t>
        <a:bodyPr/>
        <a:lstStyle/>
        <a:p>
          <a:endParaRPr lang="en-US"/>
        </a:p>
      </dgm:t>
    </dgm:pt>
  </dgm:ptLst>
  <dgm:cxnLst>
    <dgm:cxn modelId="{68F6D19A-14AD-4F46-AD46-AC4C02A339E6}" srcId="{A0A70F0E-0434-46D2-91C9-0BBC0D131213}" destId="{89E5169B-1434-467D-B1DA-1A3ADDA6B97F}" srcOrd="1" destOrd="0" parTransId="{F160F50F-D27D-4729-AFB9-89148E0ABC48}" sibTransId="{C22AB3BA-06A0-444D-9369-076AD785FFE5}"/>
    <dgm:cxn modelId="{A929ABA8-8EFD-45FF-8DF6-713DFBC0966E}" type="presOf" srcId="{CD2187A1-30F0-4456-95F0-EA709A136111}" destId="{A1836A3F-2E56-44F1-AAF5-DB17FFEAD558}" srcOrd="0" destOrd="0" presId="urn:microsoft.com/office/officeart/2005/8/layout/venn1"/>
    <dgm:cxn modelId="{7FD7D7F5-702A-4BFA-9C49-9B007DB9DD66}" type="presOf" srcId="{A0A70F0E-0434-46D2-91C9-0BBC0D131213}" destId="{675E91FD-D4ED-463C-B09A-8F25E9838737}" srcOrd="0" destOrd="0" presId="urn:microsoft.com/office/officeart/2005/8/layout/venn1"/>
    <dgm:cxn modelId="{05EF0ED4-E29B-43CA-A731-F124C70714C4}" type="presOf" srcId="{CD2187A1-30F0-4456-95F0-EA709A136111}" destId="{9C266D0B-188B-4A44-B5E4-7907E98304AF}" srcOrd="1" destOrd="0" presId="urn:microsoft.com/office/officeart/2005/8/layout/venn1"/>
    <dgm:cxn modelId="{3DBDBDED-E5B0-43E7-9F28-79D5385225FE}" srcId="{A0A70F0E-0434-46D2-91C9-0BBC0D131213}" destId="{437EDAB4-610A-4167-AA20-66FF86953E7C}" srcOrd="0" destOrd="0" parTransId="{9ED2BDE9-B78D-4366-92BD-0446288BDF57}" sibTransId="{C1CD9753-74D6-4B4E-8580-7036201A4A59}"/>
    <dgm:cxn modelId="{AC742D36-CC8E-4B14-831B-DC16444C8089}" srcId="{A0A70F0E-0434-46D2-91C9-0BBC0D131213}" destId="{CD2187A1-30F0-4456-95F0-EA709A136111}" srcOrd="2" destOrd="0" parTransId="{9DAE9385-827F-492E-967D-1B940382009E}" sibTransId="{C9DF0C20-1376-405F-9264-55403F28826B}"/>
    <dgm:cxn modelId="{696A50C3-A42F-45C8-8B0C-C0B403347A92}" type="presOf" srcId="{89E5169B-1434-467D-B1DA-1A3ADDA6B97F}" destId="{2F2ED3FB-6B41-4AE2-A629-FE0F63BC0372}" srcOrd="1" destOrd="0" presId="urn:microsoft.com/office/officeart/2005/8/layout/venn1"/>
    <dgm:cxn modelId="{0627089D-B9BC-45DD-AFF1-546742D6F26F}" type="presOf" srcId="{89E5169B-1434-467D-B1DA-1A3ADDA6B97F}" destId="{B1A5CB9C-5D49-4569-84D8-E120B2D39119}" srcOrd="0" destOrd="0" presId="urn:microsoft.com/office/officeart/2005/8/layout/venn1"/>
    <dgm:cxn modelId="{D7F714AF-6F5B-44C4-9561-851566801C2C}" type="presOf" srcId="{437EDAB4-610A-4167-AA20-66FF86953E7C}" destId="{46C57F0C-CB71-45D2-9B12-3C7B9BC7822B}" srcOrd="0" destOrd="0" presId="urn:microsoft.com/office/officeart/2005/8/layout/venn1"/>
    <dgm:cxn modelId="{B192FEC3-F56E-46ED-990C-5F4841CD5891}" type="presOf" srcId="{437EDAB4-610A-4167-AA20-66FF86953E7C}" destId="{E097FA11-DF18-4A7D-9640-63E77BC0F5F4}" srcOrd="1" destOrd="0" presId="urn:microsoft.com/office/officeart/2005/8/layout/venn1"/>
    <dgm:cxn modelId="{FC051675-9E9F-4DEF-8C7A-150387FD735A}" type="presParOf" srcId="{675E91FD-D4ED-463C-B09A-8F25E9838737}" destId="{46C57F0C-CB71-45D2-9B12-3C7B9BC7822B}" srcOrd="0" destOrd="0" presId="urn:microsoft.com/office/officeart/2005/8/layout/venn1"/>
    <dgm:cxn modelId="{94B72D77-2AC6-4E0A-B331-FF8E1B856262}" type="presParOf" srcId="{675E91FD-D4ED-463C-B09A-8F25E9838737}" destId="{E097FA11-DF18-4A7D-9640-63E77BC0F5F4}" srcOrd="1" destOrd="0" presId="urn:microsoft.com/office/officeart/2005/8/layout/venn1"/>
    <dgm:cxn modelId="{400B4534-625A-4862-A82B-221717DFFDC6}" type="presParOf" srcId="{675E91FD-D4ED-463C-B09A-8F25E9838737}" destId="{B1A5CB9C-5D49-4569-84D8-E120B2D39119}" srcOrd="2" destOrd="0" presId="urn:microsoft.com/office/officeart/2005/8/layout/venn1"/>
    <dgm:cxn modelId="{413B0637-2011-4B3F-852D-7C14022D2685}" type="presParOf" srcId="{675E91FD-D4ED-463C-B09A-8F25E9838737}" destId="{2F2ED3FB-6B41-4AE2-A629-FE0F63BC0372}" srcOrd="3" destOrd="0" presId="urn:microsoft.com/office/officeart/2005/8/layout/venn1"/>
    <dgm:cxn modelId="{37801B34-C0DA-443E-BE25-50FDC2C18CE3}" type="presParOf" srcId="{675E91FD-D4ED-463C-B09A-8F25E9838737}" destId="{A1836A3F-2E56-44F1-AAF5-DB17FFEAD558}" srcOrd="4" destOrd="0" presId="urn:microsoft.com/office/officeart/2005/8/layout/venn1"/>
    <dgm:cxn modelId="{C868CC41-A0E2-442C-9F94-18B24098444C}" type="presParOf" srcId="{675E91FD-D4ED-463C-B09A-8F25E9838737}" destId="{9C266D0B-188B-4A44-B5E4-7907E98304A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5C17A-A1A2-4375-B70D-48D76317903F}">
      <dsp:nvSpPr>
        <dsp:cNvPr id="0" name=""/>
        <dsp:cNvSpPr/>
      </dsp:nvSpPr>
      <dsp:spPr>
        <a:xfrm>
          <a:off x="914161" y="0"/>
          <a:ext cx="10360500" cy="635196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92D54-6322-42EA-B996-24C22070B893}">
      <dsp:nvSpPr>
        <dsp:cNvPr id="0" name=""/>
        <dsp:cNvSpPr/>
      </dsp:nvSpPr>
      <dsp:spPr>
        <a:xfrm>
          <a:off x="148" y="1905589"/>
          <a:ext cx="1783686" cy="25407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smtClean="0">
              <a:solidFill>
                <a:srgbClr val="FFFFFF"/>
              </a:solidFill>
            </a:rPr>
            <a:t>الاختراق</a:t>
          </a:r>
          <a:endParaRPr lang="en-US" sz="2400" kern="1200" dirty="0"/>
        </a:p>
      </dsp:txBody>
      <dsp:txXfrm>
        <a:off x="87220" y="1992661"/>
        <a:ext cx="1609542" cy="2366642"/>
      </dsp:txXfrm>
    </dsp:sp>
    <dsp:sp modelId="{738E28F4-3D5B-4738-8C24-45CD598C9E8D}">
      <dsp:nvSpPr>
        <dsp:cNvPr id="0" name=""/>
        <dsp:cNvSpPr/>
      </dsp:nvSpPr>
      <dsp:spPr>
        <a:xfrm>
          <a:off x="2081116" y="1905589"/>
          <a:ext cx="1783686" cy="25407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IQ" sz="2000" b="1" kern="1200" dirty="0" smtClean="0">
              <a:solidFill>
                <a:srgbClr val="FFFFFF"/>
              </a:solidFill>
              <a:latin typeface="+mn-lt"/>
            </a:rPr>
            <a:t>التمركز</a:t>
          </a:r>
          <a:endParaRPr lang="en-US" sz="2000" b="1" kern="1200" dirty="0"/>
        </a:p>
      </dsp:txBody>
      <dsp:txXfrm>
        <a:off x="2168188" y="1992661"/>
        <a:ext cx="1609542" cy="2366642"/>
      </dsp:txXfrm>
    </dsp:sp>
    <dsp:sp modelId="{D9AB12CD-E596-4E94-BD0D-0C3EC8EC5555}">
      <dsp:nvSpPr>
        <dsp:cNvPr id="0" name=""/>
        <dsp:cNvSpPr/>
      </dsp:nvSpPr>
      <dsp:spPr>
        <a:xfrm>
          <a:off x="4162084" y="1905589"/>
          <a:ext cx="1783686" cy="25407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IQ" sz="2000" b="1" kern="1200" dirty="0" smtClean="0">
              <a:solidFill>
                <a:srgbClr val="FFFFFF"/>
              </a:solidFill>
              <a:latin typeface="+mn-lt"/>
            </a:rPr>
            <a:t>التوسيع</a:t>
          </a:r>
          <a:endParaRPr lang="en-US" sz="2000" b="1" kern="1200" dirty="0"/>
        </a:p>
      </dsp:txBody>
      <dsp:txXfrm>
        <a:off x="4249156" y="1992661"/>
        <a:ext cx="1609542" cy="2366642"/>
      </dsp:txXfrm>
    </dsp:sp>
    <dsp:sp modelId="{F043BDC4-3B33-4F05-8135-D0EC7DD1950E}">
      <dsp:nvSpPr>
        <dsp:cNvPr id="0" name=""/>
        <dsp:cNvSpPr/>
      </dsp:nvSpPr>
      <dsp:spPr>
        <a:xfrm>
          <a:off x="6243052" y="1905589"/>
          <a:ext cx="1783686" cy="25407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IQ" sz="2000" b="1" kern="1200" dirty="0" smtClean="0">
              <a:solidFill>
                <a:srgbClr val="FFFFFF"/>
              </a:solidFill>
              <a:latin typeface="+mn-lt"/>
            </a:rPr>
            <a:t>الانتشار</a:t>
          </a:r>
          <a:endParaRPr lang="en-US" sz="2000" b="1" kern="1200" dirty="0"/>
        </a:p>
      </dsp:txBody>
      <dsp:txXfrm>
        <a:off x="6330124" y="1992661"/>
        <a:ext cx="1609542" cy="2366642"/>
      </dsp:txXfrm>
    </dsp:sp>
    <dsp:sp modelId="{F2B511F1-A476-479D-AFF6-D040DBDA481A}">
      <dsp:nvSpPr>
        <dsp:cNvPr id="0" name=""/>
        <dsp:cNvSpPr/>
      </dsp:nvSpPr>
      <dsp:spPr>
        <a:xfrm>
          <a:off x="8324020" y="1905589"/>
          <a:ext cx="1783686" cy="25407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smtClean="0">
              <a:solidFill>
                <a:srgbClr val="FFFFFF"/>
              </a:solidFill>
              <a:latin typeface="+mn-lt"/>
            </a:rPr>
            <a:t>التحكم والسيطرة</a:t>
          </a:r>
          <a:endParaRPr lang="en-US" sz="2400" b="1" kern="1200" dirty="0"/>
        </a:p>
      </dsp:txBody>
      <dsp:txXfrm>
        <a:off x="8411092" y="1992661"/>
        <a:ext cx="1609542" cy="2366642"/>
      </dsp:txXfrm>
    </dsp:sp>
    <dsp:sp modelId="{984A6974-35C2-46CD-ACFC-46019A7288E0}">
      <dsp:nvSpPr>
        <dsp:cNvPr id="0" name=""/>
        <dsp:cNvSpPr/>
      </dsp:nvSpPr>
      <dsp:spPr>
        <a:xfrm>
          <a:off x="10404988" y="1905589"/>
          <a:ext cx="1783686" cy="25407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1">
            <a:lnSpc>
              <a:spcPct val="90000"/>
            </a:lnSpc>
            <a:spcBef>
              <a:spcPct val="0"/>
            </a:spcBef>
            <a:spcAft>
              <a:spcPct val="35000"/>
            </a:spcAft>
          </a:pPr>
          <a:r>
            <a:rPr lang="ar-IQ" sz="3100" b="1" kern="1200" dirty="0" smtClean="0">
              <a:solidFill>
                <a:srgbClr val="FFFFFF"/>
              </a:solidFill>
              <a:latin typeface="+mn-lt"/>
            </a:rPr>
            <a:t>التوجيه</a:t>
          </a:r>
          <a:endParaRPr lang="en-US" sz="3100" b="1" kern="1200" dirty="0"/>
        </a:p>
      </dsp:txBody>
      <dsp:txXfrm>
        <a:off x="10492060" y="1992661"/>
        <a:ext cx="1609542" cy="2366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6267D-1BAB-4A17-8884-54EE92381F70}">
      <dsp:nvSpPr>
        <dsp:cNvPr id="0" name=""/>
        <dsp:cNvSpPr/>
      </dsp:nvSpPr>
      <dsp:spPr>
        <a:xfrm>
          <a:off x="1366" y="448682"/>
          <a:ext cx="1811262" cy="1811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ar-IQ" sz="2800" kern="1200" dirty="0" smtClean="0"/>
            <a:t>بحث</a:t>
          </a:r>
          <a:endParaRPr lang="en-US" sz="2800" kern="1200" dirty="0"/>
        </a:p>
      </dsp:txBody>
      <dsp:txXfrm>
        <a:off x="266619" y="713935"/>
        <a:ext cx="1280756" cy="1280756"/>
      </dsp:txXfrm>
    </dsp:sp>
    <dsp:sp modelId="{D53301EA-4D3C-4D3E-AA8E-AC79FD5A78B1}">
      <dsp:nvSpPr>
        <dsp:cNvPr id="0" name=""/>
        <dsp:cNvSpPr/>
      </dsp:nvSpPr>
      <dsp:spPr>
        <a:xfrm>
          <a:off x="1959703" y="829047"/>
          <a:ext cx="1050532" cy="105053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98951" y="1230770"/>
        <a:ext cx="772036" cy="247086"/>
      </dsp:txXfrm>
    </dsp:sp>
    <dsp:sp modelId="{9016BB93-7888-440C-BB8B-8B69F48D2B3B}">
      <dsp:nvSpPr>
        <dsp:cNvPr id="0" name=""/>
        <dsp:cNvSpPr/>
      </dsp:nvSpPr>
      <dsp:spPr>
        <a:xfrm>
          <a:off x="3157310" y="448682"/>
          <a:ext cx="1811262" cy="1811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ar-IQ" sz="2800" kern="1200" dirty="0" smtClean="0"/>
            <a:t>تقويم</a:t>
          </a:r>
          <a:endParaRPr lang="en-US" sz="2800" kern="1200" dirty="0"/>
        </a:p>
      </dsp:txBody>
      <dsp:txXfrm>
        <a:off x="3422563" y="713935"/>
        <a:ext cx="1280756" cy="1280756"/>
      </dsp:txXfrm>
    </dsp:sp>
    <dsp:sp modelId="{950319C3-B7B9-42D4-8289-C00C3D1A5C53}">
      <dsp:nvSpPr>
        <dsp:cNvPr id="0" name=""/>
        <dsp:cNvSpPr/>
      </dsp:nvSpPr>
      <dsp:spPr>
        <a:xfrm>
          <a:off x="5115647" y="829047"/>
          <a:ext cx="1050532" cy="1050532"/>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endParaRPr lang="en-US" sz="3900" kern="1200"/>
        </a:p>
      </dsp:txBody>
      <dsp:txXfrm>
        <a:off x="5254895" y="1045457"/>
        <a:ext cx="772036" cy="617712"/>
      </dsp:txXfrm>
    </dsp:sp>
    <dsp:sp modelId="{8A878D47-2781-49F8-B6A1-37D9DB580AED}">
      <dsp:nvSpPr>
        <dsp:cNvPr id="0" name=""/>
        <dsp:cNvSpPr/>
      </dsp:nvSpPr>
      <dsp:spPr>
        <a:xfrm>
          <a:off x="6313254" y="448682"/>
          <a:ext cx="1811262" cy="1811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ar-IQ" sz="2800" kern="1200" dirty="0" smtClean="0"/>
            <a:t>مهام عملية الاختراق</a:t>
          </a:r>
          <a:endParaRPr lang="en-US" sz="2800" kern="1200" dirty="0"/>
        </a:p>
      </dsp:txBody>
      <dsp:txXfrm>
        <a:off x="6578507" y="713935"/>
        <a:ext cx="1280756" cy="1280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34F7C-EEB7-4BE3-9A84-E2DA866004B8}">
      <dsp:nvSpPr>
        <dsp:cNvPr id="0" name=""/>
        <dsp:cNvSpPr/>
      </dsp:nvSpPr>
      <dsp:spPr>
        <a:xfrm>
          <a:off x="-3" y="0"/>
          <a:ext cx="9849427" cy="249431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24025-63C4-4207-8169-A485B19B0A21}">
      <dsp:nvSpPr>
        <dsp:cNvPr id="0" name=""/>
        <dsp:cNvSpPr/>
      </dsp:nvSpPr>
      <dsp:spPr>
        <a:xfrm>
          <a:off x="3857143" y="1359401"/>
          <a:ext cx="139681" cy="1396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C57D6B-433E-4F5A-8B42-2A33C75A0EF3}">
      <dsp:nvSpPr>
        <dsp:cNvPr id="0" name=""/>
        <dsp:cNvSpPr/>
      </dsp:nvSpPr>
      <dsp:spPr>
        <a:xfrm>
          <a:off x="3926984" y="1429241"/>
          <a:ext cx="1297043" cy="1065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014" tIns="0" rIns="0" bIns="0" numCol="1" spcCol="1270" anchor="t" anchorCtr="0">
          <a:noAutofit/>
        </a:bodyPr>
        <a:lstStyle/>
        <a:p>
          <a:pPr lvl="0" algn="r" defTabSz="844550" rtl="1">
            <a:lnSpc>
              <a:spcPct val="90000"/>
            </a:lnSpc>
            <a:spcBef>
              <a:spcPct val="0"/>
            </a:spcBef>
            <a:spcAft>
              <a:spcPct val="35000"/>
            </a:spcAft>
          </a:pPr>
          <a:r>
            <a:rPr lang="ar-IQ" sz="1900" b="1" kern="1200" dirty="0" smtClean="0"/>
            <a:t>اسلوب اعادة قراءة الازمة من جديد </a:t>
          </a:r>
          <a:endParaRPr lang="en-US" sz="1900" b="1" kern="1200" dirty="0"/>
        </a:p>
      </dsp:txBody>
      <dsp:txXfrm>
        <a:off x="3926984" y="1429241"/>
        <a:ext cx="1297043" cy="1065072"/>
      </dsp:txXfrm>
    </dsp:sp>
    <dsp:sp modelId="{D96FE8F2-1534-4204-9DB0-2FDE32B852CF}">
      <dsp:nvSpPr>
        <dsp:cNvPr id="0" name=""/>
        <dsp:cNvSpPr/>
      </dsp:nvSpPr>
      <dsp:spPr>
        <a:xfrm>
          <a:off x="5144209" y="723351"/>
          <a:ext cx="239454" cy="2394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ACE580-DDE1-4973-96E6-083544625DF9}">
      <dsp:nvSpPr>
        <dsp:cNvPr id="0" name=""/>
        <dsp:cNvSpPr/>
      </dsp:nvSpPr>
      <dsp:spPr>
        <a:xfrm>
          <a:off x="5263936" y="843078"/>
          <a:ext cx="1297043" cy="165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82" tIns="0" rIns="0" bIns="0" numCol="1" spcCol="1270" anchor="t" anchorCtr="0">
          <a:noAutofit/>
        </a:bodyPr>
        <a:lstStyle/>
        <a:p>
          <a:pPr lvl="0" algn="r" defTabSz="844550">
            <a:lnSpc>
              <a:spcPct val="90000"/>
            </a:lnSpc>
            <a:spcBef>
              <a:spcPct val="0"/>
            </a:spcBef>
            <a:spcAft>
              <a:spcPct val="35000"/>
            </a:spcAft>
          </a:pPr>
          <a:r>
            <a:rPr lang="ar-IQ" sz="1900" b="1" kern="1200" dirty="0" smtClean="0"/>
            <a:t>اسلوب اعادة تتبع احداث الازمة </a:t>
          </a:r>
          <a:endParaRPr lang="en-US" sz="1900" b="1" kern="1200" dirty="0"/>
        </a:p>
      </dsp:txBody>
      <dsp:txXfrm>
        <a:off x="5263936" y="843078"/>
        <a:ext cx="1297043" cy="16512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89BE8-B2C7-419A-9D98-A0FB2416C27A}">
      <dsp:nvSpPr>
        <dsp:cNvPr id="0" name=""/>
        <dsp:cNvSpPr/>
      </dsp:nvSpPr>
      <dsp:spPr>
        <a:xfrm>
          <a:off x="4550157" y="3767608"/>
          <a:ext cx="3088510" cy="30885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465" tIns="37465" rIns="37465" bIns="37465" numCol="1" spcCol="1270" anchor="ctr" anchorCtr="0">
          <a:noAutofit/>
        </a:bodyPr>
        <a:lstStyle/>
        <a:p>
          <a:pPr lvl="0" algn="ctr" defTabSz="2622550">
            <a:lnSpc>
              <a:spcPct val="90000"/>
            </a:lnSpc>
            <a:spcBef>
              <a:spcPct val="0"/>
            </a:spcBef>
            <a:spcAft>
              <a:spcPct val="35000"/>
            </a:spcAft>
          </a:pPr>
          <a:r>
            <a:rPr lang="ar-IQ" sz="5900" kern="1200" dirty="0" smtClean="0"/>
            <a:t>ادوات التمركز</a:t>
          </a:r>
          <a:endParaRPr lang="en-US" sz="5900" kern="1200" dirty="0"/>
        </a:p>
      </dsp:txBody>
      <dsp:txXfrm>
        <a:off x="5002459" y="4219910"/>
        <a:ext cx="2183906" cy="2183906"/>
      </dsp:txXfrm>
    </dsp:sp>
    <dsp:sp modelId="{8C2182D7-2923-4420-8625-59A127DC04F0}">
      <dsp:nvSpPr>
        <dsp:cNvPr id="0" name=""/>
        <dsp:cNvSpPr/>
      </dsp:nvSpPr>
      <dsp:spPr>
        <a:xfrm rot="10800000">
          <a:off x="1420452" y="4871751"/>
          <a:ext cx="2957570" cy="8802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458858-6F83-46C1-958B-5882517586F1}">
      <dsp:nvSpPr>
        <dsp:cNvPr id="0" name=""/>
        <dsp:cNvSpPr/>
      </dsp:nvSpPr>
      <dsp:spPr>
        <a:xfrm>
          <a:off x="339474" y="4447080"/>
          <a:ext cx="2161957" cy="17295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rtl="1">
            <a:lnSpc>
              <a:spcPct val="90000"/>
            </a:lnSpc>
            <a:spcBef>
              <a:spcPct val="0"/>
            </a:spcBef>
            <a:spcAft>
              <a:spcPct val="35000"/>
            </a:spcAft>
          </a:pPr>
          <a:r>
            <a:rPr lang="ar-IQ" sz="2900" kern="1200" dirty="0" smtClean="0"/>
            <a:t>ادوات لجذب الاستقطاب </a:t>
          </a:r>
          <a:endParaRPr lang="en-US" sz="2900" kern="1200" dirty="0"/>
        </a:p>
      </dsp:txBody>
      <dsp:txXfrm>
        <a:off x="390131" y="4497737"/>
        <a:ext cx="2060643" cy="1628251"/>
      </dsp:txXfrm>
    </dsp:sp>
    <dsp:sp modelId="{583EDE10-E8B9-4334-8949-7D91F7F1DE66}">
      <dsp:nvSpPr>
        <dsp:cNvPr id="0" name=""/>
        <dsp:cNvSpPr/>
      </dsp:nvSpPr>
      <dsp:spPr>
        <a:xfrm rot="12960000">
          <a:off x="2030676" y="2993674"/>
          <a:ext cx="2957570" cy="8802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D24786-DC2A-4626-A8E8-43E9D467835E}">
      <dsp:nvSpPr>
        <dsp:cNvPr id="0" name=""/>
        <dsp:cNvSpPr/>
      </dsp:nvSpPr>
      <dsp:spPr>
        <a:xfrm>
          <a:off x="1232121" y="1699796"/>
          <a:ext cx="2161957" cy="17295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rtl="1">
            <a:lnSpc>
              <a:spcPct val="90000"/>
            </a:lnSpc>
            <a:spcBef>
              <a:spcPct val="0"/>
            </a:spcBef>
            <a:spcAft>
              <a:spcPct val="35000"/>
            </a:spcAft>
          </a:pPr>
          <a:r>
            <a:rPr lang="ar-IQ" sz="2900" kern="1200" dirty="0" smtClean="0"/>
            <a:t>ادوات تهديد</a:t>
          </a:r>
        </a:p>
      </dsp:txBody>
      <dsp:txXfrm>
        <a:off x="1282778" y="1750453"/>
        <a:ext cx="2060643" cy="1628251"/>
      </dsp:txXfrm>
    </dsp:sp>
    <dsp:sp modelId="{67FB87F0-E2C2-4FCF-97F8-F5B55507D462}">
      <dsp:nvSpPr>
        <dsp:cNvPr id="0" name=""/>
        <dsp:cNvSpPr/>
      </dsp:nvSpPr>
      <dsp:spPr>
        <a:xfrm rot="15120000">
          <a:off x="3628263" y="1832959"/>
          <a:ext cx="2957570" cy="8802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2BA1B9-99CB-457C-B1C0-D7EB9515CD9A}">
      <dsp:nvSpPr>
        <dsp:cNvPr id="0" name=""/>
        <dsp:cNvSpPr/>
      </dsp:nvSpPr>
      <dsp:spPr>
        <a:xfrm>
          <a:off x="3569100" y="1881"/>
          <a:ext cx="2161957" cy="17295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rtl="1">
            <a:lnSpc>
              <a:spcPct val="90000"/>
            </a:lnSpc>
            <a:spcBef>
              <a:spcPct val="0"/>
            </a:spcBef>
            <a:spcAft>
              <a:spcPct val="35000"/>
            </a:spcAft>
          </a:pPr>
          <a:r>
            <a:rPr lang="ar-IQ" sz="2900" kern="1200" dirty="0" smtClean="0"/>
            <a:t>ادوات لجذب الانتباه </a:t>
          </a:r>
          <a:endParaRPr lang="en-US" sz="2900" kern="1200" dirty="0"/>
        </a:p>
      </dsp:txBody>
      <dsp:txXfrm>
        <a:off x="3619757" y="52538"/>
        <a:ext cx="2060643" cy="1628251"/>
      </dsp:txXfrm>
    </dsp:sp>
    <dsp:sp modelId="{4A0A57D2-FACD-48AA-A1B7-A1623C0F4C61}">
      <dsp:nvSpPr>
        <dsp:cNvPr id="0" name=""/>
        <dsp:cNvSpPr/>
      </dsp:nvSpPr>
      <dsp:spPr>
        <a:xfrm rot="17280000">
          <a:off x="5602990" y="1832959"/>
          <a:ext cx="2957570" cy="8802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622ADE-83F6-4050-87BB-995075D9A21B}">
      <dsp:nvSpPr>
        <dsp:cNvPr id="0" name=""/>
        <dsp:cNvSpPr/>
      </dsp:nvSpPr>
      <dsp:spPr>
        <a:xfrm>
          <a:off x="6457766" y="1881"/>
          <a:ext cx="2161957" cy="17295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rtl="1">
            <a:lnSpc>
              <a:spcPct val="90000"/>
            </a:lnSpc>
            <a:spcBef>
              <a:spcPct val="0"/>
            </a:spcBef>
            <a:spcAft>
              <a:spcPct val="35000"/>
            </a:spcAft>
          </a:pPr>
          <a:r>
            <a:rPr lang="ar-IQ" sz="2900" kern="1200" dirty="0" smtClean="0"/>
            <a:t>ادوات لاختيار النوايا </a:t>
          </a:r>
          <a:endParaRPr lang="en-US" sz="2900" kern="1200" dirty="0"/>
        </a:p>
      </dsp:txBody>
      <dsp:txXfrm>
        <a:off x="6508423" y="52538"/>
        <a:ext cx="2060643" cy="1628251"/>
      </dsp:txXfrm>
    </dsp:sp>
    <dsp:sp modelId="{A2CC67C3-5ED4-4F8E-80A1-7D4D10AA574E}">
      <dsp:nvSpPr>
        <dsp:cNvPr id="0" name=""/>
        <dsp:cNvSpPr/>
      </dsp:nvSpPr>
      <dsp:spPr>
        <a:xfrm rot="19440000">
          <a:off x="7200577" y="2993674"/>
          <a:ext cx="2957570" cy="8802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2B5B5B-FAFA-459B-8794-4B7E9E0ED289}">
      <dsp:nvSpPr>
        <dsp:cNvPr id="0" name=""/>
        <dsp:cNvSpPr/>
      </dsp:nvSpPr>
      <dsp:spPr>
        <a:xfrm>
          <a:off x="8794746" y="1699796"/>
          <a:ext cx="2161957" cy="17295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rtl="1">
            <a:lnSpc>
              <a:spcPct val="90000"/>
            </a:lnSpc>
            <a:spcBef>
              <a:spcPct val="0"/>
            </a:spcBef>
            <a:spcAft>
              <a:spcPct val="35000"/>
            </a:spcAft>
          </a:pPr>
          <a:r>
            <a:rPr lang="ar-IQ" sz="2900" kern="1200" dirty="0" smtClean="0"/>
            <a:t>ادوات الاتجاهات والمواقف </a:t>
          </a:r>
          <a:endParaRPr lang="en-US" sz="2900" kern="1200" dirty="0"/>
        </a:p>
      </dsp:txBody>
      <dsp:txXfrm>
        <a:off x="8845403" y="1750453"/>
        <a:ext cx="2060643" cy="1628251"/>
      </dsp:txXfrm>
    </dsp:sp>
    <dsp:sp modelId="{05748250-B3EB-4A2D-9196-08ED97183820}">
      <dsp:nvSpPr>
        <dsp:cNvPr id="0" name=""/>
        <dsp:cNvSpPr/>
      </dsp:nvSpPr>
      <dsp:spPr>
        <a:xfrm>
          <a:off x="7810801" y="4871751"/>
          <a:ext cx="2957570" cy="88022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CCCCEE-AF67-4D90-80FD-3EABF50F076C}">
      <dsp:nvSpPr>
        <dsp:cNvPr id="0" name=""/>
        <dsp:cNvSpPr/>
      </dsp:nvSpPr>
      <dsp:spPr>
        <a:xfrm>
          <a:off x="9687393" y="4447080"/>
          <a:ext cx="2161957" cy="17295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rtl="1">
            <a:lnSpc>
              <a:spcPct val="90000"/>
            </a:lnSpc>
            <a:spcBef>
              <a:spcPct val="0"/>
            </a:spcBef>
            <a:spcAft>
              <a:spcPct val="35000"/>
            </a:spcAft>
          </a:pPr>
          <a:r>
            <a:rPr lang="ar-IQ" sz="2900" kern="1200" dirty="0" smtClean="0"/>
            <a:t>ادوات لمعرفة الاتجاهات وقياسها </a:t>
          </a:r>
          <a:endParaRPr lang="en-US" sz="2900" kern="1200" dirty="0"/>
        </a:p>
      </dsp:txBody>
      <dsp:txXfrm>
        <a:off x="9738050" y="4497737"/>
        <a:ext cx="2060643" cy="16282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57F0C-CB71-45D2-9B12-3C7B9BC7822B}">
      <dsp:nvSpPr>
        <dsp:cNvPr id="0" name=""/>
        <dsp:cNvSpPr/>
      </dsp:nvSpPr>
      <dsp:spPr>
        <a:xfrm>
          <a:off x="2437764" y="67715"/>
          <a:ext cx="3250353" cy="32503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ar-IQ" sz="2900" kern="1200" dirty="0" smtClean="0"/>
            <a:t>تصدير الازمة الى الخارج </a:t>
          </a:r>
          <a:endParaRPr lang="en-US" sz="2900" kern="1200" dirty="0"/>
        </a:p>
      </dsp:txBody>
      <dsp:txXfrm>
        <a:off x="2871145" y="636527"/>
        <a:ext cx="2383592" cy="1462659"/>
      </dsp:txXfrm>
    </dsp:sp>
    <dsp:sp modelId="{B1A5CB9C-5D49-4569-84D8-E120B2D39119}">
      <dsp:nvSpPr>
        <dsp:cNvPr id="0" name=""/>
        <dsp:cNvSpPr/>
      </dsp:nvSpPr>
      <dsp:spPr>
        <a:xfrm>
          <a:off x="3610600" y="2099186"/>
          <a:ext cx="3250353" cy="32503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ar-IQ" sz="2900" kern="1200" dirty="0" smtClean="0"/>
            <a:t>ركوب الموجة الازموية والانحراف بها </a:t>
          </a:r>
          <a:endParaRPr lang="en-US" sz="2900" kern="1200" dirty="0"/>
        </a:p>
      </dsp:txBody>
      <dsp:txXfrm>
        <a:off x="4604667" y="2938861"/>
        <a:ext cx="1950212" cy="1787694"/>
      </dsp:txXfrm>
    </dsp:sp>
    <dsp:sp modelId="{A1836A3F-2E56-44F1-AAF5-DB17FFEAD558}">
      <dsp:nvSpPr>
        <dsp:cNvPr id="0" name=""/>
        <dsp:cNvSpPr/>
      </dsp:nvSpPr>
      <dsp:spPr>
        <a:xfrm>
          <a:off x="1264928" y="2099186"/>
          <a:ext cx="3250353" cy="325035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ar-IQ" sz="2900" kern="1200" dirty="0" smtClean="0"/>
            <a:t>تحويل الازمة وافرازاتها الى ايجابيات </a:t>
          </a:r>
          <a:endParaRPr lang="en-US" sz="2900" kern="1200" dirty="0"/>
        </a:p>
      </dsp:txBody>
      <dsp:txXfrm>
        <a:off x="1571003" y="2938861"/>
        <a:ext cx="1950212" cy="17876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pPr/>
              <a:t>6/23/2018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pPr/>
              <a:t>6/23/2018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pPr/>
              <a:t>6/23/2018</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pPr/>
              <a:t>6/23/2018</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pPr/>
              <a:t>6/23/2018</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pPr/>
              <a:t>6/23/2018</a:t>
            </a:fld>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6/23/2018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pPr/>
              <a:t>6/23/2018</a:t>
            </a:fld>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pPr/>
              <a:t>6/23/2018</a:t>
            </a:fld>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pPr/>
              <a:t>6/23/2018</a:t>
            </a:fld>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pPr/>
              <a:t>6/23/2018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6/23/2018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6/23/2018</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r" rtl="1"/>
            <a:r>
              <a:rPr lang="ar-IQ" dirty="0" smtClean="0"/>
              <a:t>المنهج المتكامل في ادارة الازمات </a:t>
            </a:r>
            <a:endParaRPr lang="en-US" dirty="0"/>
          </a:p>
        </p:txBody>
      </p:sp>
      <p:sp>
        <p:nvSpPr>
          <p:cNvPr id="4" name="Subtitle 3"/>
          <p:cNvSpPr>
            <a:spLocks noGrp="1"/>
          </p:cNvSpPr>
          <p:nvPr>
            <p:ph type="subTitle" idx="1"/>
          </p:nvPr>
        </p:nvSpPr>
        <p:spPr/>
        <p:txBody>
          <a:bodyPr/>
          <a:lstStyle/>
          <a:p>
            <a:pPr algn="r" rtl="1"/>
            <a:endParaRPr lang="ar-IQ" dirty="0" smtClean="0"/>
          </a:p>
          <a:p>
            <a:pPr algn="r" rtl="1"/>
            <a:r>
              <a:rPr lang="ar-IQ" dirty="0" smtClean="0"/>
              <a:t>أ.م.د. سمية عباس الربيعي</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1093752" y="2285992"/>
            <a:ext cx="9215502" cy="40719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buFont typeface="Wingdings" pitchFamily="2" charset="2"/>
              <a:buChar char="v"/>
            </a:pPr>
            <a:r>
              <a:rPr lang="ar-IQ" sz="2400" dirty="0" smtClean="0">
                <a:solidFill>
                  <a:schemeClr val="accent4">
                    <a:lumMod val="50000"/>
                  </a:schemeClr>
                </a:solidFill>
              </a:rPr>
              <a:t>هو منهج علمي يستند على على الثوابث ولا يهمل او يتجاهل المتغيرات المرتبطة بالازمة .</a:t>
            </a:r>
          </a:p>
          <a:p>
            <a:pPr lvl="0" algn="r" rtl="1">
              <a:buFont typeface="Wingdings" pitchFamily="2" charset="2"/>
              <a:buChar char="v"/>
            </a:pPr>
            <a:r>
              <a:rPr lang="ar-IQ" sz="2400" dirty="0" smtClean="0">
                <a:solidFill>
                  <a:schemeClr val="accent4">
                    <a:lumMod val="50000"/>
                  </a:schemeClr>
                </a:solidFill>
              </a:rPr>
              <a:t>هو منهج تفاعلي ابتكاري يعتمد على الابداع الفردي والابداع الجماعي ويستند على المدخل النظمي في الادارة .</a:t>
            </a:r>
          </a:p>
          <a:p>
            <a:pPr lvl="0" algn="r" rtl="1">
              <a:buFont typeface="Wingdings" pitchFamily="2" charset="2"/>
              <a:buChar char="v"/>
            </a:pPr>
            <a:r>
              <a:rPr lang="ar-IQ" sz="2400" dirty="0" smtClean="0">
                <a:solidFill>
                  <a:schemeClr val="accent4">
                    <a:lumMod val="50000"/>
                  </a:schemeClr>
                </a:solidFill>
              </a:rPr>
              <a:t>ويرتكز على وصف عام وشامل ومتكامل للازمة  ،يتناولها من كل الجوانب وبجميع متغيراتها وثوابتها .</a:t>
            </a:r>
          </a:p>
          <a:p>
            <a:pPr lvl="0" algn="r" rtl="1">
              <a:buFont typeface="Wingdings" pitchFamily="2" charset="2"/>
              <a:buChar char="v"/>
            </a:pPr>
            <a:r>
              <a:rPr lang="ar-IQ" sz="2400" dirty="0" smtClean="0">
                <a:solidFill>
                  <a:schemeClr val="accent4">
                    <a:lumMod val="50000"/>
                  </a:schemeClr>
                </a:solidFill>
              </a:rPr>
              <a:t>يوفر لصناع القرار كل البيانات والمعلومات والمعرفة المتعلقة بالازمة وبيئتها والتي تمكنهم من تشخيص هذه الازمة تشخيصاَ سليما ودقيقا وصحيحاً ،وتمكنهم في تحديد القرارات المناسبة للتعامل مع الازمة بكفاءة وفاعلية وبدرجة عالية من النجاح .</a:t>
            </a:r>
            <a:endParaRPr lang="en-US" sz="2400" dirty="0">
              <a:solidFill>
                <a:schemeClr val="accent4">
                  <a:lumMod val="50000"/>
                </a:schemeClr>
              </a:solidFill>
            </a:endParaRPr>
          </a:p>
        </p:txBody>
      </p:sp>
      <p:sp>
        <p:nvSpPr>
          <p:cNvPr id="3" name="Oval Callout 2"/>
          <p:cNvSpPr/>
          <p:nvPr/>
        </p:nvSpPr>
        <p:spPr>
          <a:xfrm>
            <a:off x="7594610" y="0"/>
            <a:ext cx="3286148" cy="20002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b="1" dirty="0" smtClean="0"/>
              <a:t>المنهج المتكامل </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المرتكزات الاساسية لبرنامج العمل المتكامل </a:t>
            </a:r>
            <a:endParaRPr lang="en-US" dirty="0"/>
          </a:p>
        </p:txBody>
      </p:sp>
      <p:sp>
        <p:nvSpPr>
          <p:cNvPr id="3" name="Round Diagonal Corner Rectangle 2"/>
          <p:cNvSpPr/>
          <p:nvPr/>
        </p:nvSpPr>
        <p:spPr>
          <a:xfrm>
            <a:off x="593686" y="2143116"/>
            <a:ext cx="10001320" cy="442915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buFont typeface="Wingdings" pitchFamily="2" charset="2"/>
              <a:buChar char="v"/>
            </a:pPr>
            <a:r>
              <a:rPr lang="ar-IQ" sz="2100" dirty="0" smtClean="0"/>
              <a:t>توفير الامكانات المالية اللازمة  للتعامل مع الازمات الحالية والمستقبلية المتوقعة.</a:t>
            </a:r>
          </a:p>
          <a:p>
            <a:pPr lvl="0" algn="r" rtl="1">
              <a:buFont typeface="Wingdings" pitchFamily="2" charset="2"/>
              <a:buChar char="v"/>
            </a:pPr>
            <a:r>
              <a:rPr lang="ar-IQ" sz="2100" dirty="0" smtClean="0"/>
              <a:t>توفير الامكانات البشرية اللازمة  للتعامل مع الازمات الحالية والمستقبلية المتوقعة.</a:t>
            </a:r>
          </a:p>
          <a:p>
            <a:pPr lvl="0" algn="r" rtl="1">
              <a:buFont typeface="Wingdings" pitchFamily="2" charset="2"/>
              <a:buChar char="v"/>
            </a:pPr>
            <a:r>
              <a:rPr lang="ar-IQ" sz="2100" dirty="0" smtClean="0"/>
              <a:t>توفير المعدات اللازمة  للتعامل مع الازمات الحالية والمستقبلية المتوقعة.</a:t>
            </a:r>
          </a:p>
          <a:p>
            <a:pPr lvl="0" algn="r" rtl="1">
              <a:buFont typeface="Wingdings" pitchFamily="2" charset="2"/>
              <a:buChar char="v"/>
            </a:pPr>
            <a:r>
              <a:rPr lang="ar-IQ" sz="2100" dirty="0" smtClean="0"/>
              <a:t>توفير الاحتياطات البديلة التي يمكن ان تلجأ اليها المنظمة في مواجهة بعض الازمات .</a:t>
            </a:r>
          </a:p>
          <a:p>
            <a:pPr lvl="0" algn="r" rtl="1">
              <a:buFont typeface="Wingdings" pitchFamily="2" charset="2"/>
              <a:buChar char="v"/>
            </a:pPr>
            <a:r>
              <a:rPr lang="ar-IQ" sz="2100" dirty="0" smtClean="0"/>
              <a:t>وضوح الاهداف والاستراتيجيات والسياسات والاجراءات والخطوات وجميع عناصر والاركان البرنامج لجميع افراد فريق الازمات </a:t>
            </a:r>
          </a:p>
          <a:p>
            <a:pPr lvl="0" algn="r" rtl="1">
              <a:buFont typeface="Wingdings" pitchFamily="2" charset="2"/>
              <a:buChar char="v"/>
            </a:pPr>
            <a:r>
              <a:rPr lang="ar-IQ" sz="2100" dirty="0" smtClean="0"/>
              <a:t>توفر المرونة في تطبيق برنامج ادارة الازمة .</a:t>
            </a:r>
          </a:p>
          <a:p>
            <a:pPr lvl="0" algn="r" rtl="1">
              <a:buFont typeface="Wingdings" pitchFamily="2" charset="2"/>
              <a:buChar char="v"/>
            </a:pPr>
            <a:r>
              <a:rPr lang="ar-IQ" sz="2100" dirty="0" smtClean="0"/>
              <a:t>القدرة على التكيف السريع مع المنتغيرات البيئية الداخلية والخارجية في ظل الازمة .</a:t>
            </a:r>
          </a:p>
          <a:p>
            <a:pPr lvl="0" algn="r" rtl="1">
              <a:buFont typeface="Wingdings" pitchFamily="2" charset="2"/>
              <a:buChar char="v"/>
            </a:pPr>
            <a:r>
              <a:rPr lang="ar-IQ" sz="2100" dirty="0" smtClean="0"/>
              <a:t>امتلاك مهارة  اختيار الوقت المناسب للتدخل في الازمة وادارتها بكفاءة وفاعلية </a:t>
            </a:r>
          </a:p>
          <a:p>
            <a:pPr lvl="0" algn="r" rtl="1">
              <a:buFont typeface="Wingdings" pitchFamily="2" charset="2"/>
              <a:buChar char="v"/>
            </a:pPr>
            <a:r>
              <a:rPr lang="ar-IQ" sz="2100" dirty="0" smtClean="0"/>
              <a:t>المعرفة الكاملة بمجريات الامور من قبل الازمة واثناءها وبعدها .</a:t>
            </a:r>
            <a:endParaRPr lang="en-US" sz="2100" dirty="0" smtClean="0"/>
          </a:p>
          <a:p>
            <a:pPr algn="r"/>
            <a:endParaRPr lang="en-US" sz="2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7523172" y="714356"/>
            <a:ext cx="3714776" cy="100013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smtClean="0"/>
              <a:t>ابعاد المنهج المتكامل لادارة الازمات </a:t>
            </a:r>
            <a:endParaRPr lang="en-US" sz="2400" dirty="0"/>
          </a:p>
        </p:txBody>
      </p:sp>
      <p:sp>
        <p:nvSpPr>
          <p:cNvPr id="4" name="Rectangle 3"/>
          <p:cNvSpPr/>
          <p:nvPr/>
        </p:nvSpPr>
        <p:spPr>
          <a:xfrm>
            <a:off x="0" y="1857364"/>
            <a:ext cx="11237948" cy="5000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buFont typeface="Arial" pitchFamily="34" charset="0"/>
              <a:buChar char="•"/>
            </a:pPr>
            <a:r>
              <a:rPr lang="ar-IQ" sz="3200" dirty="0" smtClean="0"/>
              <a:t>الثوابت والمبادئ والعادات والتقاليد والسلوكيات التي تحكم عناصر مجتمع الازمة ، والتي تعني وتهتم بتحقيق نمو المنظمة وبقاءها وستمراريتها ، وتحافظ على توازناتها بكفاءة وفاعلية في كافة مجالتها الوظيفية .</a:t>
            </a:r>
          </a:p>
          <a:p>
            <a:pPr lvl="0" algn="r" rtl="1">
              <a:buFont typeface="Arial" pitchFamily="34" charset="0"/>
              <a:buChar char="•"/>
            </a:pPr>
            <a:r>
              <a:rPr lang="ar-IQ" sz="3200" dirty="0" smtClean="0"/>
              <a:t>المتغيرات التي ترافق الازمة واسبابها ونتائجها ، وتوازن القوى داخل المنظمة  وخارجها ، ومستوى التوافق والتناقض بين هذه المتغيرات وحجم الضغوط التي تنجم عنها ومستويات تأثيرها في الاطراف المختلفة .</a:t>
            </a:r>
            <a:endParaRPr lang="en-US" sz="3200" dirty="0" smtClean="0"/>
          </a:p>
          <a:p>
            <a:pPr algn="r" rtl="1">
              <a:buFont typeface="Wingdings" pitchFamily="2" charset="2"/>
              <a:buChar char="v"/>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 y="506034"/>
          <a:ext cx="12188824" cy="635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ine Callout 1 3"/>
          <p:cNvSpPr/>
          <p:nvPr/>
        </p:nvSpPr>
        <p:spPr>
          <a:xfrm>
            <a:off x="9309122" y="214290"/>
            <a:ext cx="2571768" cy="1357322"/>
          </a:xfrm>
          <a:prstGeom prst="borderCallout1">
            <a:avLst>
              <a:gd name="adj1" fmla="val 18750"/>
              <a:gd name="adj2" fmla="val -8333"/>
              <a:gd name="adj3" fmla="val 151967"/>
              <a:gd name="adj4" fmla="val -9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b="1" dirty="0" smtClean="0"/>
              <a:t>خطوات المنهج المتكامل</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031471" y="720372"/>
          <a:ext cx="8125883" cy="2708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593686" y="3357562"/>
          <a:ext cx="9849420" cy="24943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1218882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8594742" y="1214422"/>
            <a:ext cx="3143272"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b="1" dirty="0" smtClean="0"/>
              <a:t>طرق عملية التوجيه </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Multidocument 2"/>
          <p:cNvSpPr/>
          <p:nvPr/>
        </p:nvSpPr>
        <p:spPr>
          <a:xfrm>
            <a:off x="879438" y="1214422"/>
            <a:ext cx="8215370" cy="528641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endParaRPr lang="en-US" sz="2400" dirty="0"/>
          </a:p>
        </p:txBody>
      </p:sp>
      <p:sp>
        <p:nvSpPr>
          <p:cNvPr id="4" name="Up Ribbon 3"/>
          <p:cNvSpPr/>
          <p:nvPr/>
        </p:nvSpPr>
        <p:spPr>
          <a:xfrm>
            <a:off x="9166245" y="428604"/>
            <a:ext cx="3022579" cy="142876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smtClean="0"/>
              <a:t>الاستنتاج</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f0289526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03C5CF44-0C62-41B4-B3EA-416B4807878A}" vid="{EC3ACB92-700E-4167-B3A6-412DE40A64C2}"/>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tf02895261</Template>
  <TotalTime>66</TotalTime>
  <Words>332</Words>
  <Application>Microsoft Office PowerPoint</Application>
  <PresentationFormat>Custom</PresentationFormat>
  <Paragraphs>45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Corbel</vt:lpstr>
      <vt:lpstr>Tahoma</vt:lpstr>
      <vt:lpstr>Wingdings</vt:lpstr>
      <vt:lpstr>tf02895261</vt:lpstr>
      <vt:lpstr>المنهج المتكامل في ادارة الازمات </vt:lpstr>
      <vt:lpstr>PowerPoint Presentation</vt:lpstr>
      <vt:lpstr>المرتكزات الاساسية لبرنامج العمل المتكامل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ادارة الذات</dc:title>
  <dc:creator>hp</dc:creator>
  <cp:lastModifiedBy>hp</cp:lastModifiedBy>
  <cp:revision>4</cp:revision>
  <dcterms:created xsi:type="dcterms:W3CDTF">2018-04-03T18:04:12Z</dcterms:created>
  <dcterms:modified xsi:type="dcterms:W3CDTF">2018-06-23T10:29:26Z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