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6" r:id="rId6"/>
    <p:sldId id="260" r:id="rId7"/>
    <p:sldId id="264" r:id="rId8"/>
    <p:sldId id="265" r:id="rId9"/>
    <p:sldId id="261"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71" d="100"/>
          <a:sy n="71" d="100"/>
        </p:scale>
        <p:origin x="39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D8DF6-69E4-4F75-871B-5EB5830980C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8E399625-1804-4015-943B-4A9650799673}">
      <dgm:prSet phldrT="[Text]"/>
      <dgm:spPr/>
      <dgm:t>
        <a:bodyPr/>
        <a:lstStyle/>
        <a:p>
          <a:r>
            <a:rPr lang="ar-IQ" dirty="0" smtClean="0"/>
            <a:t>عملية صنع واتخاذ القرار</a:t>
          </a:r>
          <a:endParaRPr lang="en-US" dirty="0"/>
        </a:p>
      </dgm:t>
    </dgm:pt>
    <dgm:pt modelId="{CB233CC3-45BD-475A-821D-1CA51025064C}" type="parTrans" cxnId="{3DE36566-E3E4-4B5B-92D8-8E3B4A5CD22F}">
      <dgm:prSet/>
      <dgm:spPr/>
      <dgm:t>
        <a:bodyPr/>
        <a:lstStyle/>
        <a:p>
          <a:endParaRPr lang="en-US"/>
        </a:p>
      </dgm:t>
    </dgm:pt>
    <dgm:pt modelId="{CEBA976D-2349-47E8-9CDD-FCD1202706A7}" type="sibTrans" cxnId="{3DE36566-E3E4-4B5B-92D8-8E3B4A5CD22F}">
      <dgm:prSet/>
      <dgm:spPr/>
      <dgm:t>
        <a:bodyPr/>
        <a:lstStyle/>
        <a:p>
          <a:endParaRPr lang="en-US"/>
        </a:p>
      </dgm:t>
    </dgm:pt>
    <dgm:pt modelId="{37624906-FC45-4950-A5D2-B56C639ABF20}">
      <dgm:prSet phldrT="[Text]"/>
      <dgm:spPr/>
      <dgm:t>
        <a:bodyPr/>
        <a:lstStyle/>
        <a:p>
          <a:r>
            <a:rPr lang="ar-IQ" dirty="0" smtClean="0"/>
            <a:t>الرقابة</a:t>
          </a:r>
          <a:endParaRPr lang="en-US" dirty="0"/>
        </a:p>
      </dgm:t>
    </dgm:pt>
    <dgm:pt modelId="{AB9520AD-45F9-4E26-9082-F8D7DD5C1AC0}" type="parTrans" cxnId="{55B71375-F130-490A-A06C-613573E35F2F}">
      <dgm:prSet/>
      <dgm:spPr/>
      <dgm:t>
        <a:bodyPr/>
        <a:lstStyle/>
        <a:p>
          <a:endParaRPr lang="en-US"/>
        </a:p>
      </dgm:t>
    </dgm:pt>
    <dgm:pt modelId="{3A2975FE-CAA2-4916-A21A-FB6D5160A4F3}" type="sibTrans" cxnId="{55B71375-F130-490A-A06C-613573E35F2F}">
      <dgm:prSet/>
      <dgm:spPr/>
      <dgm:t>
        <a:bodyPr/>
        <a:lstStyle/>
        <a:p>
          <a:endParaRPr lang="en-US"/>
        </a:p>
      </dgm:t>
    </dgm:pt>
    <dgm:pt modelId="{020493A6-37D4-4F91-8EDE-DA9C36006A37}">
      <dgm:prSet phldrT="[Text]"/>
      <dgm:spPr/>
      <dgm:t>
        <a:bodyPr/>
        <a:lstStyle/>
        <a:p>
          <a:r>
            <a:rPr lang="ar-IQ" dirty="0" smtClean="0"/>
            <a:t>التنظيم </a:t>
          </a:r>
          <a:endParaRPr lang="en-US" dirty="0"/>
        </a:p>
      </dgm:t>
    </dgm:pt>
    <dgm:pt modelId="{3A08B1F3-87B6-434A-859B-CFFA5BD23FE7}" type="parTrans" cxnId="{7837AB82-5C8F-4B0A-ABFC-2C480FC7F88F}">
      <dgm:prSet/>
      <dgm:spPr/>
      <dgm:t>
        <a:bodyPr/>
        <a:lstStyle/>
        <a:p>
          <a:endParaRPr lang="en-US"/>
        </a:p>
      </dgm:t>
    </dgm:pt>
    <dgm:pt modelId="{8DFE0200-171C-4C63-868B-3166315D98FD}" type="sibTrans" cxnId="{7837AB82-5C8F-4B0A-ABFC-2C480FC7F88F}">
      <dgm:prSet/>
      <dgm:spPr/>
      <dgm:t>
        <a:bodyPr/>
        <a:lstStyle/>
        <a:p>
          <a:endParaRPr lang="en-US"/>
        </a:p>
      </dgm:t>
    </dgm:pt>
    <dgm:pt modelId="{9D1A376E-1BBD-4774-9229-2222B2A6FF63}">
      <dgm:prSet phldrT="[Text]"/>
      <dgm:spPr/>
      <dgm:t>
        <a:bodyPr/>
        <a:lstStyle/>
        <a:p>
          <a:r>
            <a:rPr lang="ar-IQ" dirty="0" smtClean="0"/>
            <a:t>التخطيط</a:t>
          </a:r>
          <a:endParaRPr lang="en-US" dirty="0"/>
        </a:p>
      </dgm:t>
    </dgm:pt>
    <dgm:pt modelId="{1D1A926E-77A5-46F4-A167-E25DE19C7723}" type="parTrans" cxnId="{6C5EACCE-D188-49B8-9716-CDA2919C6BCB}">
      <dgm:prSet/>
      <dgm:spPr/>
      <dgm:t>
        <a:bodyPr/>
        <a:lstStyle/>
        <a:p>
          <a:endParaRPr lang="en-US"/>
        </a:p>
      </dgm:t>
    </dgm:pt>
    <dgm:pt modelId="{987F04EF-E8BB-42D5-A553-48312648CD14}" type="sibTrans" cxnId="{6C5EACCE-D188-49B8-9716-CDA2919C6BCB}">
      <dgm:prSet/>
      <dgm:spPr/>
      <dgm:t>
        <a:bodyPr/>
        <a:lstStyle/>
        <a:p>
          <a:endParaRPr lang="en-US"/>
        </a:p>
      </dgm:t>
    </dgm:pt>
    <dgm:pt modelId="{AAEDF247-56A0-4936-B87D-48DC52F057CB}">
      <dgm:prSet phldrT="[Text]"/>
      <dgm:spPr/>
      <dgm:t>
        <a:bodyPr/>
        <a:lstStyle/>
        <a:p>
          <a:r>
            <a:rPr lang="ar-IQ" dirty="0" smtClean="0"/>
            <a:t>التوجيه</a:t>
          </a:r>
          <a:endParaRPr lang="en-US" dirty="0"/>
        </a:p>
      </dgm:t>
    </dgm:pt>
    <dgm:pt modelId="{C21E1D0B-E487-4307-8381-B2E3F036F87C}" type="sibTrans" cxnId="{7DA2B823-075A-4727-BA88-EA02439E3883}">
      <dgm:prSet/>
      <dgm:spPr/>
      <dgm:t>
        <a:bodyPr/>
        <a:lstStyle/>
        <a:p>
          <a:endParaRPr lang="en-US"/>
        </a:p>
      </dgm:t>
    </dgm:pt>
    <dgm:pt modelId="{CA097B32-B7CB-4DCE-8868-91C632DA7732}" type="parTrans" cxnId="{7DA2B823-075A-4727-BA88-EA02439E3883}">
      <dgm:prSet/>
      <dgm:spPr/>
      <dgm:t>
        <a:bodyPr/>
        <a:lstStyle/>
        <a:p>
          <a:endParaRPr lang="en-US"/>
        </a:p>
      </dgm:t>
    </dgm:pt>
    <dgm:pt modelId="{69E97CC5-E822-41A2-98FB-98B9A876CB99}" type="pres">
      <dgm:prSet presAssocID="{B0AD8DF6-69E4-4F75-871B-5EB5830980CC}" presName="cycle" presStyleCnt="0">
        <dgm:presLayoutVars>
          <dgm:chMax val="1"/>
          <dgm:dir/>
          <dgm:animLvl val="ctr"/>
          <dgm:resizeHandles val="exact"/>
        </dgm:presLayoutVars>
      </dgm:prSet>
      <dgm:spPr/>
      <dgm:t>
        <a:bodyPr/>
        <a:lstStyle/>
        <a:p>
          <a:pPr rtl="1"/>
          <a:endParaRPr lang="ar-IQ"/>
        </a:p>
      </dgm:t>
    </dgm:pt>
    <dgm:pt modelId="{F940906D-F56E-4DD0-913C-CC7D59553281}" type="pres">
      <dgm:prSet presAssocID="{8E399625-1804-4015-943B-4A9650799673}" presName="centerShape" presStyleLbl="node0" presStyleIdx="0" presStyleCnt="1"/>
      <dgm:spPr/>
      <dgm:t>
        <a:bodyPr/>
        <a:lstStyle/>
        <a:p>
          <a:endParaRPr lang="en-US"/>
        </a:p>
      </dgm:t>
    </dgm:pt>
    <dgm:pt modelId="{69CC4032-3EFC-41DA-9793-3DAF086ECCB1}" type="pres">
      <dgm:prSet presAssocID="{AB9520AD-45F9-4E26-9082-F8D7DD5C1AC0}" presName="parTrans" presStyleLbl="bgSibTrans2D1" presStyleIdx="0" presStyleCnt="4"/>
      <dgm:spPr/>
      <dgm:t>
        <a:bodyPr/>
        <a:lstStyle/>
        <a:p>
          <a:pPr rtl="1"/>
          <a:endParaRPr lang="ar-IQ"/>
        </a:p>
      </dgm:t>
    </dgm:pt>
    <dgm:pt modelId="{B1D91146-A0C0-487D-8070-F43FD50C1C36}" type="pres">
      <dgm:prSet presAssocID="{37624906-FC45-4950-A5D2-B56C639ABF20}" presName="node" presStyleLbl="node1" presStyleIdx="0" presStyleCnt="4">
        <dgm:presLayoutVars>
          <dgm:bulletEnabled val="1"/>
        </dgm:presLayoutVars>
      </dgm:prSet>
      <dgm:spPr/>
      <dgm:t>
        <a:bodyPr/>
        <a:lstStyle/>
        <a:p>
          <a:endParaRPr lang="en-US"/>
        </a:p>
      </dgm:t>
    </dgm:pt>
    <dgm:pt modelId="{5B2A1B2A-4A2B-4CF8-BFF1-BAB4F94D9404}" type="pres">
      <dgm:prSet presAssocID="{CA097B32-B7CB-4DCE-8868-91C632DA7732}" presName="parTrans" presStyleLbl="bgSibTrans2D1" presStyleIdx="1" presStyleCnt="4"/>
      <dgm:spPr/>
      <dgm:t>
        <a:bodyPr/>
        <a:lstStyle/>
        <a:p>
          <a:pPr rtl="1"/>
          <a:endParaRPr lang="ar-IQ"/>
        </a:p>
      </dgm:t>
    </dgm:pt>
    <dgm:pt modelId="{0892BF2A-2B6D-4419-A8A6-69ED853ECC46}" type="pres">
      <dgm:prSet presAssocID="{AAEDF247-56A0-4936-B87D-48DC52F057CB}" presName="node" presStyleLbl="node1" presStyleIdx="1" presStyleCnt="4">
        <dgm:presLayoutVars>
          <dgm:bulletEnabled val="1"/>
        </dgm:presLayoutVars>
      </dgm:prSet>
      <dgm:spPr/>
      <dgm:t>
        <a:bodyPr/>
        <a:lstStyle/>
        <a:p>
          <a:endParaRPr lang="en-US"/>
        </a:p>
      </dgm:t>
    </dgm:pt>
    <dgm:pt modelId="{E3546EFB-9FFE-4FC9-B607-8CEE0C80279C}" type="pres">
      <dgm:prSet presAssocID="{3A08B1F3-87B6-434A-859B-CFFA5BD23FE7}" presName="parTrans" presStyleLbl="bgSibTrans2D1" presStyleIdx="2" presStyleCnt="4"/>
      <dgm:spPr/>
      <dgm:t>
        <a:bodyPr/>
        <a:lstStyle/>
        <a:p>
          <a:pPr rtl="1"/>
          <a:endParaRPr lang="ar-IQ"/>
        </a:p>
      </dgm:t>
    </dgm:pt>
    <dgm:pt modelId="{FCA79066-CCDD-4D4C-A607-2FD19220E03D}" type="pres">
      <dgm:prSet presAssocID="{020493A6-37D4-4F91-8EDE-DA9C36006A37}" presName="node" presStyleLbl="node1" presStyleIdx="2" presStyleCnt="4">
        <dgm:presLayoutVars>
          <dgm:bulletEnabled val="1"/>
        </dgm:presLayoutVars>
      </dgm:prSet>
      <dgm:spPr/>
      <dgm:t>
        <a:bodyPr/>
        <a:lstStyle/>
        <a:p>
          <a:endParaRPr lang="en-US"/>
        </a:p>
      </dgm:t>
    </dgm:pt>
    <dgm:pt modelId="{61B55859-DDBD-41E4-8CF0-2214469C80C3}" type="pres">
      <dgm:prSet presAssocID="{1D1A926E-77A5-46F4-A167-E25DE19C7723}" presName="parTrans" presStyleLbl="bgSibTrans2D1" presStyleIdx="3" presStyleCnt="4"/>
      <dgm:spPr/>
      <dgm:t>
        <a:bodyPr/>
        <a:lstStyle/>
        <a:p>
          <a:pPr rtl="1"/>
          <a:endParaRPr lang="ar-IQ"/>
        </a:p>
      </dgm:t>
    </dgm:pt>
    <dgm:pt modelId="{D6052928-FE11-410A-BB85-AF77BB1FCF04}" type="pres">
      <dgm:prSet presAssocID="{9D1A376E-1BBD-4774-9229-2222B2A6FF63}" presName="node" presStyleLbl="node1" presStyleIdx="3" presStyleCnt="4">
        <dgm:presLayoutVars>
          <dgm:bulletEnabled val="1"/>
        </dgm:presLayoutVars>
      </dgm:prSet>
      <dgm:spPr/>
      <dgm:t>
        <a:bodyPr/>
        <a:lstStyle/>
        <a:p>
          <a:pPr rtl="1"/>
          <a:endParaRPr lang="ar-IQ"/>
        </a:p>
      </dgm:t>
    </dgm:pt>
  </dgm:ptLst>
  <dgm:cxnLst>
    <dgm:cxn modelId="{B161E56F-6405-459D-92C4-2022284A8926}" type="presOf" srcId="{AAEDF247-56A0-4936-B87D-48DC52F057CB}" destId="{0892BF2A-2B6D-4419-A8A6-69ED853ECC46}" srcOrd="0" destOrd="0" presId="urn:microsoft.com/office/officeart/2005/8/layout/radial4"/>
    <dgm:cxn modelId="{D74DB058-714B-45B8-8C37-0F13F2FB3486}" type="presOf" srcId="{B0AD8DF6-69E4-4F75-871B-5EB5830980CC}" destId="{69E97CC5-E822-41A2-98FB-98B9A876CB99}" srcOrd="0" destOrd="0" presId="urn:microsoft.com/office/officeart/2005/8/layout/radial4"/>
    <dgm:cxn modelId="{C49C0992-AE2D-4C93-B6E6-821C1B4D9B83}" type="presOf" srcId="{CA097B32-B7CB-4DCE-8868-91C632DA7732}" destId="{5B2A1B2A-4A2B-4CF8-BFF1-BAB4F94D9404}" srcOrd="0" destOrd="0" presId="urn:microsoft.com/office/officeart/2005/8/layout/radial4"/>
    <dgm:cxn modelId="{55B71375-F130-490A-A06C-613573E35F2F}" srcId="{8E399625-1804-4015-943B-4A9650799673}" destId="{37624906-FC45-4950-A5D2-B56C639ABF20}" srcOrd="0" destOrd="0" parTransId="{AB9520AD-45F9-4E26-9082-F8D7DD5C1AC0}" sibTransId="{3A2975FE-CAA2-4916-A21A-FB6D5160A4F3}"/>
    <dgm:cxn modelId="{7DA2B823-075A-4727-BA88-EA02439E3883}" srcId="{8E399625-1804-4015-943B-4A9650799673}" destId="{AAEDF247-56A0-4936-B87D-48DC52F057CB}" srcOrd="1" destOrd="0" parTransId="{CA097B32-B7CB-4DCE-8868-91C632DA7732}" sibTransId="{C21E1D0B-E487-4307-8381-B2E3F036F87C}"/>
    <dgm:cxn modelId="{7CDE0F64-7A05-422C-AD98-38DFBD2B2BFC}" type="presOf" srcId="{9D1A376E-1BBD-4774-9229-2222B2A6FF63}" destId="{D6052928-FE11-410A-BB85-AF77BB1FCF04}" srcOrd="0" destOrd="0" presId="urn:microsoft.com/office/officeart/2005/8/layout/radial4"/>
    <dgm:cxn modelId="{517EB737-C1C3-4C22-8CC0-7EC1A1588DDC}" type="presOf" srcId="{37624906-FC45-4950-A5D2-B56C639ABF20}" destId="{B1D91146-A0C0-487D-8070-F43FD50C1C36}" srcOrd="0" destOrd="0" presId="urn:microsoft.com/office/officeart/2005/8/layout/radial4"/>
    <dgm:cxn modelId="{3DE36566-E3E4-4B5B-92D8-8E3B4A5CD22F}" srcId="{B0AD8DF6-69E4-4F75-871B-5EB5830980CC}" destId="{8E399625-1804-4015-943B-4A9650799673}" srcOrd="0" destOrd="0" parTransId="{CB233CC3-45BD-475A-821D-1CA51025064C}" sibTransId="{CEBA976D-2349-47E8-9CDD-FCD1202706A7}"/>
    <dgm:cxn modelId="{6C5EACCE-D188-49B8-9716-CDA2919C6BCB}" srcId="{8E399625-1804-4015-943B-4A9650799673}" destId="{9D1A376E-1BBD-4774-9229-2222B2A6FF63}" srcOrd="3" destOrd="0" parTransId="{1D1A926E-77A5-46F4-A167-E25DE19C7723}" sibTransId="{987F04EF-E8BB-42D5-A553-48312648CD14}"/>
    <dgm:cxn modelId="{553DD81C-7E31-4BAD-8045-324E24926A58}" type="presOf" srcId="{3A08B1F3-87B6-434A-859B-CFFA5BD23FE7}" destId="{E3546EFB-9FFE-4FC9-B607-8CEE0C80279C}" srcOrd="0" destOrd="0" presId="urn:microsoft.com/office/officeart/2005/8/layout/radial4"/>
    <dgm:cxn modelId="{421A34F8-7868-4AB8-9362-805A68DC4CA9}" type="presOf" srcId="{1D1A926E-77A5-46F4-A167-E25DE19C7723}" destId="{61B55859-DDBD-41E4-8CF0-2214469C80C3}" srcOrd="0" destOrd="0" presId="urn:microsoft.com/office/officeart/2005/8/layout/radial4"/>
    <dgm:cxn modelId="{0F575FFE-457F-43D5-A363-DA62A505F8EC}" type="presOf" srcId="{AB9520AD-45F9-4E26-9082-F8D7DD5C1AC0}" destId="{69CC4032-3EFC-41DA-9793-3DAF086ECCB1}" srcOrd="0" destOrd="0" presId="urn:microsoft.com/office/officeart/2005/8/layout/radial4"/>
    <dgm:cxn modelId="{9390B8BA-2906-44CC-9763-588A1F490FED}" type="presOf" srcId="{020493A6-37D4-4F91-8EDE-DA9C36006A37}" destId="{FCA79066-CCDD-4D4C-A607-2FD19220E03D}" srcOrd="0" destOrd="0" presId="urn:microsoft.com/office/officeart/2005/8/layout/radial4"/>
    <dgm:cxn modelId="{3F2D7421-75D1-401B-A405-87FE8FAD6389}" type="presOf" srcId="{8E399625-1804-4015-943B-4A9650799673}" destId="{F940906D-F56E-4DD0-913C-CC7D59553281}" srcOrd="0" destOrd="0" presId="urn:microsoft.com/office/officeart/2005/8/layout/radial4"/>
    <dgm:cxn modelId="{7837AB82-5C8F-4B0A-ABFC-2C480FC7F88F}" srcId="{8E399625-1804-4015-943B-4A9650799673}" destId="{020493A6-37D4-4F91-8EDE-DA9C36006A37}" srcOrd="2" destOrd="0" parTransId="{3A08B1F3-87B6-434A-859B-CFFA5BD23FE7}" sibTransId="{8DFE0200-171C-4C63-868B-3166315D98FD}"/>
    <dgm:cxn modelId="{D384BED8-DD11-41E6-A9A4-FA22EEE74D55}" type="presParOf" srcId="{69E97CC5-E822-41A2-98FB-98B9A876CB99}" destId="{F940906D-F56E-4DD0-913C-CC7D59553281}" srcOrd="0" destOrd="0" presId="urn:microsoft.com/office/officeart/2005/8/layout/radial4"/>
    <dgm:cxn modelId="{B0E669ED-CE35-4CE5-92DC-C8FCB491BC84}" type="presParOf" srcId="{69E97CC5-E822-41A2-98FB-98B9A876CB99}" destId="{69CC4032-3EFC-41DA-9793-3DAF086ECCB1}" srcOrd="1" destOrd="0" presId="urn:microsoft.com/office/officeart/2005/8/layout/radial4"/>
    <dgm:cxn modelId="{E0061EBC-0FE9-4E10-95E5-2184223ACB93}" type="presParOf" srcId="{69E97CC5-E822-41A2-98FB-98B9A876CB99}" destId="{B1D91146-A0C0-487D-8070-F43FD50C1C36}" srcOrd="2" destOrd="0" presId="urn:microsoft.com/office/officeart/2005/8/layout/radial4"/>
    <dgm:cxn modelId="{B06EE2C8-01D7-4253-822F-CE863684D7F3}" type="presParOf" srcId="{69E97CC5-E822-41A2-98FB-98B9A876CB99}" destId="{5B2A1B2A-4A2B-4CF8-BFF1-BAB4F94D9404}" srcOrd="3" destOrd="0" presId="urn:microsoft.com/office/officeart/2005/8/layout/radial4"/>
    <dgm:cxn modelId="{C8160814-2C62-4027-A1B6-61BAD428917E}" type="presParOf" srcId="{69E97CC5-E822-41A2-98FB-98B9A876CB99}" destId="{0892BF2A-2B6D-4419-A8A6-69ED853ECC46}" srcOrd="4" destOrd="0" presId="urn:microsoft.com/office/officeart/2005/8/layout/radial4"/>
    <dgm:cxn modelId="{29F8D0F2-E5E8-4784-8C78-A28158AE9CE8}" type="presParOf" srcId="{69E97CC5-E822-41A2-98FB-98B9A876CB99}" destId="{E3546EFB-9FFE-4FC9-B607-8CEE0C80279C}" srcOrd="5" destOrd="0" presId="urn:microsoft.com/office/officeart/2005/8/layout/radial4"/>
    <dgm:cxn modelId="{1949D9E5-E45A-42CB-915A-1E0470F49F2F}" type="presParOf" srcId="{69E97CC5-E822-41A2-98FB-98B9A876CB99}" destId="{FCA79066-CCDD-4D4C-A607-2FD19220E03D}" srcOrd="6" destOrd="0" presId="urn:microsoft.com/office/officeart/2005/8/layout/radial4"/>
    <dgm:cxn modelId="{54168171-F081-47EE-9195-AD249E8E3B9B}" type="presParOf" srcId="{69E97CC5-E822-41A2-98FB-98B9A876CB99}" destId="{61B55859-DDBD-41E4-8CF0-2214469C80C3}" srcOrd="7" destOrd="0" presId="urn:microsoft.com/office/officeart/2005/8/layout/radial4"/>
    <dgm:cxn modelId="{F36C733D-ED58-4CB9-9853-D35BB68F5F37}" type="presParOf" srcId="{69E97CC5-E822-41A2-98FB-98B9A876CB99}" destId="{D6052928-FE11-410A-BB85-AF77BB1FCF04}"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D71DC-19FB-42AC-B9C3-DD9389EE47A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67838E0-C39B-41D8-8778-38E05FF0E76A}">
      <dgm:prSet phldrT="[Text]"/>
      <dgm:spPr/>
      <dgm:t>
        <a:bodyPr/>
        <a:lstStyle/>
        <a:p>
          <a:r>
            <a:rPr lang="ar-IQ" dirty="0" smtClean="0"/>
            <a:t>1</a:t>
          </a:r>
          <a:endParaRPr lang="en-US" dirty="0"/>
        </a:p>
      </dgm:t>
    </dgm:pt>
    <dgm:pt modelId="{9466D192-02E1-4A05-8B8E-858641CF3FAD}" type="parTrans" cxnId="{E69F1479-7D5F-4CE6-BF75-76163E3EDC7B}">
      <dgm:prSet/>
      <dgm:spPr/>
      <dgm:t>
        <a:bodyPr/>
        <a:lstStyle/>
        <a:p>
          <a:endParaRPr lang="en-US"/>
        </a:p>
      </dgm:t>
    </dgm:pt>
    <dgm:pt modelId="{2BD8D57D-6E46-4C8A-A299-FE35072D17AD}" type="sibTrans" cxnId="{E69F1479-7D5F-4CE6-BF75-76163E3EDC7B}">
      <dgm:prSet/>
      <dgm:spPr/>
      <dgm:t>
        <a:bodyPr/>
        <a:lstStyle/>
        <a:p>
          <a:endParaRPr lang="en-US"/>
        </a:p>
      </dgm:t>
    </dgm:pt>
    <dgm:pt modelId="{6A1C6AC9-2FC8-4322-8921-D6B935AE7617}">
      <dgm:prSet phldrT="[Text]"/>
      <dgm:spPr>
        <a:noFill/>
      </dgm:spPr>
      <dgm:t>
        <a:bodyPr/>
        <a:lstStyle/>
        <a:p>
          <a:pPr rtl="1"/>
          <a:r>
            <a:rPr lang="ar-IQ" dirty="0" smtClean="0"/>
            <a:t>مدى ملائمة الموقف للقرار </a:t>
          </a:r>
          <a:endParaRPr lang="en-US" dirty="0"/>
        </a:p>
      </dgm:t>
    </dgm:pt>
    <dgm:pt modelId="{E97C40C8-5D9E-48F1-AB82-9E00727D3E2B}" type="parTrans" cxnId="{FA8FFBBB-B557-4BB1-86D4-715F07343074}">
      <dgm:prSet/>
      <dgm:spPr/>
      <dgm:t>
        <a:bodyPr/>
        <a:lstStyle/>
        <a:p>
          <a:endParaRPr lang="en-US"/>
        </a:p>
      </dgm:t>
    </dgm:pt>
    <dgm:pt modelId="{8807B16E-FF76-415B-9453-4E7D8E360FC7}" type="sibTrans" cxnId="{FA8FFBBB-B557-4BB1-86D4-715F07343074}">
      <dgm:prSet/>
      <dgm:spPr/>
      <dgm:t>
        <a:bodyPr/>
        <a:lstStyle/>
        <a:p>
          <a:endParaRPr lang="en-US"/>
        </a:p>
      </dgm:t>
    </dgm:pt>
    <dgm:pt modelId="{4329374A-3FCF-46DB-A5A1-3B56C5628231}">
      <dgm:prSet phldrT="[Text]"/>
      <dgm:spPr/>
      <dgm:t>
        <a:bodyPr/>
        <a:lstStyle/>
        <a:p>
          <a:r>
            <a:rPr lang="ar-IQ" dirty="0" smtClean="0"/>
            <a:t>2</a:t>
          </a:r>
          <a:endParaRPr lang="en-US" dirty="0"/>
        </a:p>
      </dgm:t>
    </dgm:pt>
    <dgm:pt modelId="{195C6495-FBFC-4213-9CC2-DE915D303B59}" type="parTrans" cxnId="{60631A04-56B4-4332-AA41-64D21A976F6F}">
      <dgm:prSet/>
      <dgm:spPr/>
      <dgm:t>
        <a:bodyPr/>
        <a:lstStyle/>
        <a:p>
          <a:endParaRPr lang="en-US"/>
        </a:p>
      </dgm:t>
    </dgm:pt>
    <dgm:pt modelId="{34E5F554-42D6-4A68-8327-1EA1D0630896}" type="sibTrans" cxnId="{60631A04-56B4-4332-AA41-64D21A976F6F}">
      <dgm:prSet/>
      <dgm:spPr/>
      <dgm:t>
        <a:bodyPr/>
        <a:lstStyle/>
        <a:p>
          <a:endParaRPr lang="en-US"/>
        </a:p>
      </dgm:t>
    </dgm:pt>
    <dgm:pt modelId="{518FB9D1-0B6C-4745-B422-0C1F9747F1E8}">
      <dgm:prSet phldrT="[Text]"/>
      <dgm:spPr>
        <a:noFill/>
      </dgm:spPr>
      <dgm:t>
        <a:bodyPr/>
        <a:lstStyle/>
        <a:p>
          <a:pPr rtl="1"/>
          <a:r>
            <a:rPr lang="ar-IQ" dirty="0" smtClean="0"/>
            <a:t>مهارة وقدرة متخذ القرار </a:t>
          </a:r>
          <a:endParaRPr lang="en-US" dirty="0"/>
        </a:p>
      </dgm:t>
    </dgm:pt>
    <dgm:pt modelId="{240675F0-9504-4397-8321-3AA277234A4B}" type="parTrans" cxnId="{D1B789B0-17E5-4CC1-BEF8-2D88189D9C2F}">
      <dgm:prSet/>
      <dgm:spPr/>
      <dgm:t>
        <a:bodyPr/>
        <a:lstStyle/>
        <a:p>
          <a:endParaRPr lang="en-US"/>
        </a:p>
      </dgm:t>
    </dgm:pt>
    <dgm:pt modelId="{711A2E9F-9C62-493F-B493-CDA52FB4DB0A}" type="sibTrans" cxnId="{D1B789B0-17E5-4CC1-BEF8-2D88189D9C2F}">
      <dgm:prSet/>
      <dgm:spPr/>
      <dgm:t>
        <a:bodyPr/>
        <a:lstStyle/>
        <a:p>
          <a:endParaRPr lang="en-US"/>
        </a:p>
      </dgm:t>
    </dgm:pt>
    <dgm:pt modelId="{5CA81C6D-D44A-4C8F-B617-15384E84F6BD}">
      <dgm:prSet phldrT="[Text]"/>
      <dgm:spPr/>
      <dgm:t>
        <a:bodyPr/>
        <a:lstStyle/>
        <a:p>
          <a:r>
            <a:rPr lang="ar-IQ" dirty="0" smtClean="0"/>
            <a:t>3</a:t>
          </a:r>
          <a:endParaRPr lang="en-US" dirty="0"/>
        </a:p>
      </dgm:t>
    </dgm:pt>
    <dgm:pt modelId="{CF14E73A-262F-48DE-9AD9-5D8FDE2EE06C}" type="parTrans" cxnId="{73B1BA73-387E-48AB-92CB-1A87A62A9978}">
      <dgm:prSet/>
      <dgm:spPr/>
      <dgm:t>
        <a:bodyPr/>
        <a:lstStyle/>
        <a:p>
          <a:endParaRPr lang="en-US"/>
        </a:p>
      </dgm:t>
    </dgm:pt>
    <dgm:pt modelId="{EC4DA94F-6ACB-4161-985A-323D02BAA30D}" type="sibTrans" cxnId="{73B1BA73-387E-48AB-92CB-1A87A62A9978}">
      <dgm:prSet/>
      <dgm:spPr/>
      <dgm:t>
        <a:bodyPr/>
        <a:lstStyle/>
        <a:p>
          <a:endParaRPr lang="en-US"/>
        </a:p>
      </dgm:t>
    </dgm:pt>
    <dgm:pt modelId="{B7F288D1-EE06-4921-B87E-C61C7D1EAA9F}">
      <dgm:prSet phldrT="[Text]"/>
      <dgm:spPr>
        <a:noFill/>
      </dgm:spPr>
      <dgm:t>
        <a:bodyPr/>
        <a:lstStyle/>
        <a:p>
          <a:pPr rtl="1"/>
          <a:r>
            <a:rPr lang="ar-IQ" dirty="0" smtClean="0"/>
            <a:t>طبيعة مستخدم المعلومات</a:t>
          </a:r>
          <a:endParaRPr lang="en-US" dirty="0"/>
        </a:p>
      </dgm:t>
    </dgm:pt>
    <dgm:pt modelId="{B150056F-1693-49B4-B632-2CDFFF45C0A5}" type="parTrans" cxnId="{021069F1-F607-4E91-AB6F-48615E379B3E}">
      <dgm:prSet/>
      <dgm:spPr/>
      <dgm:t>
        <a:bodyPr/>
        <a:lstStyle/>
        <a:p>
          <a:endParaRPr lang="en-US"/>
        </a:p>
      </dgm:t>
    </dgm:pt>
    <dgm:pt modelId="{FE0689A4-D7D3-4A86-9041-5AEE7FD9DD5E}" type="sibTrans" cxnId="{021069F1-F607-4E91-AB6F-48615E379B3E}">
      <dgm:prSet/>
      <dgm:spPr/>
      <dgm:t>
        <a:bodyPr/>
        <a:lstStyle/>
        <a:p>
          <a:endParaRPr lang="en-US"/>
        </a:p>
      </dgm:t>
    </dgm:pt>
    <dgm:pt modelId="{738AC9A2-2D97-4CC1-A43F-84EC9BA89766}">
      <dgm:prSet phldrT="[Text]"/>
      <dgm:spPr/>
      <dgm:t>
        <a:bodyPr/>
        <a:lstStyle/>
        <a:p>
          <a:r>
            <a:rPr lang="ar-IQ" dirty="0" smtClean="0"/>
            <a:t>4</a:t>
          </a:r>
          <a:endParaRPr lang="en-US" dirty="0"/>
        </a:p>
      </dgm:t>
    </dgm:pt>
    <dgm:pt modelId="{1B90D9BC-1CDC-45BD-B30D-49D58F6357B9}" type="parTrans" cxnId="{F9178F14-F3E9-4613-9985-BFDF6BB4962E}">
      <dgm:prSet/>
      <dgm:spPr/>
      <dgm:t>
        <a:bodyPr/>
        <a:lstStyle/>
        <a:p>
          <a:endParaRPr lang="en-US"/>
        </a:p>
      </dgm:t>
    </dgm:pt>
    <dgm:pt modelId="{C8A07230-D1B3-4AD0-8C76-2C8581EA8CC0}" type="sibTrans" cxnId="{F9178F14-F3E9-4613-9985-BFDF6BB4962E}">
      <dgm:prSet/>
      <dgm:spPr/>
      <dgm:t>
        <a:bodyPr/>
        <a:lstStyle/>
        <a:p>
          <a:endParaRPr lang="en-US"/>
        </a:p>
      </dgm:t>
    </dgm:pt>
    <dgm:pt modelId="{A5E80261-5563-4113-8303-98C74DD12E51}">
      <dgm:prSet/>
      <dgm:spPr>
        <a:noFill/>
      </dgm:spPr>
      <dgm:t>
        <a:bodyPr/>
        <a:lstStyle/>
        <a:p>
          <a:pPr rtl="1"/>
          <a:r>
            <a:rPr lang="ar-IQ" dirty="0" smtClean="0"/>
            <a:t>كمية المعلومات وقيمتها </a:t>
          </a:r>
          <a:endParaRPr lang="en-US" dirty="0"/>
        </a:p>
      </dgm:t>
    </dgm:pt>
    <dgm:pt modelId="{12A3CA31-08CC-40CE-A1B2-3BD16F1CCE44}" type="parTrans" cxnId="{10CBB341-C833-469B-88E8-FE7A97DECEF5}">
      <dgm:prSet/>
      <dgm:spPr/>
      <dgm:t>
        <a:bodyPr/>
        <a:lstStyle/>
        <a:p>
          <a:endParaRPr lang="en-US"/>
        </a:p>
      </dgm:t>
    </dgm:pt>
    <dgm:pt modelId="{41601100-579C-48BC-BC22-D5B0C7322EE4}" type="sibTrans" cxnId="{10CBB341-C833-469B-88E8-FE7A97DECEF5}">
      <dgm:prSet/>
      <dgm:spPr/>
      <dgm:t>
        <a:bodyPr/>
        <a:lstStyle/>
        <a:p>
          <a:endParaRPr lang="en-US"/>
        </a:p>
      </dgm:t>
    </dgm:pt>
    <dgm:pt modelId="{F75534E9-50AB-4737-9868-0B4855542462}" type="pres">
      <dgm:prSet presAssocID="{85CD71DC-19FB-42AC-B9C3-DD9389EE47AB}" presName="linearFlow" presStyleCnt="0">
        <dgm:presLayoutVars>
          <dgm:dir/>
          <dgm:animLvl val="lvl"/>
          <dgm:resizeHandles val="exact"/>
        </dgm:presLayoutVars>
      </dgm:prSet>
      <dgm:spPr/>
      <dgm:t>
        <a:bodyPr/>
        <a:lstStyle/>
        <a:p>
          <a:endParaRPr lang="en-US"/>
        </a:p>
      </dgm:t>
    </dgm:pt>
    <dgm:pt modelId="{0F1FA0FE-DE01-4793-8F9C-F0D99EC113F5}" type="pres">
      <dgm:prSet presAssocID="{A67838E0-C39B-41D8-8778-38E05FF0E76A}" presName="composite" presStyleCnt="0"/>
      <dgm:spPr/>
    </dgm:pt>
    <dgm:pt modelId="{1F46B337-89EA-4992-885E-2C4D416CAF85}" type="pres">
      <dgm:prSet presAssocID="{A67838E0-C39B-41D8-8778-38E05FF0E76A}" presName="parentText" presStyleLbl="alignNode1" presStyleIdx="0" presStyleCnt="4">
        <dgm:presLayoutVars>
          <dgm:chMax val="1"/>
          <dgm:bulletEnabled val="1"/>
        </dgm:presLayoutVars>
      </dgm:prSet>
      <dgm:spPr/>
      <dgm:t>
        <a:bodyPr/>
        <a:lstStyle/>
        <a:p>
          <a:endParaRPr lang="en-US"/>
        </a:p>
      </dgm:t>
    </dgm:pt>
    <dgm:pt modelId="{A4C3114E-4129-4208-A62E-99A98E7591D1}" type="pres">
      <dgm:prSet presAssocID="{A67838E0-C39B-41D8-8778-38E05FF0E76A}" presName="descendantText" presStyleLbl="alignAcc1" presStyleIdx="0" presStyleCnt="4">
        <dgm:presLayoutVars>
          <dgm:bulletEnabled val="1"/>
        </dgm:presLayoutVars>
      </dgm:prSet>
      <dgm:spPr/>
      <dgm:t>
        <a:bodyPr/>
        <a:lstStyle/>
        <a:p>
          <a:endParaRPr lang="en-US"/>
        </a:p>
      </dgm:t>
    </dgm:pt>
    <dgm:pt modelId="{09CB154A-0A21-4C2F-A5CC-EE8DF4DEB316}" type="pres">
      <dgm:prSet presAssocID="{2BD8D57D-6E46-4C8A-A299-FE35072D17AD}" presName="sp" presStyleCnt="0"/>
      <dgm:spPr/>
    </dgm:pt>
    <dgm:pt modelId="{500A40BA-C7E9-41C0-98B5-9927F75AE012}" type="pres">
      <dgm:prSet presAssocID="{4329374A-3FCF-46DB-A5A1-3B56C5628231}" presName="composite" presStyleCnt="0"/>
      <dgm:spPr/>
    </dgm:pt>
    <dgm:pt modelId="{21DCE2C0-414A-4847-B1DD-4CFBD2635806}" type="pres">
      <dgm:prSet presAssocID="{4329374A-3FCF-46DB-A5A1-3B56C5628231}" presName="parentText" presStyleLbl="alignNode1" presStyleIdx="1" presStyleCnt="4">
        <dgm:presLayoutVars>
          <dgm:chMax val="1"/>
          <dgm:bulletEnabled val="1"/>
        </dgm:presLayoutVars>
      </dgm:prSet>
      <dgm:spPr/>
      <dgm:t>
        <a:bodyPr/>
        <a:lstStyle/>
        <a:p>
          <a:endParaRPr lang="en-US"/>
        </a:p>
      </dgm:t>
    </dgm:pt>
    <dgm:pt modelId="{85049679-B705-4DFA-B90A-08CFE0F86CFD}" type="pres">
      <dgm:prSet presAssocID="{4329374A-3FCF-46DB-A5A1-3B56C5628231}" presName="descendantText" presStyleLbl="alignAcc1" presStyleIdx="1" presStyleCnt="4">
        <dgm:presLayoutVars>
          <dgm:bulletEnabled val="1"/>
        </dgm:presLayoutVars>
      </dgm:prSet>
      <dgm:spPr/>
      <dgm:t>
        <a:bodyPr/>
        <a:lstStyle/>
        <a:p>
          <a:endParaRPr lang="en-US"/>
        </a:p>
      </dgm:t>
    </dgm:pt>
    <dgm:pt modelId="{75574463-1222-4CCD-BC7F-0137D3972747}" type="pres">
      <dgm:prSet presAssocID="{34E5F554-42D6-4A68-8327-1EA1D0630896}" presName="sp" presStyleCnt="0"/>
      <dgm:spPr/>
    </dgm:pt>
    <dgm:pt modelId="{C4ADAFF1-4D54-4509-A967-6603A530893E}" type="pres">
      <dgm:prSet presAssocID="{5CA81C6D-D44A-4C8F-B617-15384E84F6BD}" presName="composite" presStyleCnt="0"/>
      <dgm:spPr/>
    </dgm:pt>
    <dgm:pt modelId="{F6BE5EBA-1DB7-4EB6-BFD3-9C578A65F60B}" type="pres">
      <dgm:prSet presAssocID="{5CA81C6D-D44A-4C8F-B617-15384E84F6BD}" presName="parentText" presStyleLbl="alignNode1" presStyleIdx="2" presStyleCnt="4">
        <dgm:presLayoutVars>
          <dgm:chMax val="1"/>
          <dgm:bulletEnabled val="1"/>
        </dgm:presLayoutVars>
      </dgm:prSet>
      <dgm:spPr/>
      <dgm:t>
        <a:bodyPr/>
        <a:lstStyle/>
        <a:p>
          <a:endParaRPr lang="en-US"/>
        </a:p>
      </dgm:t>
    </dgm:pt>
    <dgm:pt modelId="{6C1053B4-3CF8-496B-9825-1C165548F6CD}" type="pres">
      <dgm:prSet presAssocID="{5CA81C6D-D44A-4C8F-B617-15384E84F6BD}" presName="descendantText" presStyleLbl="alignAcc1" presStyleIdx="2" presStyleCnt="4">
        <dgm:presLayoutVars>
          <dgm:bulletEnabled val="1"/>
        </dgm:presLayoutVars>
      </dgm:prSet>
      <dgm:spPr/>
      <dgm:t>
        <a:bodyPr/>
        <a:lstStyle/>
        <a:p>
          <a:endParaRPr lang="en-US"/>
        </a:p>
      </dgm:t>
    </dgm:pt>
    <dgm:pt modelId="{A049D112-1374-45A8-AE25-F8DEDEA4FCB6}" type="pres">
      <dgm:prSet presAssocID="{EC4DA94F-6ACB-4161-985A-323D02BAA30D}" presName="sp" presStyleCnt="0"/>
      <dgm:spPr/>
    </dgm:pt>
    <dgm:pt modelId="{CEEABB31-052B-44EE-B832-82FC56DD433E}" type="pres">
      <dgm:prSet presAssocID="{738AC9A2-2D97-4CC1-A43F-84EC9BA89766}" presName="composite" presStyleCnt="0"/>
      <dgm:spPr/>
    </dgm:pt>
    <dgm:pt modelId="{65BE5F2D-3C65-47FF-8359-065934BD1069}" type="pres">
      <dgm:prSet presAssocID="{738AC9A2-2D97-4CC1-A43F-84EC9BA89766}" presName="parentText" presStyleLbl="alignNode1" presStyleIdx="3" presStyleCnt="4">
        <dgm:presLayoutVars>
          <dgm:chMax val="1"/>
          <dgm:bulletEnabled val="1"/>
        </dgm:presLayoutVars>
      </dgm:prSet>
      <dgm:spPr/>
      <dgm:t>
        <a:bodyPr/>
        <a:lstStyle/>
        <a:p>
          <a:endParaRPr lang="en-US"/>
        </a:p>
      </dgm:t>
    </dgm:pt>
    <dgm:pt modelId="{692F0DB9-654F-4C74-A652-58C1CBA34B01}" type="pres">
      <dgm:prSet presAssocID="{738AC9A2-2D97-4CC1-A43F-84EC9BA89766}" presName="descendantText" presStyleLbl="alignAcc1" presStyleIdx="3" presStyleCnt="4">
        <dgm:presLayoutVars>
          <dgm:bulletEnabled val="1"/>
        </dgm:presLayoutVars>
      </dgm:prSet>
      <dgm:spPr/>
      <dgm:t>
        <a:bodyPr/>
        <a:lstStyle/>
        <a:p>
          <a:endParaRPr lang="en-US"/>
        </a:p>
      </dgm:t>
    </dgm:pt>
  </dgm:ptLst>
  <dgm:cxnLst>
    <dgm:cxn modelId="{D1B789B0-17E5-4CC1-BEF8-2D88189D9C2F}" srcId="{4329374A-3FCF-46DB-A5A1-3B56C5628231}" destId="{518FB9D1-0B6C-4745-B422-0C1F9747F1E8}" srcOrd="0" destOrd="0" parTransId="{240675F0-9504-4397-8321-3AA277234A4B}" sibTransId="{711A2E9F-9C62-493F-B493-CDA52FB4DB0A}"/>
    <dgm:cxn modelId="{10CBB341-C833-469B-88E8-FE7A97DECEF5}" srcId="{5CA81C6D-D44A-4C8F-B617-15384E84F6BD}" destId="{A5E80261-5563-4113-8303-98C74DD12E51}" srcOrd="0" destOrd="0" parTransId="{12A3CA31-08CC-40CE-A1B2-3BD16F1CCE44}" sibTransId="{41601100-579C-48BC-BC22-D5B0C7322EE4}"/>
    <dgm:cxn modelId="{16553C99-8C60-4E76-985F-97B2C3404816}" type="presOf" srcId="{B7F288D1-EE06-4921-B87E-C61C7D1EAA9F}" destId="{692F0DB9-654F-4C74-A652-58C1CBA34B01}" srcOrd="0" destOrd="0" presId="urn:microsoft.com/office/officeart/2005/8/layout/chevron2"/>
    <dgm:cxn modelId="{3C61E7B2-3037-4F14-9586-6C2817FE0720}" type="presOf" srcId="{A5E80261-5563-4113-8303-98C74DD12E51}" destId="{6C1053B4-3CF8-496B-9825-1C165548F6CD}" srcOrd="0" destOrd="0" presId="urn:microsoft.com/office/officeart/2005/8/layout/chevron2"/>
    <dgm:cxn modelId="{69EA66A5-FC45-42A6-A4ED-AB8A54B4593A}" type="presOf" srcId="{738AC9A2-2D97-4CC1-A43F-84EC9BA89766}" destId="{65BE5F2D-3C65-47FF-8359-065934BD1069}" srcOrd="0" destOrd="0" presId="urn:microsoft.com/office/officeart/2005/8/layout/chevron2"/>
    <dgm:cxn modelId="{E69F1479-7D5F-4CE6-BF75-76163E3EDC7B}" srcId="{85CD71DC-19FB-42AC-B9C3-DD9389EE47AB}" destId="{A67838E0-C39B-41D8-8778-38E05FF0E76A}" srcOrd="0" destOrd="0" parTransId="{9466D192-02E1-4A05-8B8E-858641CF3FAD}" sibTransId="{2BD8D57D-6E46-4C8A-A299-FE35072D17AD}"/>
    <dgm:cxn modelId="{70BADF17-B4E8-4B72-A6B8-0A1558B85D45}" type="presOf" srcId="{6A1C6AC9-2FC8-4322-8921-D6B935AE7617}" destId="{A4C3114E-4129-4208-A62E-99A98E7591D1}" srcOrd="0" destOrd="0" presId="urn:microsoft.com/office/officeart/2005/8/layout/chevron2"/>
    <dgm:cxn modelId="{73B1BA73-387E-48AB-92CB-1A87A62A9978}" srcId="{85CD71DC-19FB-42AC-B9C3-DD9389EE47AB}" destId="{5CA81C6D-D44A-4C8F-B617-15384E84F6BD}" srcOrd="2" destOrd="0" parTransId="{CF14E73A-262F-48DE-9AD9-5D8FDE2EE06C}" sibTransId="{EC4DA94F-6ACB-4161-985A-323D02BAA30D}"/>
    <dgm:cxn modelId="{021CDDF1-7ACF-4823-BCD3-5F421A1B595F}" type="presOf" srcId="{85CD71DC-19FB-42AC-B9C3-DD9389EE47AB}" destId="{F75534E9-50AB-4737-9868-0B4855542462}" srcOrd="0" destOrd="0" presId="urn:microsoft.com/office/officeart/2005/8/layout/chevron2"/>
    <dgm:cxn modelId="{9CD595CB-55FA-4594-91E0-66E04C9CCF03}" type="presOf" srcId="{A67838E0-C39B-41D8-8778-38E05FF0E76A}" destId="{1F46B337-89EA-4992-885E-2C4D416CAF85}" srcOrd="0" destOrd="0" presId="urn:microsoft.com/office/officeart/2005/8/layout/chevron2"/>
    <dgm:cxn modelId="{F9178F14-F3E9-4613-9985-BFDF6BB4962E}" srcId="{85CD71DC-19FB-42AC-B9C3-DD9389EE47AB}" destId="{738AC9A2-2D97-4CC1-A43F-84EC9BA89766}" srcOrd="3" destOrd="0" parTransId="{1B90D9BC-1CDC-45BD-B30D-49D58F6357B9}" sibTransId="{C8A07230-D1B3-4AD0-8C76-2C8581EA8CC0}"/>
    <dgm:cxn modelId="{60631A04-56B4-4332-AA41-64D21A976F6F}" srcId="{85CD71DC-19FB-42AC-B9C3-DD9389EE47AB}" destId="{4329374A-3FCF-46DB-A5A1-3B56C5628231}" srcOrd="1" destOrd="0" parTransId="{195C6495-FBFC-4213-9CC2-DE915D303B59}" sibTransId="{34E5F554-42D6-4A68-8327-1EA1D0630896}"/>
    <dgm:cxn modelId="{D8D7091E-F0D8-4915-AAA5-953ABC87AD5E}" type="presOf" srcId="{518FB9D1-0B6C-4745-B422-0C1F9747F1E8}" destId="{85049679-B705-4DFA-B90A-08CFE0F86CFD}" srcOrd="0" destOrd="0" presId="urn:microsoft.com/office/officeart/2005/8/layout/chevron2"/>
    <dgm:cxn modelId="{D3979F06-FB50-407D-B72A-3DAAB322594E}" type="presOf" srcId="{4329374A-3FCF-46DB-A5A1-3B56C5628231}" destId="{21DCE2C0-414A-4847-B1DD-4CFBD2635806}" srcOrd="0" destOrd="0" presId="urn:microsoft.com/office/officeart/2005/8/layout/chevron2"/>
    <dgm:cxn modelId="{021069F1-F607-4E91-AB6F-48615E379B3E}" srcId="{738AC9A2-2D97-4CC1-A43F-84EC9BA89766}" destId="{B7F288D1-EE06-4921-B87E-C61C7D1EAA9F}" srcOrd="0" destOrd="0" parTransId="{B150056F-1693-49B4-B632-2CDFFF45C0A5}" sibTransId="{FE0689A4-D7D3-4A86-9041-5AEE7FD9DD5E}"/>
    <dgm:cxn modelId="{FA8FFBBB-B557-4BB1-86D4-715F07343074}" srcId="{A67838E0-C39B-41D8-8778-38E05FF0E76A}" destId="{6A1C6AC9-2FC8-4322-8921-D6B935AE7617}" srcOrd="0" destOrd="0" parTransId="{E97C40C8-5D9E-48F1-AB82-9E00727D3E2B}" sibTransId="{8807B16E-FF76-415B-9453-4E7D8E360FC7}"/>
    <dgm:cxn modelId="{7374D731-0CAD-424E-9863-43FC86694D75}" type="presOf" srcId="{5CA81C6D-D44A-4C8F-B617-15384E84F6BD}" destId="{F6BE5EBA-1DB7-4EB6-BFD3-9C578A65F60B}" srcOrd="0" destOrd="0" presId="urn:microsoft.com/office/officeart/2005/8/layout/chevron2"/>
    <dgm:cxn modelId="{03288329-3FB6-4D99-AA42-8AD3FAB3A6E0}" type="presParOf" srcId="{F75534E9-50AB-4737-9868-0B4855542462}" destId="{0F1FA0FE-DE01-4793-8F9C-F0D99EC113F5}" srcOrd="0" destOrd="0" presId="urn:microsoft.com/office/officeart/2005/8/layout/chevron2"/>
    <dgm:cxn modelId="{D2A2A846-C9D5-45A2-B1E7-6B228B8D3A92}" type="presParOf" srcId="{0F1FA0FE-DE01-4793-8F9C-F0D99EC113F5}" destId="{1F46B337-89EA-4992-885E-2C4D416CAF85}" srcOrd="0" destOrd="0" presId="urn:microsoft.com/office/officeart/2005/8/layout/chevron2"/>
    <dgm:cxn modelId="{25D64B28-B04C-4DCA-B432-087F4738E31E}" type="presParOf" srcId="{0F1FA0FE-DE01-4793-8F9C-F0D99EC113F5}" destId="{A4C3114E-4129-4208-A62E-99A98E7591D1}" srcOrd="1" destOrd="0" presId="urn:microsoft.com/office/officeart/2005/8/layout/chevron2"/>
    <dgm:cxn modelId="{33F16D22-AD6B-4474-B699-5E9A60960A48}" type="presParOf" srcId="{F75534E9-50AB-4737-9868-0B4855542462}" destId="{09CB154A-0A21-4C2F-A5CC-EE8DF4DEB316}" srcOrd="1" destOrd="0" presId="urn:microsoft.com/office/officeart/2005/8/layout/chevron2"/>
    <dgm:cxn modelId="{CBA7ECC9-9F2D-46B4-8AD4-4F063E43553B}" type="presParOf" srcId="{F75534E9-50AB-4737-9868-0B4855542462}" destId="{500A40BA-C7E9-41C0-98B5-9927F75AE012}" srcOrd="2" destOrd="0" presId="urn:microsoft.com/office/officeart/2005/8/layout/chevron2"/>
    <dgm:cxn modelId="{BC79A036-EA5D-4D93-8F99-6AB32A472408}" type="presParOf" srcId="{500A40BA-C7E9-41C0-98B5-9927F75AE012}" destId="{21DCE2C0-414A-4847-B1DD-4CFBD2635806}" srcOrd="0" destOrd="0" presId="urn:microsoft.com/office/officeart/2005/8/layout/chevron2"/>
    <dgm:cxn modelId="{A771E4B0-EAF6-4FE6-9C11-A6BF1FC5ADF6}" type="presParOf" srcId="{500A40BA-C7E9-41C0-98B5-9927F75AE012}" destId="{85049679-B705-4DFA-B90A-08CFE0F86CFD}" srcOrd="1" destOrd="0" presId="urn:microsoft.com/office/officeart/2005/8/layout/chevron2"/>
    <dgm:cxn modelId="{C19EDC70-B4CE-4DE6-9D25-4EA1CF421616}" type="presParOf" srcId="{F75534E9-50AB-4737-9868-0B4855542462}" destId="{75574463-1222-4CCD-BC7F-0137D3972747}" srcOrd="3" destOrd="0" presId="urn:microsoft.com/office/officeart/2005/8/layout/chevron2"/>
    <dgm:cxn modelId="{E9208C52-9335-4BFE-83C4-DA040A76EE26}" type="presParOf" srcId="{F75534E9-50AB-4737-9868-0B4855542462}" destId="{C4ADAFF1-4D54-4509-A967-6603A530893E}" srcOrd="4" destOrd="0" presId="urn:microsoft.com/office/officeart/2005/8/layout/chevron2"/>
    <dgm:cxn modelId="{2AE69A7E-7FBA-4501-95DD-A362F2058DF8}" type="presParOf" srcId="{C4ADAFF1-4D54-4509-A967-6603A530893E}" destId="{F6BE5EBA-1DB7-4EB6-BFD3-9C578A65F60B}" srcOrd="0" destOrd="0" presId="urn:microsoft.com/office/officeart/2005/8/layout/chevron2"/>
    <dgm:cxn modelId="{92CD87F1-A56C-4BAF-B936-A9A3A76A630A}" type="presParOf" srcId="{C4ADAFF1-4D54-4509-A967-6603A530893E}" destId="{6C1053B4-3CF8-496B-9825-1C165548F6CD}" srcOrd="1" destOrd="0" presId="urn:microsoft.com/office/officeart/2005/8/layout/chevron2"/>
    <dgm:cxn modelId="{28DAC546-EDB6-4D1B-85AB-48778BD0F445}" type="presParOf" srcId="{F75534E9-50AB-4737-9868-0B4855542462}" destId="{A049D112-1374-45A8-AE25-F8DEDEA4FCB6}" srcOrd="5" destOrd="0" presId="urn:microsoft.com/office/officeart/2005/8/layout/chevron2"/>
    <dgm:cxn modelId="{76047B62-080C-46F9-94DC-CB3601B685B7}" type="presParOf" srcId="{F75534E9-50AB-4737-9868-0B4855542462}" destId="{CEEABB31-052B-44EE-B832-82FC56DD433E}" srcOrd="6" destOrd="0" presId="urn:microsoft.com/office/officeart/2005/8/layout/chevron2"/>
    <dgm:cxn modelId="{BCC4419C-704D-4EC7-BA09-8FAC8C24ABDB}" type="presParOf" srcId="{CEEABB31-052B-44EE-B832-82FC56DD433E}" destId="{65BE5F2D-3C65-47FF-8359-065934BD1069}" srcOrd="0" destOrd="0" presId="urn:microsoft.com/office/officeart/2005/8/layout/chevron2"/>
    <dgm:cxn modelId="{2F615DC8-75CF-49E8-BDF7-384DCF96908F}" type="presParOf" srcId="{CEEABB31-052B-44EE-B832-82FC56DD433E}" destId="{692F0DB9-654F-4C74-A652-58C1CBA34B0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156146-B539-4B76-B763-E0993B6B8857}"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0907D2C5-D0D5-4752-8760-C85BDCE56090}">
      <dgm:prSet phldrT="[Text]"/>
      <dgm:spPr>
        <a:noFill/>
        <a:ln>
          <a:solidFill>
            <a:schemeClr val="accent1"/>
          </a:solidFill>
        </a:ln>
      </dgm:spPr>
      <dgm:t>
        <a:bodyPr/>
        <a:lstStyle/>
        <a:p>
          <a:pPr rtl="1"/>
          <a:r>
            <a:rPr lang="ar-IQ" b="1" dirty="0" smtClean="0">
              <a:solidFill>
                <a:schemeClr val="accent1"/>
              </a:solidFill>
            </a:rPr>
            <a:t>عملية متتابعة ديناميكية تتضمن في مراحلها المختلفة تفاعلات متعددة تنتهي بمرحلة اتخاذ القرار </a:t>
          </a:r>
          <a:endParaRPr lang="en-US" b="1" dirty="0">
            <a:solidFill>
              <a:schemeClr val="accent1"/>
            </a:solidFill>
          </a:endParaRPr>
        </a:p>
      </dgm:t>
    </dgm:pt>
    <dgm:pt modelId="{5EAA099A-BF46-436F-9549-1B63F49B2BA6}" type="parTrans" cxnId="{08391966-2344-4A91-8B1A-531622EF6038}">
      <dgm:prSet/>
      <dgm:spPr/>
      <dgm:t>
        <a:bodyPr/>
        <a:lstStyle/>
        <a:p>
          <a:endParaRPr lang="en-US"/>
        </a:p>
      </dgm:t>
    </dgm:pt>
    <dgm:pt modelId="{25641DBF-B9C0-4D95-B151-AED5E04BC60A}" type="sibTrans" cxnId="{08391966-2344-4A91-8B1A-531622EF6038}">
      <dgm:prSet/>
      <dgm:spPr>
        <a:solidFill>
          <a:schemeClr val="accent1">
            <a:lumMod val="60000"/>
            <a:lumOff val="40000"/>
          </a:schemeClr>
        </a:solidFill>
        <a:ln>
          <a:solidFill>
            <a:schemeClr val="accent1"/>
          </a:solidFill>
        </a:ln>
      </dgm:spPr>
      <dgm:t>
        <a:bodyPr/>
        <a:lstStyle/>
        <a:p>
          <a:endParaRPr lang="en-US">
            <a:solidFill>
              <a:schemeClr val="accent1"/>
            </a:solidFill>
          </a:endParaRPr>
        </a:p>
      </dgm:t>
    </dgm:pt>
    <dgm:pt modelId="{05F2F94D-1401-4072-B242-7E605A71C6CD}">
      <dgm:prSet phldrT="[Text]"/>
      <dgm:spPr>
        <a:noFill/>
        <a:ln>
          <a:solidFill>
            <a:schemeClr val="accent1"/>
          </a:solidFill>
        </a:ln>
      </dgm:spPr>
      <dgm:t>
        <a:bodyPr/>
        <a:lstStyle/>
        <a:p>
          <a:pPr rtl="1"/>
          <a:r>
            <a:rPr lang="ar-IQ" b="1" dirty="0" smtClean="0">
              <a:solidFill>
                <a:schemeClr val="accent1"/>
              </a:solidFill>
            </a:rPr>
            <a:t>تتوقف كفاءة القرار على طريقة صناعة القرار وليس على سلطة اتخاذه </a:t>
          </a:r>
          <a:endParaRPr lang="en-US" b="1" dirty="0">
            <a:solidFill>
              <a:schemeClr val="accent1"/>
            </a:solidFill>
          </a:endParaRPr>
        </a:p>
      </dgm:t>
    </dgm:pt>
    <dgm:pt modelId="{41794486-8D5B-43C5-B297-AB2E1D9F7CFE}" type="parTrans" cxnId="{6CDA0AC9-6473-4A8C-8E9C-F834F1461C64}">
      <dgm:prSet/>
      <dgm:spPr/>
      <dgm:t>
        <a:bodyPr/>
        <a:lstStyle/>
        <a:p>
          <a:endParaRPr lang="en-US"/>
        </a:p>
      </dgm:t>
    </dgm:pt>
    <dgm:pt modelId="{EA8FD36B-65F6-496B-94F5-F2273E81FA26}" type="sibTrans" cxnId="{6CDA0AC9-6473-4A8C-8E9C-F834F1461C64}">
      <dgm:prSet/>
      <dgm:spPr>
        <a:solidFill>
          <a:schemeClr val="accent1">
            <a:lumMod val="60000"/>
            <a:lumOff val="40000"/>
          </a:schemeClr>
        </a:solidFill>
        <a:ln>
          <a:solidFill>
            <a:schemeClr val="accent1"/>
          </a:solidFill>
        </a:ln>
      </dgm:spPr>
      <dgm:t>
        <a:bodyPr/>
        <a:lstStyle/>
        <a:p>
          <a:endParaRPr lang="en-US"/>
        </a:p>
      </dgm:t>
    </dgm:pt>
    <dgm:pt modelId="{053C06EA-6CFE-4232-A36C-FE82CD02EDDE}">
      <dgm:prSet phldrT="[Text]"/>
      <dgm:spPr>
        <a:noFill/>
        <a:ln>
          <a:solidFill>
            <a:schemeClr val="accent1"/>
          </a:solidFill>
        </a:ln>
      </dgm:spPr>
      <dgm:t>
        <a:bodyPr/>
        <a:lstStyle/>
        <a:p>
          <a:pPr rtl="1"/>
          <a:r>
            <a:rPr lang="ar-IQ" dirty="0" smtClean="0">
              <a:solidFill>
                <a:schemeClr val="bg1"/>
              </a:solidFill>
            </a:rPr>
            <a:t>عملية اتخاذ القرارات في ظل الازمات </a:t>
          </a:r>
          <a:endParaRPr lang="en-US" dirty="0">
            <a:solidFill>
              <a:schemeClr val="bg1"/>
            </a:solidFill>
          </a:endParaRPr>
        </a:p>
      </dgm:t>
    </dgm:pt>
    <dgm:pt modelId="{E2EE6D06-D2CD-4093-8BE2-D7AEE647FD24}" type="parTrans" cxnId="{3C77558F-39AF-4954-BFF5-C42B4D431B97}">
      <dgm:prSet/>
      <dgm:spPr/>
      <dgm:t>
        <a:bodyPr/>
        <a:lstStyle/>
        <a:p>
          <a:endParaRPr lang="en-US"/>
        </a:p>
      </dgm:t>
    </dgm:pt>
    <dgm:pt modelId="{56489061-9095-411F-B73E-EC30D148DAC1}" type="sibTrans" cxnId="{3C77558F-39AF-4954-BFF5-C42B4D431B97}">
      <dgm:prSet/>
      <dgm:spPr/>
      <dgm:t>
        <a:bodyPr/>
        <a:lstStyle/>
        <a:p>
          <a:endParaRPr lang="en-US"/>
        </a:p>
      </dgm:t>
    </dgm:pt>
    <dgm:pt modelId="{70144F6A-F35C-495A-8B71-444AE97E7B0F}" type="pres">
      <dgm:prSet presAssocID="{D8156146-B539-4B76-B763-E0993B6B8857}" presName="Name0" presStyleCnt="0">
        <dgm:presLayoutVars>
          <dgm:dir/>
          <dgm:resizeHandles val="exact"/>
        </dgm:presLayoutVars>
      </dgm:prSet>
      <dgm:spPr/>
    </dgm:pt>
    <dgm:pt modelId="{1F87D415-4628-4BAD-9C74-C382111BC595}" type="pres">
      <dgm:prSet presAssocID="{D8156146-B539-4B76-B763-E0993B6B8857}" presName="vNodes" presStyleCnt="0"/>
      <dgm:spPr/>
    </dgm:pt>
    <dgm:pt modelId="{0396FF22-C639-44F2-A6BA-1D45284302F0}" type="pres">
      <dgm:prSet presAssocID="{0907D2C5-D0D5-4752-8760-C85BDCE56090}" presName="node" presStyleLbl="node1" presStyleIdx="0" presStyleCnt="3" custScaleX="255715">
        <dgm:presLayoutVars>
          <dgm:bulletEnabled val="1"/>
        </dgm:presLayoutVars>
      </dgm:prSet>
      <dgm:spPr/>
      <dgm:t>
        <a:bodyPr/>
        <a:lstStyle/>
        <a:p>
          <a:endParaRPr lang="en-US"/>
        </a:p>
      </dgm:t>
    </dgm:pt>
    <dgm:pt modelId="{BFD4D77F-EEE8-4598-B14A-E929FE4BAE47}" type="pres">
      <dgm:prSet presAssocID="{25641DBF-B9C0-4D95-B151-AED5E04BC60A}" presName="spacerT" presStyleCnt="0"/>
      <dgm:spPr/>
    </dgm:pt>
    <dgm:pt modelId="{E6F355FB-E139-44DF-A258-C0839E1FDE58}" type="pres">
      <dgm:prSet presAssocID="{25641DBF-B9C0-4D95-B151-AED5E04BC60A}" presName="sibTrans" presStyleLbl="sibTrans2D1" presStyleIdx="0" presStyleCnt="2"/>
      <dgm:spPr/>
      <dgm:t>
        <a:bodyPr/>
        <a:lstStyle/>
        <a:p>
          <a:endParaRPr lang="en-US"/>
        </a:p>
      </dgm:t>
    </dgm:pt>
    <dgm:pt modelId="{A4409C0E-7B54-413D-BBD4-82F7EFE34DE1}" type="pres">
      <dgm:prSet presAssocID="{25641DBF-B9C0-4D95-B151-AED5E04BC60A}" presName="spacerB" presStyleCnt="0"/>
      <dgm:spPr/>
    </dgm:pt>
    <dgm:pt modelId="{52259B6E-7FED-45F0-939E-3A5EE784A1FC}" type="pres">
      <dgm:prSet presAssocID="{05F2F94D-1401-4072-B242-7E605A71C6CD}" presName="node" presStyleLbl="node1" presStyleIdx="1" presStyleCnt="3" custScaleX="247534">
        <dgm:presLayoutVars>
          <dgm:bulletEnabled val="1"/>
        </dgm:presLayoutVars>
      </dgm:prSet>
      <dgm:spPr/>
      <dgm:t>
        <a:bodyPr/>
        <a:lstStyle/>
        <a:p>
          <a:endParaRPr lang="en-US"/>
        </a:p>
      </dgm:t>
    </dgm:pt>
    <dgm:pt modelId="{3CD0D24D-5A2F-4131-B4F8-CFEC07539D48}" type="pres">
      <dgm:prSet presAssocID="{D8156146-B539-4B76-B763-E0993B6B8857}" presName="sibTransLast" presStyleLbl="sibTrans2D1" presStyleIdx="1" presStyleCnt="2"/>
      <dgm:spPr/>
      <dgm:t>
        <a:bodyPr/>
        <a:lstStyle/>
        <a:p>
          <a:endParaRPr lang="en-US"/>
        </a:p>
      </dgm:t>
    </dgm:pt>
    <dgm:pt modelId="{642C278E-3CFF-40E2-A89D-56E986E2C316}" type="pres">
      <dgm:prSet presAssocID="{D8156146-B539-4B76-B763-E0993B6B8857}" presName="connectorText" presStyleLbl="sibTrans2D1" presStyleIdx="1" presStyleCnt="2"/>
      <dgm:spPr/>
      <dgm:t>
        <a:bodyPr/>
        <a:lstStyle/>
        <a:p>
          <a:endParaRPr lang="en-US"/>
        </a:p>
      </dgm:t>
    </dgm:pt>
    <dgm:pt modelId="{F56175FE-8F60-41C2-BE62-C47FE638EA8D}" type="pres">
      <dgm:prSet presAssocID="{D8156146-B539-4B76-B763-E0993B6B8857}" presName="lastNode" presStyleLbl="node1" presStyleIdx="2" presStyleCnt="3">
        <dgm:presLayoutVars>
          <dgm:bulletEnabled val="1"/>
        </dgm:presLayoutVars>
      </dgm:prSet>
      <dgm:spPr/>
      <dgm:t>
        <a:bodyPr/>
        <a:lstStyle/>
        <a:p>
          <a:endParaRPr lang="en-US"/>
        </a:p>
      </dgm:t>
    </dgm:pt>
  </dgm:ptLst>
  <dgm:cxnLst>
    <dgm:cxn modelId="{08391966-2344-4A91-8B1A-531622EF6038}" srcId="{D8156146-B539-4B76-B763-E0993B6B8857}" destId="{0907D2C5-D0D5-4752-8760-C85BDCE56090}" srcOrd="0" destOrd="0" parTransId="{5EAA099A-BF46-436F-9549-1B63F49B2BA6}" sibTransId="{25641DBF-B9C0-4D95-B151-AED5E04BC60A}"/>
    <dgm:cxn modelId="{9262F169-2B96-4E0A-A736-99D1FEE416A0}" type="presOf" srcId="{053C06EA-6CFE-4232-A36C-FE82CD02EDDE}" destId="{F56175FE-8F60-41C2-BE62-C47FE638EA8D}" srcOrd="0" destOrd="0" presId="urn:microsoft.com/office/officeart/2005/8/layout/equation2"/>
    <dgm:cxn modelId="{75C1CB14-0B86-439A-8841-C6B37A201E8B}" type="presOf" srcId="{EA8FD36B-65F6-496B-94F5-F2273E81FA26}" destId="{642C278E-3CFF-40E2-A89D-56E986E2C316}" srcOrd="1" destOrd="0" presId="urn:microsoft.com/office/officeart/2005/8/layout/equation2"/>
    <dgm:cxn modelId="{3C77558F-39AF-4954-BFF5-C42B4D431B97}" srcId="{D8156146-B539-4B76-B763-E0993B6B8857}" destId="{053C06EA-6CFE-4232-A36C-FE82CD02EDDE}" srcOrd="2" destOrd="0" parTransId="{E2EE6D06-D2CD-4093-8BE2-D7AEE647FD24}" sibTransId="{56489061-9095-411F-B73E-EC30D148DAC1}"/>
    <dgm:cxn modelId="{46E01AA0-C982-4D09-B08C-314EF313660C}" type="presOf" srcId="{D8156146-B539-4B76-B763-E0993B6B8857}" destId="{70144F6A-F35C-495A-8B71-444AE97E7B0F}" srcOrd="0" destOrd="0" presId="urn:microsoft.com/office/officeart/2005/8/layout/equation2"/>
    <dgm:cxn modelId="{6CDA0AC9-6473-4A8C-8E9C-F834F1461C64}" srcId="{D8156146-B539-4B76-B763-E0993B6B8857}" destId="{05F2F94D-1401-4072-B242-7E605A71C6CD}" srcOrd="1" destOrd="0" parTransId="{41794486-8D5B-43C5-B297-AB2E1D9F7CFE}" sibTransId="{EA8FD36B-65F6-496B-94F5-F2273E81FA26}"/>
    <dgm:cxn modelId="{046E15AE-B66C-49A3-980E-117320FBFCF1}" type="presOf" srcId="{EA8FD36B-65F6-496B-94F5-F2273E81FA26}" destId="{3CD0D24D-5A2F-4131-B4F8-CFEC07539D48}" srcOrd="0" destOrd="0" presId="urn:microsoft.com/office/officeart/2005/8/layout/equation2"/>
    <dgm:cxn modelId="{3741511A-F0A6-4647-9EB4-80940B97989F}" type="presOf" srcId="{25641DBF-B9C0-4D95-B151-AED5E04BC60A}" destId="{E6F355FB-E139-44DF-A258-C0839E1FDE58}" srcOrd="0" destOrd="0" presId="urn:microsoft.com/office/officeart/2005/8/layout/equation2"/>
    <dgm:cxn modelId="{6E7C7AEA-896D-4FA7-9D72-78F0DE4A5557}" type="presOf" srcId="{05F2F94D-1401-4072-B242-7E605A71C6CD}" destId="{52259B6E-7FED-45F0-939E-3A5EE784A1FC}" srcOrd="0" destOrd="0" presId="urn:microsoft.com/office/officeart/2005/8/layout/equation2"/>
    <dgm:cxn modelId="{FED8308C-B063-4770-880B-BBB24F4F06BD}" type="presOf" srcId="{0907D2C5-D0D5-4752-8760-C85BDCE56090}" destId="{0396FF22-C639-44F2-A6BA-1D45284302F0}" srcOrd="0" destOrd="0" presId="urn:microsoft.com/office/officeart/2005/8/layout/equation2"/>
    <dgm:cxn modelId="{06B7DE97-A1E6-40C3-BBDB-841289577EFA}" type="presParOf" srcId="{70144F6A-F35C-495A-8B71-444AE97E7B0F}" destId="{1F87D415-4628-4BAD-9C74-C382111BC595}" srcOrd="0" destOrd="0" presId="urn:microsoft.com/office/officeart/2005/8/layout/equation2"/>
    <dgm:cxn modelId="{99F1369A-1EF9-49B5-9D02-90FB46104923}" type="presParOf" srcId="{1F87D415-4628-4BAD-9C74-C382111BC595}" destId="{0396FF22-C639-44F2-A6BA-1D45284302F0}" srcOrd="0" destOrd="0" presId="urn:microsoft.com/office/officeart/2005/8/layout/equation2"/>
    <dgm:cxn modelId="{4E8ECE79-1334-4D02-AD49-6378E3C4CB5D}" type="presParOf" srcId="{1F87D415-4628-4BAD-9C74-C382111BC595}" destId="{BFD4D77F-EEE8-4598-B14A-E929FE4BAE47}" srcOrd="1" destOrd="0" presId="urn:microsoft.com/office/officeart/2005/8/layout/equation2"/>
    <dgm:cxn modelId="{AE1B4341-63F3-48D2-A6B9-77B3F5552277}" type="presParOf" srcId="{1F87D415-4628-4BAD-9C74-C382111BC595}" destId="{E6F355FB-E139-44DF-A258-C0839E1FDE58}" srcOrd="2" destOrd="0" presId="urn:microsoft.com/office/officeart/2005/8/layout/equation2"/>
    <dgm:cxn modelId="{C4180F98-947B-4A00-90AD-D66D62ED90AB}" type="presParOf" srcId="{1F87D415-4628-4BAD-9C74-C382111BC595}" destId="{A4409C0E-7B54-413D-BBD4-82F7EFE34DE1}" srcOrd="3" destOrd="0" presId="urn:microsoft.com/office/officeart/2005/8/layout/equation2"/>
    <dgm:cxn modelId="{D674B273-8B9B-4973-B1EA-4097000EB7A2}" type="presParOf" srcId="{1F87D415-4628-4BAD-9C74-C382111BC595}" destId="{52259B6E-7FED-45F0-939E-3A5EE784A1FC}" srcOrd="4" destOrd="0" presId="urn:microsoft.com/office/officeart/2005/8/layout/equation2"/>
    <dgm:cxn modelId="{9AAADF9A-130E-44D9-9961-C9F2175B1020}" type="presParOf" srcId="{70144F6A-F35C-495A-8B71-444AE97E7B0F}" destId="{3CD0D24D-5A2F-4131-B4F8-CFEC07539D48}" srcOrd="1" destOrd="0" presId="urn:microsoft.com/office/officeart/2005/8/layout/equation2"/>
    <dgm:cxn modelId="{133C3F22-C2C2-42AD-9CE0-18ABEDC80E92}" type="presParOf" srcId="{3CD0D24D-5A2F-4131-B4F8-CFEC07539D48}" destId="{642C278E-3CFF-40E2-A89D-56E986E2C316}" srcOrd="0" destOrd="0" presId="urn:microsoft.com/office/officeart/2005/8/layout/equation2"/>
    <dgm:cxn modelId="{79562045-C99F-403C-A3F6-2DDF661C60EE}" type="presParOf" srcId="{70144F6A-F35C-495A-8B71-444AE97E7B0F}" destId="{F56175FE-8F60-41C2-BE62-C47FE638EA8D}"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9A2D4B-E492-4254-A522-80333A9B8C80}"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B596F2B3-8BE0-40B0-9588-824DB84AF957}">
      <dgm:prSet phldrT="[Text]"/>
      <dgm:spPr/>
      <dgm:t>
        <a:bodyPr/>
        <a:lstStyle/>
        <a:p>
          <a:r>
            <a:rPr lang="ar-IQ" dirty="0" smtClean="0"/>
            <a:t>صفات عملية صناعة واتخاذ القرارات في ظل الازمات </a:t>
          </a:r>
          <a:endParaRPr lang="en-US" dirty="0"/>
        </a:p>
      </dgm:t>
    </dgm:pt>
    <dgm:pt modelId="{DCDC50C4-F771-4094-867E-011F4496108A}" type="parTrans" cxnId="{69A650D3-8ACA-4E4C-AA72-88BD6A0F4246}">
      <dgm:prSet/>
      <dgm:spPr/>
      <dgm:t>
        <a:bodyPr/>
        <a:lstStyle/>
        <a:p>
          <a:endParaRPr lang="en-US"/>
        </a:p>
      </dgm:t>
    </dgm:pt>
    <dgm:pt modelId="{8EE921C2-0F94-42A0-83DD-28C6A8127394}" type="sibTrans" cxnId="{69A650D3-8ACA-4E4C-AA72-88BD6A0F4246}">
      <dgm:prSet/>
      <dgm:spPr/>
      <dgm:t>
        <a:bodyPr/>
        <a:lstStyle/>
        <a:p>
          <a:endParaRPr lang="en-US"/>
        </a:p>
      </dgm:t>
    </dgm:pt>
    <dgm:pt modelId="{04FBD02E-934E-4269-9B2F-5FEBBAF34854}">
      <dgm:prSet phldrT="[Text]"/>
      <dgm:spPr/>
      <dgm:t>
        <a:bodyPr/>
        <a:lstStyle/>
        <a:p>
          <a:r>
            <a:rPr lang="ar-IQ" dirty="0" smtClean="0"/>
            <a:t>عدم التأكد</a:t>
          </a:r>
          <a:endParaRPr lang="en-US" dirty="0"/>
        </a:p>
      </dgm:t>
    </dgm:pt>
    <dgm:pt modelId="{B377CD37-84B5-46A2-A85D-A019950416CB}" type="parTrans" cxnId="{6D171087-1FBD-42A2-A165-1B8C42C7CEF4}">
      <dgm:prSet/>
      <dgm:spPr/>
      <dgm:t>
        <a:bodyPr/>
        <a:lstStyle/>
        <a:p>
          <a:endParaRPr lang="en-US"/>
        </a:p>
      </dgm:t>
    </dgm:pt>
    <dgm:pt modelId="{D91C53B5-D733-4970-8AA0-86BA87878FC3}" type="sibTrans" cxnId="{6D171087-1FBD-42A2-A165-1B8C42C7CEF4}">
      <dgm:prSet/>
      <dgm:spPr/>
      <dgm:t>
        <a:bodyPr/>
        <a:lstStyle/>
        <a:p>
          <a:endParaRPr lang="en-US"/>
        </a:p>
      </dgm:t>
    </dgm:pt>
    <dgm:pt modelId="{97EA8343-21E7-495B-AED0-9B7C4C3B40CB}">
      <dgm:prSet phldrT="[Text]"/>
      <dgm:spPr/>
      <dgm:t>
        <a:bodyPr/>
        <a:lstStyle/>
        <a:p>
          <a:r>
            <a:rPr lang="ar-IQ" dirty="0" smtClean="0"/>
            <a:t>التدخل العاطفي </a:t>
          </a:r>
          <a:endParaRPr lang="en-US" dirty="0"/>
        </a:p>
      </dgm:t>
    </dgm:pt>
    <dgm:pt modelId="{210834B0-5289-4DFC-8434-0F360C4093B5}" type="parTrans" cxnId="{E570CE35-5C1D-4B1D-8B26-DDEB6AD421E6}">
      <dgm:prSet/>
      <dgm:spPr/>
      <dgm:t>
        <a:bodyPr/>
        <a:lstStyle/>
        <a:p>
          <a:endParaRPr lang="en-US"/>
        </a:p>
      </dgm:t>
    </dgm:pt>
    <dgm:pt modelId="{68CEE83A-95E4-445C-B087-861F6F036778}" type="sibTrans" cxnId="{E570CE35-5C1D-4B1D-8B26-DDEB6AD421E6}">
      <dgm:prSet/>
      <dgm:spPr/>
      <dgm:t>
        <a:bodyPr/>
        <a:lstStyle/>
        <a:p>
          <a:endParaRPr lang="en-US"/>
        </a:p>
      </dgm:t>
    </dgm:pt>
    <dgm:pt modelId="{E628C9DF-ED6C-4A7F-B103-18BD8E9BF66C}">
      <dgm:prSet phldrT="[Text]"/>
      <dgm:spPr/>
      <dgm:t>
        <a:bodyPr/>
        <a:lstStyle/>
        <a:p>
          <a:r>
            <a:rPr lang="ar-IQ" dirty="0" smtClean="0"/>
            <a:t>تضارب المصالح</a:t>
          </a:r>
          <a:endParaRPr lang="en-US" dirty="0"/>
        </a:p>
      </dgm:t>
    </dgm:pt>
    <dgm:pt modelId="{94A4171A-8F2C-438D-97A1-5E0491D6166C}" type="parTrans" cxnId="{D2756979-15E2-4136-A115-5BE7466DFB48}">
      <dgm:prSet/>
      <dgm:spPr/>
      <dgm:t>
        <a:bodyPr/>
        <a:lstStyle/>
        <a:p>
          <a:endParaRPr lang="en-US"/>
        </a:p>
      </dgm:t>
    </dgm:pt>
    <dgm:pt modelId="{6DDBFD65-EC93-4A44-BA6C-3F97A0AE91E3}" type="sibTrans" cxnId="{D2756979-15E2-4136-A115-5BE7466DFB48}">
      <dgm:prSet/>
      <dgm:spPr/>
      <dgm:t>
        <a:bodyPr/>
        <a:lstStyle/>
        <a:p>
          <a:endParaRPr lang="en-US"/>
        </a:p>
      </dgm:t>
    </dgm:pt>
    <dgm:pt modelId="{D5B9F48F-FBA7-411A-BE08-3560DBF85FD4}">
      <dgm:prSet phldrT="[Text]"/>
      <dgm:spPr/>
      <dgm:t>
        <a:bodyPr/>
        <a:lstStyle/>
        <a:p>
          <a:r>
            <a:rPr lang="ar-IQ" dirty="0" smtClean="0"/>
            <a:t>التعقيد</a:t>
          </a:r>
          <a:endParaRPr lang="en-US" dirty="0"/>
        </a:p>
      </dgm:t>
    </dgm:pt>
    <dgm:pt modelId="{CAAA8F63-652B-45B9-828A-931BD6CC6EC6}" type="parTrans" cxnId="{20D8C4CC-46ED-413C-99B0-73B6A1B5B12A}">
      <dgm:prSet/>
      <dgm:spPr/>
      <dgm:t>
        <a:bodyPr/>
        <a:lstStyle/>
        <a:p>
          <a:endParaRPr lang="en-US"/>
        </a:p>
      </dgm:t>
    </dgm:pt>
    <dgm:pt modelId="{9E862805-47C9-4CDA-949E-544204B9EC9C}" type="sibTrans" cxnId="{20D8C4CC-46ED-413C-99B0-73B6A1B5B12A}">
      <dgm:prSet/>
      <dgm:spPr/>
      <dgm:t>
        <a:bodyPr/>
        <a:lstStyle/>
        <a:p>
          <a:endParaRPr lang="en-US"/>
        </a:p>
      </dgm:t>
    </dgm:pt>
    <dgm:pt modelId="{B65611F1-4652-4D71-AD1D-6C6D71BFAEF1}">
      <dgm:prSet phldrT="[Text]"/>
      <dgm:spPr/>
      <dgm:t>
        <a:bodyPr/>
        <a:lstStyle/>
        <a:p>
          <a:r>
            <a:rPr lang="ar-IQ" dirty="0" smtClean="0"/>
            <a:t>مقاومة التغيير </a:t>
          </a:r>
          <a:endParaRPr lang="en-US" dirty="0"/>
        </a:p>
      </dgm:t>
    </dgm:pt>
    <dgm:pt modelId="{3D5CF96D-5552-428B-82F0-FC3C005B6589}" type="parTrans" cxnId="{F386EB31-378D-4F28-89B7-F432CB0B0EEA}">
      <dgm:prSet/>
      <dgm:spPr/>
      <dgm:t>
        <a:bodyPr/>
        <a:lstStyle/>
        <a:p>
          <a:endParaRPr lang="en-US"/>
        </a:p>
      </dgm:t>
    </dgm:pt>
    <dgm:pt modelId="{838E74AF-1451-40EF-842A-CEA60D655862}" type="sibTrans" cxnId="{F386EB31-378D-4F28-89B7-F432CB0B0EEA}">
      <dgm:prSet/>
      <dgm:spPr/>
      <dgm:t>
        <a:bodyPr/>
        <a:lstStyle/>
        <a:p>
          <a:endParaRPr lang="en-US"/>
        </a:p>
      </dgm:t>
    </dgm:pt>
    <dgm:pt modelId="{D434CA55-A235-4BA4-B3EA-E6D00E0A840D}" type="pres">
      <dgm:prSet presAssocID="{179A2D4B-E492-4254-A522-80333A9B8C80}" presName="composite" presStyleCnt="0">
        <dgm:presLayoutVars>
          <dgm:chMax val="1"/>
          <dgm:dir/>
          <dgm:resizeHandles val="exact"/>
        </dgm:presLayoutVars>
      </dgm:prSet>
      <dgm:spPr/>
      <dgm:t>
        <a:bodyPr/>
        <a:lstStyle/>
        <a:p>
          <a:pPr rtl="1"/>
          <a:endParaRPr lang="ar-IQ"/>
        </a:p>
      </dgm:t>
    </dgm:pt>
    <dgm:pt modelId="{FD1F72DE-5C9D-47F0-A6AD-F95F01D38FB4}" type="pres">
      <dgm:prSet presAssocID="{179A2D4B-E492-4254-A522-80333A9B8C80}" presName="radial" presStyleCnt="0">
        <dgm:presLayoutVars>
          <dgm:animLvl val="ctr"/>
        </dgm:presLayoutVars>
      </dgm:prSet>
      <dgm:spPr/>
    </dgm:pt>
    <dgm:pt modelId="{23BFA8C0-91FA-4246-B3A8-E779AB18044D}" type="pres">
      <dgm:prSet presAssocID="{B596F2B3-8BE0-40B0-9588-824DB84AF957}" presName="centerShape" presStyleLbl="vennNode1" presStyleIdx="0" presStyleCnt="6"/>
      <dgm:spPr/>
      <dgm:t>
        <a:bodyPr/>
        <a:lstStyle/>
        <a:p>
          <a:endParaRPr lang="en-US"/>
        </a:p>
      </dgm:t>
    </dgm:pt>
    <dgm:pt modelId="{67D98D54-206F-4C8E-A167-88F0D175E5AD}" type="pres">
      <dgm:prSet presAssocID="{04FBD02E-934E-4269-9B2F-5FEBBAF34854}" presName="node" presStyleLbl="vennNode1" presStyleIdx="1" presStyleCnt="6">
        <dgm:presLayoutVars>
          <dgm:bulletEnabled val="1"/>
        </dgm:presLayoutVars>
      </dgm:prSet>
      <dgm:spPr/>
      <dgm:t>
        <a:bodyPr/>
        <a:lstStyle/>
        <a:p>
          <a:pPr rtl="1"/>
          <a:endParaRPr lang="ar-IQ"/>
        </a:p>
      </dgm:t>
    </dgm:pt>
    <dgm:pt modelId="{D98EA27A-6317-423A-BB75-887A46CC5B16}" type="pres">
      <dgm:prSet presAssocID="{97EA8343-21E7-495B-AED0-9B7C4C3B40CB}" presName="node" presStyleLbl="vennNode1" presStyleIdx="2" presStyleCnt="6">
        <dgm:presLayoutVars>
          <dgm:bulletEnabled val="1"/>
        </dgm:presLayoutVars>
      </dgm:prSet>
      <dgm:spPr/>
      <dgm:t>
        <a:bodyPr/>
        <a:lstStyle/>
        <a:p>
          <a:pPr rtl="1"/>
          <a:endParaRPr lang="ar-IQ"/>
        </a:p>
      </dgm:t>
    </dgm:pt>
    <dgm:pt modelId="{945DB5AE-6702-44DF-A713-A32716796F7E}" type="pres">
      <dgm:prSet presAssocID="{E628C9DF-ED6C-4A7F-B103-18BD8E9BF66C}" presName="node" presStyleLbl="vennNode1" presStyleIdx="3" presStyleCnt="6">
        <dgm:presLayoutVars>
          <dgm:bulletEnabled val="1"/>
        </dgm:presLayoutVars>
      </dgm:prSet>
      <dgm:spPr/>
      <dgm:t>
        <a:bodyPr/>
        <a:lstStyle/>
        <a:p>
          <a:pPr rtl="1"/>
          <a:endParaRPr lang="ar-IQ"/>
        </a:p>
      </dgm:t>
    </dgm:pt>
    <dgm:pt modelId="{3CA1BE66-370D-4857-B7F1-822DE3041A13}" type="pres">
      <dgm:prSet presAssocID="{D5B9F48F-FBA7-411A-BE08-3560DBF85FD4}" presName="node" presStyleLbl="vennNode1" presStyleIdx="4" presStyleCnt="6">
        <dgm:presLayoutVars>
          <dgm:bulletEnabled val="1"/>
        </dgm:presLayoutVars>
      </dgm:prSet>
      <dgm:spPr/>
      <dgm:t>
        <a:bodyPr/>
        <a:lstStyle/>
        <a:p>
          <a:pPr rtl="1"/>
          <a:endParaRPr lang="ar-IQ"/>
        </a:p>
      </dgm:t>
    </dgm:pt>
    <dgm:pt modelId="{5E8BE3F8-14BE-4144-875E-ACBE12D9C660}" type="pres">
      <dgm:prSet presAssocID="{B65611F1-4652-4D71-AD1D-6C6D71BFAEF1}" presName="node" presStyleLbl="vennNode1" presStyleIdx="5" presStyleCnt="6">
        <dgm:presLayoutVars>
          <dgm:bulletEnabled val="1"/>
        </dgm:presLayoutVars>
      </dgm:prSet>
      <dgm:spPr/>
      <dgm:t>
        <a:bodyPr/>
        <a:lstStyle/>
        <a:p>
          <a:endParaRPr lang="en-US"/>
        </a:p>
      </dgm:t>
    </dgm:pt>
  </dgm:ptLst>
  <dgm:cxnLst>
    <dgm:cxn modelId="{69A650D3-8ACA-4E4C-AA72-88BD6A0F4246}" srcId="{179A2D4B-E492-4254-A522-80333A9B8C80}" destId="{B596F2B3-8BE0-40B0-9588-824DB84AF957}" srcOrd="0" destOrd="0" parTransId="{DCDC50C4-F771-4094-867E-011F4496108A}" sibTransId="{8EE921C2-0F94-42A0-83DD-28C6A8127394}"/>
    <dgm:cxn modelId="{3B7B2FF7-C77F-4F99-B18E-8728BFD6D0D5}" type="presOf" srcId="{E628C9DF-ED6C-4A7F-B103-18BD8E9BF66C}" destId="{945DB5AE-6702-44DF-A713-A32716796F7E}" srcOrd="0" destOrd="0" presId="urn:microsoft.com/office/officeart/2005/8/layout/radial3"/>
    <dgm:cxn modelId="{F386EB31-378D-4F28-89B7-F432CB0B0EEA}" srcId="{B596F2B3-8BE0-40B0-9588-824DB84AF957}" destId="{B65611F1-4652-4D71-AD1D-6C6D71BFAEF1}" srcOrd="4" destOrd="0" parTransId="{3D5CF96D-5552-428B-82F0-FC3C005B6589}" sibTransId="{838E74AF-1451-40EF-842A-CEA60D655862}"/>
    <dgm:cxn modelId="{62E550CE-1641-4748-A3A5-59BFC0A0ECC7}" type="presOf" srcId="{B65611F1-4652-4D71-AD1D-6C6D71BFAEF1}" destId="{5E8BE3F8-14BE-4144-875E-ACBE12D9C660}" srcOrd="0" destOrd="0" presId="urn:microsoft.com/office/officeart/2005/8/layout/radial3"/>
    <dgm:cxn modelId="{AE038E60-8314-4660-9354-C9926974E268}" type="presOf" srcId="{B596F2B3-8BE0-40B0-9588-824DB84AF957}" destId="{23BFA8C0-91FA-4246-B3A8-E779AB18044D}" srcOrd="0" destOrd="0" presId="urn:microsoft.com/office/officeart/2005/8/layout/radial3"/>
    <dgm:cxn modelId="{2A96173D-ADC1-45FA-8ED9-53C2855CF918}" type="presOf" srcId="{179A2D4B-E492-4254-A522-80333A9B8C80}" destId="{D434CA55-A235-4BA4-B3EA-E6D00E0A840D}" srcOrd="0" destOrd="0" presId="urn:microsoft.com/office/officeart/2005/8/layout/radial3"/>
    <dgm:cxn modelId="{20D8C4CC-46ED-413C-99B0-73B6A1B5B12A}" srcId="{B596F2B3-8BE0-40B0-9588-824DB84AF957}" destId="{D5B9F48F-FBA7-411A-BE08-3560DBF85FD4}" srcOrd="3" destOrd="0" parTransId="{CAAA8F63-652B-45B9-828A-931BD6CC6EC6}" sibTransId="{9E862805-47C9-4CDA-949E-544204B9EC9C}"/>
    <dgm:cxn modelId="{B2D28A10-F453-4BD6-AD34-CBF95A43302F}" type="presOf" srcId="{D5B9F48F-FBA7-411A-BE08-3560DBF85FD4}" destId="{3CA1BE66-370D-4857-B7F1-822DE3041A13}" srcOrd="0" destOrd="0" presId="urn:microsoft.com/office/officeart/2005/8/layout/radial3"/>
    <dgm:cxn modelId="{C430BAB1-6996-4753-9AD1-B645744ED628}" type="presOf" srcId="{04FBD02E-934E-4269-9B2F-5FEBBAF34854}" destId="{67D98D54-206F-4C8E-A167-88F0D175E5AD}" srcOrd="0" destOrd="0" presId="urn:microsoft.com/office/officeart/2005/8/layout/radial3"/>
    <dgm:cxn modelId="{D6508576-13E0-4622-BB9C-7568C06A1E8D}" type="presOf" srcId="{97EA8343-21E7-495B-AED0-9B7C4C3B40CB}" destId="{D98EA27A-6317-423A-BB75-887A46CC5B16}" srcOrd="0" destOrd="0" presId="urn:microsoft.com/office/officeart/2005/8/layout/radial3"/>
    <dgm:cxn modelId="{D2756979-15E2-4136-A115-5BE7466DFB48}" srcId="{B596F2B3-8BE0-40B0-9588-824DB84AF957}" destId="{E628C9DF-ED6C-4A7F-B103-18BD8E9BF66C}" srcOrd="2" destOrd="0" parTransId="{94A4171A-8F2C-438D-97A1-5E0491D6166C}" sibTransId="{6DDBFD65-EC93-4A44-BA6C-3F97A0AE91E3}"/>
    <dgm:cxn modelId="{E570CE35-5C1D-4B1D-8B26-DDEB6AD421E6}" srcId="{B596F2B3-8BE0-40B0-9588-824DB84AF957}" destId="{97EA8343-21E7-495B-AED0-9B7C4C3B40CB}" srcOrd="1" destOrd="0" parTransId="{210834B0-5289-4DFC-8434-0F360C4093B5}" sibTransId="{68CEE83A-95E4-445C-B087-861F6F036778}"/>
    <dgm:cxn modelId="{6D171087-1FBD-42A2-A165-1B8C42C7CEF4}" srcId="{B596F2B3-8BE0-40B0-9588-824DB84AF957}" destId="{04FBD02E-934E-4269-9B2F-5FEBBAF34854}" srcOrd="0" destOrd="0" parTransId="{B377CD37-84B5-46A2-A85D-A019950416CB}" sibTransId="{D91C53B5-D733-4970-8AA0-86BA87878FC3}"/>
    <dgm:cxn modelId="{04BD7F05-565C-47D0-942C-B1949C011D7D}" type="presParOf" srcId="{D434CA55-A235-4BA4-B3EA-E6D00E0A840D}" destId="{FD1F72DE-5C9D-47F0-A6AD-F95F01D38FB4}" srcOrd="0" destOrd="0" presId="urn:microsoft.com/office/officeart/2005/8/layout/radial3"/>
    <dgm:cxn modelId="{B4B6947B-9736-4C58-9755-23A4241F08A5}" type="presParOf" srcId="{FD1F72DE-5C9D-47F0-A6AD-F95F01D38FB4}" destId="{23BFA8C0-91FA-4246-B3A8-E779AB18044D}" srcOrd="0" destOrd="0" presId="urn:microsoft.com/office/officeart/2005/8/layout/radial3"/>
    <dgm:cxn modelId="{73CB2F3B-D6AA-43EC-8D5A-8DF0DBE07BC8}" type="presParOf" srcId="{FD1F72DE-5C9D-47F0-A6AD-F95F01D38FB4}" destId="{67D98D54-206F-4C8E-A167-88F0D175E5AD}" srcOrd="1" destOrd="0" presId="urn:microsoft.com/office/officeart/2005/8/layout/radial3"/>
    <dgm:cxn modelId="{81541A8F-C273-4B41-A43E-5E047DA78C84}" type="presParOf" srcId="{FD1F72DE-5C9D-47F0-A6AD-F95F01D38FB4}" destId="{D98EA27A-6317-423A-BB75-887A46CC5B16}" srcOrd="2" destOrd="0" presId="urn:microsoft.com/office/officeart/2005/8/layout/radial3"/>
    <dgm:cxn modelId="{8A8F7E09-EA00-44DA-910A-D4390618720B}" type="presParOf" srcId="{FD1F72DE-5C9D-47F0-A6AD-F95F01D38FB4}" destId="{945DB5AE-6702-44DF-A713-A32716796F7E}" srcOrd="3" destOrd="0" presId="urn:microsoft.com/office/officeart/2005/8/layout/radial3"/>
    <dgm:cxn modelId="{1F2C8B6E-8785-42FC-8555-ED5AB627315F}" type="presParOf" srcId="{FD1F72DE-5C9D-47F0-A6AD-F95F01D38FB4}" destId="{3CA1BE66-370D-4857-B7F1-822DE3041A13}" srcOrd="4" destOrd="0" presId="urn:microsoft.com/office/officeart/2005/8/layout/radial3"/>
    <dgm:cxn modelId="{78F1AD96-CD8D-4267-B56D-C69A9225CC3C}" type="presParOf" srcId="{FD1F72DE-5C9D-47F0-A6AD-F95F01D38FB4}" destId="{5E8BE3F8-14BE-4144-875E-ACBE12D9C660}"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C4E1BB-8F3D-4FCB-8F79-13B116D00687}" type="doc">
      <dgm:prSet loTypeId="urn:microsoft.com/office/officeart/2005/8/layout/hProcess9" loCatId="process" qsTypeId="urn:microsoft.com/office/officeart/2005/8/quickstyle/simple1" qsCatId="simple" csTypeId="urn:microsoft.com/office/officeart/2005/8/colors/accent1_2" csCatId="accent1" phldr="1"/>
      <dgm:spPr/>
    </dgm:pt>
    <dgm:pt modelId="{4E5433EC-DA3C-4588-87B0-41A47A34C1B3}">
      <dgm:prSet phldrT="[Text]"/>
      <dgm:spPr/>
      <dgm:t>
        <a:bodyPr/>
        <a:lstStyle/>
        <a:p>
          <a:pPr rtl="1"/>
          <a:r>
            <a:rPr lang="ar-IQ" dirty="0" smtClean="0"/>
            <a:t>تحديد الازمة</a:t>
          </a:r>
          <a:endParaRPr lang="en-US" dirty="0"/>
        </a:p>
      </dgm:t>
    </dgm:pt>
    <dgm:pt modelId="{982FC900-84F4-4323-B451-EA9152E13447}" type="parTrans" cxnId="{9ED08753-F79A-4F70-BB39-15DEC6AA700B}">
      <dgm:prSet/>
      <dgm:spPr/>
      <dgm:t>
        <a:bodyPr/>
        <a:lstStyle/>
        <a:p>
          <a:endParaRPr lang="en-US"/>
        </a:p>
      </dgm:t>
    </dgm:pt>
    <dgm:pt modelId="{2F462016-CB91-4C51-BC29-F445E7D73B2D}" type="sibTrans" cxnId="{9ED08753-F79A-4F70-BB39-15DEC6AA700B}">
      <dgm:prSet/>
      <dgm:spPr/>
      <dgm:t>
        <a:bodyPr/>
        <a:lstStyle/>
        <a:p>
          <a:endParaRPr lang="en-US"/>
        </a:p>
      </dgm:t>
    </dgm:pt>
    <dgm:pt modelId="{46F5500E-E403-44E0-BD2F-DF9EC0661F7D}">
      <dgm:prSet phldrT="[Text]"/>
      <dgm:spPr/>
      <dgm:t>
        <a:bodyPr/>
        <a:lstStyle/>
        <a:p>
          <a:pPr rtl="1"/>
          <a:r>
            <a:rPr lang="ar-IQ" dirty="0" smtClean="0"/>
            <a:t>تشخيص الازمة</a:t>
          </a:r>
          <a:endParaRPr lang="en-US" dirty="0"/>
        </a:p>
      </dgm:t>
    </dgm:pt>
    <dgm:pt modelId="{A0B48E16-B5C1-4D34-B989-9BDEAF660356}" type="parTrans" cxnId="{AA55643B-F1B4-41F1-8E27-4C381786AA4D}">
      <dgm:prSet/>
      <dgm:spPr/>
      <dgm:t>
        <a:bodyPr/>
        <a:lstStyle/>
        <a:p>
          <a:endParaRPr lang="en-US"/>
        </a:p>
      </dgm:t>
    </dgm:pt>
    <dgm:pt modelId="{525D9886-2787-4C13-B744-D65B047FEC61}" type="sibTrans" cxnId="{AA55643B-F1B4-41F1-8E27-4C381786AA4D}">
      <dgm:prSet/>
      <dgm:spPr/>
      <dgm:t>
        <a:bodyPr/>
        <a:lstStyle/>
        <a:p>
          <a:endParaRPr lang="en-US"/>
        </a:p>
      </dgm:t>
    </dgm:pt>
    <dgm:pt modelId="{9F86E56E-000D-4A99-8CEC-1D5D55B8C7ED}">
      <dgm:prSet phldrT="[Text]"/>
      <dgm:spPr/>
      <dgm:t>
        <a:bodyPr/>
        <a:lstStyle/>
        <a:p>
          <a:pPr rtl="1"/>
          <a:r>
            <a:rPr lang="ar-IQ" dirty="0" smtClean="0"/>
            <a:t>تحليل متغيرات الازمة </a:t>
          </a:r>
          <a:endParaRPr lang="en-US" dirty="0"/>
        </a:p>
      </dgm:t>
    </dgm:pt>
    <dgm:pt modelId="{4AC1AFDB-D458-4013-8056-06BC9AD91F20}" type="parTrans" cxnId="{EB61A708-685A-4C94-AEEC-D69D22BEFCEC}">
      <dgm:prSet/>
      <dgm:spPr/>
      <dgm:t>
        <a:bodyPr/>
        <a:lstStyle/>
        <a:p>
          <a:endParaRPr lang="en-US"/>
        </a:p>
      </dgm:t>
    </dgm:pt>
    <dgm:pt modelId="{F802B846-97C5-472C-B0AE-991981489081}" type="sibTrans" cxnId="{EB61A708-685A-4C94-AEEC-D69D22BEFCEC}">
      <dgm:prSet/>
      <dgm:spPr/>
      <dgm:t>
        <a:bodyPr/>
        <a:lstStyle/>
        <a:p>
          <a:endParaRPr lang="en-US"/>
        </a:p>
      </dgm:t>
    </dgm:pt>
    <dgm:pt modelId="{5D5DB875-584F-4A8C-98E3-2370FB7868F9}">
      <dgm:prSet phldrT="[Text]"/>
      <dgm:spPr/>
      <dgm:t>
        <a:bodyPr/>
        <a:lstStyle/>
        <a:p>
          <a:pPr rtl="1"/>
          <a:r>
            <a:rPr lang="ar-IQ" dirty="0" smtClean="0"/>
            <a:t>تحديد الحلول البديلة</a:t>
          </a:r>
          <a:endParaRPr lang="en-US" dirty="0"/>
        </a:p>
      </dgm:t>
    </dgm:pt>
    <dgm:pt modelId="{EB739AA6-90E1-4AE2-A01F-F8D5CD29F5B7}" type="parTrans" cxnId="{8F86919A-2A65-47E0-A0F8-996BE7D50C18}">
      <dgm:prSet/>
      <dgm:spPr/>
      <dgm:t>
        <a:bodyPr/>
        <a:lstStyle/>
        <a:p>
          <a:endParaRPr lang="en-US"/>
        </a:p>
      </dgm:t>
    </dgm:pt>
    <dgm:pt modelId="{4DAA171E-5F65-44F1-80B6-8E3B5AFBE30F}" type="sibTrans" cxnId="{8F86919A-2A65-47E0-A0F8-996BE7D50C18}">
      <dgm:prSet/>
      <dgm:spPr/>
      <dgm:t>
        <a:bodyPr/>
        <a:lstStyle/>
        <a:p>
          <a:endParaRPr lang="en-US"/>
        </a:p>
      </dgm:t>
    </dgm:pt>
    <dgm:pt modelId="{4246658C-2069-43D5-B9E3-4503F5FA82A1}">
      <dgm:prSet phldrT="[Text]"/>
      <dgm:spPr/>
      <dgm:t>
        <a:bodyPr/>
        <a:lstStyle/>
        <a:p>
          <a:pPr rtl="1"/>
          <a:r>
            <a:rPr lang="ar-IQ" dirty="0" smtClean="0"/>
            <a:t>تقويم الحلول البديلة </a:t>
          </a:r>
          <a:endParaRPr lang="en-US" dirty="0"/>
        </a:p>
      </dgm:t>
    </dgm:pt>
    <dgm:pt modelId="{ACC6CD5E-4562-41B2-850A-F436E14F37F0}" type="parTrans" cxnId="{BC2D3377-7F9C-4EFB-9651-091B0EA17E1D}">
      <dgm:prSet/>
      <dgm:spPr/>
      <dgm:t>
        <a:bodyPr/>
        <a:lstStyle/>
        <a:p>
          <a:endParaRPr lang="en-US"/>
        </a:p>
      </dgm:t>
    </dgm:pt>
    <dgm:pt modelId="{A064073E-6EBC-4BD3-ADC8-59D03138206F}" type="sibTrans" cxnId="{BC2D3377-7F9C-4EFB-9651-091B0EA17E1D}">
      <dgm:prSet/>
      <dgm:spPr/>
      <dgm:t>
        <a:bodyPr/>
        <a:lstStyle/>
        <a:p>
          <a:endParaRPr lang="en-US"/>
        </a:p>
      </dgm:t>
    </dgm:pt>
    <dgm:pt modelId="{1292BFDD-F0F2-4E5C-B0A2-CC30323305B3}">
      <dgm:prSet phldrT="[Text]"/>
      <dgm:spPr/>
      <dgm:t>
        <a:bodyPr/>
        <a:lstStyle/>
        <a:p>
          <a:pPr rtl="1"/>
          <a:r>
            <a:rPr lang="ar-IQ" dirty="0" smtClean="0"/>
            <a:t>اختيار البديل الملائم </a:t>
          </a:r>
        </a:p>
      </dgm:t>
    </dgm:pt>
    <dgm:pt modelId="{4126E480-C419-4F05-AE3E-5E3CA6FDC967}" type="parTrans" cxnId="{90E1B751-CF7D-4E40-BDD9-99F53BE8837C}">
      <dgm:prSet/>
      <dgm:spPr/>
      <dgm:t>
        <a:bodyPr/>
        <a:lstStyle/>
        <a:p>
          <a:endParaRPr lang="en-US"/>
        </a:p>
      </dgm:t>
    </dgm:pt>
    <dgm:pt modelId="{C05B4978-C78F-4D94-B460-80591F55FFA2}" type="sibTrans" cxnId="{90E1B751-CF7D-4E40-BDD9-99F53BE8837C}">
      <dgm:prSet/>
      <dgm:spPr/>
      <dgm:t>
        <a:bodyPr/>
        <a:lstStyle/>
        <a:p>
          <a:endParaRPr lang="en-US"/>
        </a:p>
      </dgm:t>
    </dgm:pt>
    <dgm:pt modelId="{E4E4BBDB-0248-41E0-9B3D-A050C9ABA1C1}">
      <dgm:prSet phldrT="[Text]"/>
      <dgm:spPr/>
      <dgm:t>
        <a:bodyPr/>
        <a:lstStyle/>
        <a:p>
          <a:pPr rtl="1"/>
          <a:r>
            <a:rPr lang="ar-IQ" dirty="0" smtClean="0"/>
            <a:t>اتخاذ القرار </a:t>
          </a:r>
        </a:p>
      </dgm:t>
    </dgm:pt>
    <dgm:pt modelId="{98001102-FCEC-49AB-8A41-CAE4F9189273}" type="parTrans" cxnId="{6CE1A799-199B-4A5A-8BAF-AAF6E18A8387}">
      <dgm:prSet/>
      <dgm:spPr/>
      <dgm:t>
        <a:bodyPr/>
        <a:lstStyle/>
        <a:p>
          <a:endParaRPr lang="en-US"/>
        </a:p>
      </dgm:t>
    </dgm:pt>
    <dgm:pt modelId="{33DF6C28-7FEF-4AB2-BA12-EFA799937B8F}" type="sibTrans" cxnId="{6CE1A799-199B-4A5A-8BAF-AAF6E18A8387}">
      <dgm:prSet/>
      <dgm:spPr/>
      <dgm:t>
        <a:bodyPr/>
        <a:lstStyle/>
        <a:p>
          <a:endParaRPr lang="en-US"/>
        </a:p>
      </dgm:t>
    </dgm:pt>
    <dgm:pt modelId="{7DEBBD23-56D4-4538-BCB5-727E44BF42C6}">
      <dgm:prSet phldrT="[Text]"/>
      <dgm:spPr/>
      <dgm:t>
        <a:bodyPr/>
        <a:lstStyle/>
        <a:p>
          <a:pPr rtl="1"/>
          <a:r>
            <a:rPr lang="ar-IQ" dirty="0" smtClean="0"/>
            <a:t>تنفيذ القرار </a:t>
          </a:r>
        </a:p>
      </dgm:t>
    </dgm:pt>
    <dgm:pt modelId="{1D7FE3D8-7C8D-4A92-A398-229F2147B2DF}" type="parTrans" cxnId="{727F6E6D-E540-48DB-B608-F46601BF833C}">
      <dgm:prSet/>
      <dgm:spPr/>
      <dgm:t>
        <a:bodyPr/>
        <a:lstStyle/>
        <a:p>
          <a:endParaRPr lang="en-US"/>
        </a:p>
      </dgm:t>
    </dgm:pt>
    <dgm:pt modelId="{828C92A3-985B-42A0-A27F-2ADABAD496B1}" type="sibTrans" cxnId="{727F6E6D-E540-48DB-B608-F46601BF833C}">
      <dgm:prSet/>
      <dgm:spPr/>
      <dgm:t>
        <a:bodyPr/>
        <a:lstStyle/>
        <a:p>
          <a:endParaRPr lang="en-US"/>
        </a:p>
      </dgm:t>
    </dgm:pt>
    <dgm:pt modelId="{D9410561-F1ED-4AE0-99E0-FADFF372C813}" type="pres">
      <dgm:prSet presAssocID="{34C4E1BB-8F3D-4FCB-8F79-13B116D00687}" presName="CompostProcess" presStyleCnt="0">
        <dgm:presLayoutVars>
          <dgm:dir/>
          <dgm:resizeHandles val="exact"/>
        </dgm:presLayoutVars>
      </dgm:prSet>
      <dgm:spPr/>
    </dgm:pt>
    <dgm:pt modelId="{981A5DEF-A8D8-4BEF-893B-544EBC107B79}" type="pres">
      <dgm:prSet presAssocID="{34C4E1BB-8F3D-4FCB-8F79-13B116D00687}" presName="arrow" presStyleLbl="bgShp" presStyleIdx="0" presStyleCnt="1"/>
      <dgm:spPr/>
    </dgm:pt>
    <dgm:pt modelId="{6358B303-AC78-426F-97DB-47AE4476F3EB}" type="pres">
      <dgm:prSet presAssocID="{34C4E1BB-8F3D-4FCB-8F79-13B116D00687}" presName="linearProcess" presStyleCnt="0"/>
      <dgm:spPr/>
    </dgm:pt>
    <dgm:pt modelId="{852DE731-8024-4068-8FA0-F4B8A5927CEA}" type="pres">
      <dgm:prSet presAssocID="{4E5433EC-DA3C-4588-87B0-41A47A34C1B3}" presName="textNode" presStyleLbl="node1" presStyleIdx="0" presStyleCnt="8">
        <dgm:presLayoutVars>
          <dgm:bulletEnabled val="1"/>
        </dgm:presLayoutVars>
      </dgm:prSet>
      <dgm:spPr/>
      <dgm:t>
        <a:bodyPr/>
        <a:lstStyle/>
        <a:p>
          <a:endParaRPr lang="en-US"/>
        </a:p>
      </dgm:t>
    </dgm:pt>
    <dgm:pt modelId="{3DCD9653-99E9-4C1E-8828-FB5093339063}" type="pres">
      <dgm:prSet presAssocID="{2F462016-CB91-4C51-BC29-F445E7D73B2D}" presName="sibTrans" presStyleCnt="0"/>
      <dgm:spPr/>
    </dgm:pt>
    <dgm:pt modelId="{7781465D-2D7A-4A9B-80F7-0A0AFE53BEC8}" type="pres">
      <dgm:prSet presAssocID="{46F5500E-E403-44E0-BD2F-DF9EC0661F7D}" presName="textNode" presStyleLbl="node1" presStyleIdx="1" presStyleCnt="8">
        <dgm:presLayoutVars>
          <dgm:bulletEnabled val="1"/>
        </dgm:presLayoutVars>
      </dgm:prSet>
      <dgm:spPr/>
      <dgm:t>
        <a:bodyPr/>
        <a:lstStyle/>
        <a:p>
          <a:endParaRPr lang="en-US"/>
        </a:p>
      </dgm:t>
    </dgm:pt>
    <dgm:pt modelId="{873AF53C-84B5-47CB-81C5-295360002BA8}" type="pres">
      <dgm:prSet presAssocID="{525D9886-2787-4C13-B744-D65B047FEC61}" presName="sibTrans" presStyleCnt="0"/>
      <dgm:spPr/>
    </dgm:pt>
    <dgm:pt modelId="{A82F6883-0027-4D05-890C-DC898A8FE30C}" type="pres">
      <dgm:prSet presAssocID="{9F86E56E-000D-4A99-8CEC-1D5D55B8C7ED}" presName="textNode" presStyleLbl="node1" presStyleIdx="2" presStyleCnt="8">
        <dgm:presLayoutVars>
          <dgm:bulletEnabled val="1"/>
        </dgm:presLayoutVars>
      </dgm:prSet>
      <dgm:spPr/>
      <dgm:t>
        <a:bodyPr/>
        <a:lstStyle/>
        <a:p>
          <a:endParaRPr lang="en-US"/>
        </a:p>
      </dgm:t>
    </dgm:pt>
    <dgm:pt modelId="{0A19C76C-4AE4-417A-A022-CAEFDD058216}" type="pres">
      <dgm:prSet presAssocID="{F802B846-97C5-472C-B0AE-991981489081}" presName="sibTrans" presStyleCnt="0"/>
      <dgm:spPr/>
    </dgm:pt>
    <dgm:pt modelId="{C940C484-5932-4948-BD64-F2F1A90A0A4C}" type="pres">
      <dgm:prSet presAssocID="{5D5DB875-584F-4A8C-98E3-2370FB7868F9}" presName="textNode" presStyleLbl="node1" presStyleIdx="3" presStyleCnt="8">
        <dgm:presLayoutVars>
          <dgm:bulletEnabled val="1"/>
        </dgm:presLayoutVars>
      </dgm:prSet>
      <dgm:spPr/>
      <dgm:t>
        <a:bodyPr/>
        <a:lstStyle/>
        <a:p>
          <a:endParaRPr lang="en-US"/>
        </a:p>
      </dgm:t>
    </dgm:pt>
    <dgm:pt modelId="{62D6596E-0340-41D1-B3D2-3EBD39DD133B}" type="pres">
      <dgm:prSet presAssocID="{4DAA171E-5F65-44F1-80B6-8E3B5AFBE30F}" presName="sibTrans" presStyleCnt="0"/>
      <dgm:spPr/>
    </dgm:pt>
    <dgm:pt modelId="{57AE4277-1983-4AB0-992D-883A66344464}" type="pres">
      <dgm:prSet presAssocID="{4246658C-2069-43D5-B9E3-4503F5FA82A1}" presName="textNode" presStyleLbl="node1" presStyleIdx="4" presStyleCnt="8">
        <dgm:presLayoutVars>
          <dgm:bulletEnabled val="1"/>
        </dgm:presLayoutVars>
      </dgm:prSet>
      <dgm:spPr/>
      <dgm:t>
        <a:bodyPr/>
        <a:lstStyle/>
        <a:p>
          <a:endParaRPr lang="en-US"/>
        </a:p>
      </dgm:t>
    </dgm:pt>
    <dgm:pt modelId="{8877D9B9-CCD5-4A6B-A5E2-C568C6022628}" type="pres">
      <dgm:prSet presAssocID="{A064073E-6EBC-4BD3-ADC8-59D03138206F}" presName="sibTrans" presStyleCnt="0"/>
      <dgm:spPr/>
    </dgm:pt>
    <dgm:pt modelId="{7D1A1621-C3E8-4D67-9B0B-7B603B6A69FC}" type="pres">
      <dgm:prSet presAssocID="{1292BFDD-F0F2-4E5C-B0A2-CC30323305B3}" presName="textNode" presStyleLbl="node1" presStyleIdx="5" presStyleCnt="8">
        <dgm:presLayoutVars>
          <dgm:bulletEnabled val="1"/>
        </dgm:presLayoutVars>
      </dgm:prSet>
      <dgm:spPr/>
      <dgm:t>
        <a:bodyPr/>
        <a:lstStyle/>
        <a:p>
          <a:endParaRPr lang="en-US"/>
        </a:p>
      </dgm:t>
    </dgm:pt>
    <dgm:pt modelId="{461BF3C2-F767-4AD4-AAEB-73F4DDB8A580}" type="pres">
      <dgm:prSet presAssocID="{C05B4978-C78F-4D94-B460-80591F55FFA2}" presName="sibTrans" presStyleCnt="0"/>
      <dgm:spPr/>
    </dgm:pt>
    <dgm:pt modelId="{EE489C38-2D42-44E9-A162-92F3C47EA21D}" type="pres">
      <dgm:prSet presAssocID="{E4E4BBDB-0248-41E0-9B3D-A050C9ABA1C1}" presName="textNode" presStyleLbl="node1" presStyleIdx="6" presStyleCnt="8">
        <dgm:presLayoutVars>
          <dgm:bulletEnabled val="1"/>
        </dgm:presLayoutVars>
      </dgm:prSet>
      <dgm:spPr/>
      <dgm:t>
        <a:bodyPr/>
        <a:lstStyle/>
        <a:p>
          <a:endParaRPr lang="en-US"/>
        </a:p>
      </dgm:t>
    </dgm:pt>
    <dgm:pt modelId="{3D6E57BD-3CD5-4A6D-AC6F-D92E77B6353E}" type="pres">
      <dgm:prSet presAssocID="{33DF6C28-7FEF-4AB2-BA12-EFA799937B8F}" presName="sibTrans" presStyleCnt="0"/>
      <dgm:spPr/>
    </dgm:pt>
    <dgm:pt modelId="{C6897D43-C6CE-4E89-A8A6-636366EF9AF5}" type="pres">
      <dgm:prSet presAssocID="{7DEBBD23-56D4-4538-BCB5-727E44BF42C6}" presName="textNode" presStyleLbl="node1" presStyleIdx="7" presStyleCnt="8">
        <dgm:presLayoutVars>
          <dgm:bulletEnabled val="1"/>
        </dgm:presLayoutVars>
      </dgm:prSet>
      <dgm:spPr/>
      <dgm:t>
        <a:bodyPr/>
        <a:lstStyle/>
        <a:p>
          <a:endParaRPr lang="en-US"/>
        </a:p>
      </dgm:t>
    </dgm:pt>
  </dgm:ptLst>
  <dgm:cxnLst>
    <dgm:cxn modelId="{AA55643B-F1B4-41F1-8E27-4C381786AA4D}" srcId="{34C4E1BB-8F3D-4FCB-8F79-13B116D00687}" destId="{46F5500E-E403-44E0-BD2F-DF9EC0661F7D}" srcOrd="1" destOrd="0" parTransId="{A0B48E16-B5C1-4D34-B989-9BDEAF660356}" sibTransId="{525D9886-2787-4C13-B744-D65B047FEC61}"/>
    <dgm:cxn modelId="{727F6E6D-E540-48DB-B608-F46601BF833C}" srcId="{34C4E1BB-8F3D-4FCB-8F79-13B116D00687}" destId="{7DEBBD23-56D4-4538-BCB5-727E44BF42C6}" srcOrd="7" destOrd="0" parTransId="{1D7FE3D8-7C8D-4A92-A398-229F2147B2DF}" sibTransId="{828C92A3-985B-42A0-A27F-2ADABAD496B1}"/>
    <dgm:cxn modelId="{323500BE-EF3B-4F93-9B44-A99CD4D91DEA}" type="presOf" srcId="{4246658C-2069-43D5-B9E3-4503F5FA82A1}" destId="{57AE4277-1983-4AB0-992D-883A66344464}" srcOrd="0" destOrd="0" presId="urn:microsoft.com/office/officeart/2005/8/layout/hProcess9"/>
    <dgm:cxn modelId="{63429663-8F4B-45D1-AF8E-FB34AAD0F165}" type="presOf" srcId="{34C4E1BB-8F3D-4FCB-8F79-13B116D00687}" destId="{D9410561-F1ED-4AE0-99E0-FADFF372C813}" srcOrd="0" destOrd="0" presId="urn:microsoft.com/office/officeart/2005/8/layout/hProcess9"/>
    <dgm:cxn modelId="{6E7CF6EB-C758-4970-BCE7-C2F8E92ADCE7}" type="presOf" srcId="{9F86E56E-000D-4A99-8CEC-1D5D55B8C7ED}" destId="{A82F6883-0027-4D05-890C-DC898A8FE30C}" srcOrd="0" destOrd="0" presId="urn:microsoft.com/office/officeart/2005/8/layout/hProcess9"/>
    <dgm:cxn modelId="{FF5B6AAD-7AEA-44D7-BDF3-50A6A0630336}" type="presOf" srcId="{4E5433EC-DA3C-4588-87B0-41A47A34C1B3}" destId="{852DE731-8024-4068-8FA0-F4B8A5927CEA}" srcOrd="0" destOrd="0" presId="urn:microsoft.com/office/officeart/2005/8/layout/hProcess9"/>
    <dgm:cxn modelId="{90E1B751-CF7D-4E40-BDD9-99F53BE8837C}" srcId="{34C4E1BB-8F3D-4FCB-8F79-13B116D00687}" destId="{1292BFDD-F0F2-4E5C-B0A2-CC30323305B3}" srcOrd="5" destOrd="0" parTransId="{4126E480-C419-4F05-AE3E-5E3CA6FDC967}" sibTransId="{C05B4978-C78F-4D94-B460-80591F55FFA2}"/>
    <dgm:cxn modelId="{C68CFAD6-A97C-4B0F-B4BD-C437319F2ACF}" type="presOf" srcId="{E4E4BBDB-0248-41E0-9B3D-A050C9ABA1C1}" destId="{EE489C38-2D42-44E9-A162-92F3C47EA21D}" srcOrd="0" destOrd="0" presId="urn:microsoft.com/office/officeart/2005/8/layout/hProcess9"/>
    <dgm:cxn modelId="{BC2D3377-7F9C-4EFB-9651-091B0EA17E1D}" srcId="{34C4E1BB-8F3D-4FCB-8F79-13B116D00687}" destId="{4246658C-2069-43D5-B9E3-4503F5FA82A1}" srcOrd="4" destOrd="0" parTransId="{ACC6CD5E-4562-41B2-850A-F436E14F37F0}" sibTransId="{A064073E-6EBC-4BD3-ADC8-59D03138206F}"/>
    <dgm:cxn modelId="{9ED08753-F79A-4F70-BB39-15DEC6AA700B}" srcId="{34C4E1BB-8F3D-4FCB-8F79-13B116D00687}" destId="{4E5433EC-DA3C-4588-87B0-41A47A34C1B3}" srcOrd="0" destOrd="0" parTransId="{982FC900-84F4-4323-B451-EA9152E13447}" sibTransId="{2F462016-CB91-4C51-BC29-F445E7D73B2D}"/>
    <dgm:cxn modelId="{6CE1A799-199B-4A5A-8BAF-AAF6E18A8387}" srcId="{34C4E1BB-8F3D-4FCB-8F79-13B116D00687}" destId="{E4E4BBDB-0248-41E0-9B3D-A050C9ABA1C1}" srcOrd="6" destOrd="0" parTransId="{98001102-FCEC-49AB-8A41-CAE4F9189273}" sibTransId="{33DF6C28-7FEF-4AB2-BA12-EFA799937B8F}"/>
    <dgm:cxn modelId="{35A269BC-A12A-4C6C-8724-8EB724BEB2C0}" type="presOf" srcId="{1292BFDD-F0F2-4E5C-B0A2-CC30323305B3}" destId="{7D1A1621-C3E8-4D67-9B0B-7B603B6A69FC}" srcOrd="0" destOrd="0" presId="urn:microsoft.com/office/officeart/2005/8/layout/hProcess9"/>
    <dgm:cxn modelId="{8F86919A-2A65-47E0-A0F8-996BE7D50C18}" srcId="{34C4E1BB-8F3D-4FCB-8F79-13B116D00687}" destId="{5D5DB875-584F-4A8C-98E3-2370FB7868F9}" srcOrd="3" destOrd="0" parTransId="{EB739AA6-90E1-4AE2-A01F-F8D5CD29F5B7}" sibTransId="{4DAA171E-5F65-44F1-80B6-8E3B5AFBE30F}"/>
    <dgm:cxn modelId="{EB61A708-685A-4C94-AEEC-D69D22BEFCEC}" srcId="{34C4E1BB-8F3D-4FCB-8F79-13B116D00687}" destId="{9F86E56E-000D-4A99-8CEC-1D5D55B8C7ED}" srcOrd="2" destOrd="0" parTransId="{4AC1AFDB-D458-4013-8056-06BC9AD91F20}" sibTransId="{F802B846-97C5-472C-B0AE-991981489081}"/>
    <dgm:cxn modelId="{7B07E4CB-24D2-4E8A-960E-58B31DCDA9F4}" type="presOf" srcId="{5D5DB875-584F-4A8C-98E3-2370FB7868F9}" destId="{C940C484-5932-4948-BD64-F2F1A90A0A4C}" srcOrd="0" destOrd="0" presId="urn:microsoft.com/office/officeart/2005/8/layout/hProcess9"/>
    <dgm:cxn modelId="{631EB930-8D96-4FB6-B80F-C1160327F8EF}" type="presOf" srcId="{7DEBBD23-56D4-4538-BCB5-727E44BF42C6}" destId="{C6897D43-C6CE-4E89-A8A6-636366EF9AF5}" srcOrd="0" destOrd="0" presId="urn:microsoft.com/office/officeart/2005/8/layout/hProcess9"/>
    <dgm:cxn modelId="{D23F4087-8967-47CE-B5ED-30C183FDE996}" type="presOf" srcId="{46F5500E-E403-44E0-BD2F-DF9EC0661F7D}" destId="{7781465D-2D7A-4A9B-80F7-0A0AFE53BEC8}" srcOrd="0" destOrd="0" presId="urn:microsoft.com/office/officeart/2005/8/layout/hProcess9"/>
    <dgm:cxn modelId="{0C5C1A9F-1A9D-49CB-93A7-1C29F031C4D7}" type="presParOf" srcId="{D9410561-F1ED-4AE0-99E0-FADFF372C813}" destId="{981A5DEF-A8D8-4BEF-893B-544EBC107B79}" srcOrd="0" destOrd="0" presId="urn:microsoft.com/office/officeart/2005/8/layout/hProcess9"/>
    <dgm:cxn modelId="{26809DAC-5E47-445A-8B71-C35387AB9B4B}" type="presParOf" srcId="{D9410561-F1ED-4AE0-99E0-FADFF372C813}" destId="{6358B303-AC78-426F-97DB-47AE4476F3EB}" srcOrd="1" destOrd="0" presId="urn:microsoft.com/office/officeart/2005/8/layout/hProcess9"/>
    <dgm:cxn modelId="{CC2EA246-B663-40E0-B33E-31F605EEF9E6}" type="presParOf" srcId="{6358B303-AC78-426F-97DB-47AE4476F3EB}" destId="{852DE731-8024-4068-8FA0-F4B8A5927CEA}" srcOrd="0" destOrd="0" presId="urn:microsoft.com/office/officeart/2005/8/layout/hProcess9"/>
    <dgm:cxn modelId="{BC6D2CCC-15D3-4F62-8F6B-006655622DEE}" type="presParOf" srcId="{6358B303-AC78-426F-97DB-47AE4476F3EB}" destId="{3DCD9653-99E9-4C1E-8828-FB5093339063}" srcOrd="1" destOrd="0" presId="urn:microsoft.com/office/officeart/2005/8/layout/hProcess9"/>
    <dgm:cxn modelId="{0791F106-A76B-4670-A553-3916C469B9AA}" type="presParOf" srcId="{6358B303-AC78-426F-97DB-47AE4476F3EB}" destId="{7781465D-2D7A-4A9B-80F7-0A0AFE53BEC8}" srcOrd="2" destOrd="0" presId="urn:microsoft.com/office/officeart/2005/8/layout/hProcess9"/>
    <dgm:cxn modelId="{4339EFE7-6CD7-4C0F-B603-484632FEBA08}" type="presParOf" srcId="{6358B303-AC78-426F-97DB-47AE4476F3EB}" destId="{873AF53C-84B5-47CB-81C5-295360002BA8}" srcOrd="3" destOrd="0" presId="urn:microsoft.com/office/officeart/2005/8/layout/hProcess9"/>
    <dgm:cxn modelId="{33948207-0FA7-4C81-BADA-8642A805FBC8}" type="presParOf" srcId="{6358B303-AC78-426F-97DB-47AE4476F3EB}" destId="{A82F6883-0027-4D05-890C-DC898A8FE30C}" srcOrd="4" destOrd="0" presId="urn:microsoft.com/office/officeart/2005/8/layout/hProcess9"/>
    <dgm:cxn modelId="{A1D7DFE8-E3E0-4D08-8C46-F1A5E26127E0}" type="presParOf" srcId="{6358B303-AC78-426F-97DB-47AE4476F3EB}" destId="{0A19C76C-4AE4-417A-A022-CAEFDD058216}" srcOrd="5" destOrd="0" presId="urn:microsoft.com/office/officeart/2005/8/layout/hProcess9"/>
    <dgm:cxn modelId="{BC5D9143-3023-4F52-B483-DF6ACA4DE88B}" type="presParOf" srcId="{6358B303-AC78-426F-97DB-47AE4476F3EB}" destId="{C940C484-5932-4948-BD64-F2F1A90A0A4C}" srcOrd="6" destOrd="0" presId="urn:microsoft.com/office/officeart/2005/8/layout/hProcess9"/>
    <dgm:cxn modelId="{2D7A8EF4-EC08-4D0E-BA15-D87C6E430ADD}" type="presParOf" srcId="{6358B303-AC78-426F-97DB-47AE4476F3EB}" destId="{62D6596E-0340-41D1-B3D2-3EBD39DD133B}" srcOrd="7" destOrd="0" presId="urn:microsoft.com/office/officeart/2005/8/layout/hProcess9"/>
    <dgm:cxn modelId="{C227A598-5F44-4FFB-84DE-30C1FA2035DC}" type="presParOf" srcId="{6358B303-AC78-426F-97DB-47AE4476F3EB}" destId="{57AE4277-1983-4AB0-992D-883A66344464}" srcOrd="8" destOrd="0" presId="urn:microsoft.com/office/officeart/2005/8/layout/hProcess9"/>
    <dgm:cxn modelId="{4786AAD5-36F0-4AC6-A45D-598E2CD91011}" type="presParOf" srcId="{6358B303-AC78-426F-97DB-47AE4476F3EB}" destId="{8877D9B9-CCD5-4A6B-A5E2-C568C6022628}" srcOrd="9" destOrd="0" presId="urn:microsoft.com/office/officeart/2005/8/layout/hProcess9"/>
    <dgm:cxn modelId="{3480102C-F51E-4D0C-BB77-18BE72D15D73}" type="presParOf" srcId="{6358B303-AC78-426F-97DB-47AE4476F3EB}" destId="{7D1A1621-C3E8-4D67-9B0B-7B603B6A69FC}" srcOrd="10" destOrd="0" presId="urn:microsoft.com/office/officeart/2005/8/layout/hProcess9"/>
    <dgm:cxn modelId="{07CFE904-6F64-493D-BDE3-29F29787A292}" type="presParOf" srcId="{6358B303-AC78-426F-97DB-47AE4476F3EB}" destId="{461BF3C2-F767-4AD4-AAEB-73F4DDB8A580}" srcOrd="11" destOrd="0" presId="urn:microsoft.com/office/officeart/2005/8/layout/hProcess9"/>
    <dgm:cxn modelId="{8BACF53F-C90B-4623-B131-5252C8618323}" type="presParOf" srcId="{6358B303-AC78-426F-97DB-47AE4476F3EB}" destId="{EE489C38-2D42-44E9-A162-92F3C47EA21D}" srcOrd="12" destOrd="0" presId="urn:microsoft.com/office/officeart/2005/8/layout/hProcess9"/>
    <dgm:cxn modelId="{88CBA951-6B13-46D4-80CE-484B739CA1DE}" type="presParOf" srcId="{6358B303-AC78-426F-97DB-47AE4476F3EB}" destId="{3D6E57BD-3CD5-4A6D-AC6F-D92E77B6353E}" srcOrd="13" destOrd="0" presId="urn:microsoft.com/office/officeart/2005/8/layout/hProcess9"/>
    <dgm:cxn modelId="{CA71AE3D-CA4B-457C-BEB9-675D69C09057}" type="presParOf" srcId="{6358B303-AC78-426F-97DB-47AE4476F3EB}" destId="{C6897D43-C6CE-4E89-A8A6-636366EF9AF5}"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8BE4EF-08EA-4157-BC0F-7876E11A0FB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E58579C-118E-4F37-A5A5-FC6483491135}">
      <dgm:prSet phldrT="[Text]"/>
      <dgm:spPr/>
      <dgm:t>
        <a:bodyPr/>
        <a:lstStyle/>
        <a:p>
          <a:pPr rtl="1"/>
          <a:r>
            <a:rPr lang="ar-IQ" dirty="0" smtClean="0"/>
            <a:t>انواع القرارات في ادارة الازمات </a:t>
          </a:r>
          <a:endParaRPr lang="en-US" dirty="0"/>
        </a:p>
      </dgm:t>
    </dgm:pt>
    <dgm:pt modelId="{E096545D-7B72-4333-ADE7-B7236B37EBFA}" type="parTrans" cxnId="{6C548A66-5584-4220-947D-66A0CB2D10A4}">
      <dgm:prSet/>
      <dgm:spPr/>
      <dgm:t>
        <a:bodyPr/>
        <a:lstStyle/>
        <a:p>
          <a:endParaRPr lang="en-US"/>
        </a:p>
      </dgm:t>
    </dgm:pt>
    <dgm:pt modelId="{7FA9197C-EB7F-4474-92C1-E0DF7E02336F}" type="sibTrans" cxnId="{6C548A66-5584-4220-947D-66A0CB2D10A4}">
      <dgm:prSet/>
      <dgm:spPr/>
      <dgm:t>
        <a:bodyPr/>
        <a:lstStyle/>
        <a:p>
          <a:endParaRPr lang="en-US"/>
        </a:p>
      </dgm:t>
    </dgm:pt>
    <dgm:pt modelId="{742ED379-AEE7-4DCD-B7DD-3E8415962BFE}">
      <dgm:prSet phldrT="[Text]"/>
      <dgm:spPr/>
      <dgm:t>
        <a:bodyPr/>
        <a:lstStyle/>
        <a:p>
          <a:pPr rtl="1"/>
          <a:r>
            <a:rPr lang="ar-IQ" dirty="0" smtClean="0"/>
            <a:t>القرارات بعد انتهاء الازمة </a:t>
          </a:r>
          <a:endParaRPr lang="en-US" dirty="0"/>
        </a:p>
      </dgm:t>
    </dgm:pt>
    <dgm:pt modelId="{BA3B6E21-8CF5-4DFB-9998-C07F85CBFA60}" type="parTrans" cxnId="{E72A80DA-BF70-4183-9E54-C07913B966B5}">
      <dgm:prSet/>
      <dgm:spPr/>
      <dgm:t>
        <a:bodyPr/>
        <a:lstStyle/>
        <a:p>
          <a:endParaRPr lang="en-US"/>
        </a:p>
      </dgm:t>
    </dgm:pt>
    <dgm:pt modelId="{0FEABF87-FAA0-4AB2-AE85-84D8FD749107}" type="sibTrans" cxnId="{E72A80DA-BF70-4183-9E54-C07913B966B5}">
      <dgm:prSet/>
      <dgm:spPr/>
      <dgm:t>
        <a:bodyPr/>
        <a:lstStyle/>
        <a:p>
          <a:endParaRPr lang="en-US"/>
        </a:p>
      </dgm:t>
    </dgm:pt>
    <dgm:pt modelId="{A9ACF747-D6A7-406D-BA5B-02A514FF03DB}">
      <dgm:prSet phldrT="[Text]"/>
      <dgm:spPr/>
      <dgm:t>
        <a:bodyPr/>
        <a:lstStyle/>
        <a:p>
          <a:pPr rtl="1"/>
          <a:r>
            <a:rPr lang="ar-IQ" dirty="0" smtClean="0"/>
            <a:t>القرارت اثناء الازمة </a:t>
          </a:r>
          <a:endParaRPr lang="en-US" dirty="0"/>
        </a:p>
      </dgm:t>
    </dgm:pt>
    <dgm:pt modelId="{DD10F53C-89F2-4DD1-B3D3-3E0B94D7DE29}" type="parTrans" cxnId="{D6BE398D-BA60-437E-AA8F-530B94A0FADF}">
      <dgm:prSet/>
      <dgm:spPr/>
      <dgm:t>
        <a:bodyPr/>
        <a:lstStyle/>
        <a:p>
          <a:endParaRPr lang="en-US"/>
        </a:p>
      </dgm:t>
    </dgm:pt>
    <dgm:pt modelId="{CBC7980A-3546-4283-B2AA-DF666823B69D}" type="sibTrans" cxnId="{D6BE398D-BA60-437E-AA8F-530B94A0FADF}">
      <dgm:prSet/>
      <dgm:spPr/>
      <dgm:t>
        <a:bodyPr/>
        <a:lstStyle/>
        <a:p>
          <a:endParaRPr lang="en-US"/>
        </a:p>
      </dgm:t>
    </dgm:pt>
    <dgm:pt modelId="{646B9840-52EB-4102-9F9F-5801CD43CC3E}">
      <dgm:prSet phldrT="[Text]"/>
      <dgm:spPr/>
      <dgm:t>
        <a:bodyPr/>
        <a:lstStyle/>
        <a:p>
          <a:pPr rtl="1"/>
          <a:r>
            <a:rPr lang="ar-IQ" dirty="0" smtClean="0"/>
            <a:t>القرارات قبل ميلاد الازمة </a:t>
          </a:r>
          <a:endParaRPr lang="en-US" dirty="0"/>
        </a:p>
      </dgm:t>
    </dgm:pt>
    <dgm:pt modelId="{FA4FCC54-1A9C-4925-8AC0-D0BAEC5E9793}" type="parTrans" cxnId="{78697E1E-8015-471F-A4F2-F4AF334543FE}">
      <dgm:prSet/>
      <dgm:spPr/>
      <dgm:t>
        <a:bodyPr/>
        <a:lstStyle/>
        <a:p>
          <a:endParaRPr lang="en-US"/>
        </a:p>
      </dgm:t>
    </dgm:pt>
    <dgm:pt modelId="{477FA133-8E46-4E76-8A2B-BAD6C1D5367C}" type="sibTrans" cxnId="{78697E1E-8015-471F-A4F2-F4AF334543FE}">
      <dgm:prSet/>
      <dgm:spPr/>
      <dgm:t>
        <a:bodyPr/>
        <a:lstStyle/>
        <a:p>
          <a:endParaRPr lang="en-US"/>
        </a:p>
      </dgm:t>
    </dgm:pt>
    <dgm:pt modelId="{2F7B28F5-AA07-4233-B468-64C254B120D8}" type="pres">
      <dgm:prSet presAssocID="{888BE4EF-08EA-4157-BC0F-7876E11A0FB8}" presName="hierChild1" presStyleCnt="0">
        <dgm:presLayoutVars>
          <dgm:orgChart val="1"/>
          <dgm:chPref val="1"/>
          <dgm:dir/>
          <dgm:animOne val="branch"/>
          <dgm:animLvl val="lvl"/>
          <dgm:resizeHandles/>
        </dgm:presLayoutVars>
      </dgm:prSet>
      <dgm:spPr/>
      <dgm:t>
        <a:bodyPr/>
        <a:lstStyle/>
        <a:p>
          <a:endParaRPr lang="en-US"/>
        </a:p>
      </dgm:t>
    </dgm:pt>
    <dgm:pt modelId="{DED0B233-E7CA-49B2-B031-7858D7554FF8}" type="pres">
      <dgm:prSet presAssocID="{8E58579C-118E-4F37-A5A5-FC6483491135}" presName="hierRoot1" presStyleCnt="0">
        <dgm:presLayoutVars>
          <dgm:hierBranch val="init"/>
        </dgm:presLayoutVars>
      </dgm:prSet>
      <dgm:spPr/>
    </dgm:pt>
    <dgm:pt modelId="{DDFF8098-CF46-4AA0-8EB3-27C2544F645E}" type="pres">
      <dgm:prSet presAssocID="{8E58579C-118E-4F37-A5A5-FC6483491135}" presName="rootComposite1" presStyleCnt="0"/>
      <dgm:spPr/>
    </dgm:pt>
    <dgm:pt modelId="{51311278-3B38-4E75-8771-94B91555799C}" type="pres">
      <dgm:prSet presAssocID="{8E58579C-118E-4F37-A5A5-FC6483491135}" presName="rootText1" presStyleLbl="node0" presStyleIdx="0" presStyleCnt="1">
        <dgm:presLayoutVars>
          <dgm:chPref val="3"/>
        </dgm:presLayoutVars>
      </dgm:prSet>
      <dgm:spPr/>
      <dgm:t>
        <a:bodyPr/>
        <a:lstStyle/>
        <a:p>
          <a:endParaRPr lang="en-US"/>
        </a:p>
      </dgm:t>
    </dgm:pt>
    <dgm:pt modelId="{AA249B79-A593-4109-8684-D71603ED365E}" type="pres">
      <dgm:prSet presAssocID="{8E58579C-118E-4F37-A5A5-FC6483491135}" presName="rootConnector1" presStyleLbl="node1" presStyleIdx="0" presStyleCnt="0"/>
      <dgm:spPr/>
      <dgm:t>
        <a:bodyPr/>
        <a:lstStyle/>
        <a:p>
          <a:endParaRPr lang="en-US"/>
        </a:p>
      </dgm:t>
    </dgm:pt>
    <dgm:pt modelId="{177CD779-244D-4DA6-8323-567441CED190}" type="pres">
      <dgm:prSet presAssocID="{8E58579C-118E-4F37-A5A5-FC6483491135}" presName="hierChild2" presStyleCnt="0"/>
      <dgm:spPr/>
    </dgm:pt>
    <dgm:pt modelId="{079E912A-5941-4E0F-B40F-0455BB6676DF}" type="pres">
      <dgm:prSet presAssocID="{BA3B6E21-8CF5-4DFB-9998-C07F85CBFA60}" presName="Name37" presStyleLbl="parChTrans1D2" presStyleIdx="0" presStyleCnt="3"/>
      <dgm:spPr/>
      <dgm:t>
        <a:bodyPr/>
        <a:lstStyle/>
        <a:p>
          <a:endParaRPr lang="en-US"/>
        </a:p>
      </dgm:t>
    </dgm:pt>
    <dgm:pt modelId="{158C8AEC-91DC-488D-87B9-A994ECB61D51}" type="pres">
      <dgm:prSet presAssocID="{742ED379-AEE7-4DCD-B7DD-3E8415962BFE}" presName="hierRoot2" presStyleCnt="0">
        <dgm:presLayoutVars>
          <dgm:hierBranch val="init"/>
        </dgm:presLayoutVars>
      </dgm:prSet>
      <dgm:spPr/>
    </dgm:pt>
    <dgm:pt modelId="{28A7FC04-81DD-4691-B4B2-FD10A92783A8}" type="pres">
      <dgm:prSet presAssocID="{742ED379-AEE7-4DCD-B7DD-3E8415962BFE}" presName="rootComposite" presStyleCnt="0"/>
      <dgm:spPr/>
    </dgm:pt>
    <dgm:pt modelId="{8F78DECE-66D0-433B-A778-0E6D2C31F872}" type="pres">
      <dgm:prSet presAssocID="{742ED379-AEE7-4DCD-B7DD-3E8415962BFE}" presName="rootText" presStyleLbl="node2" presStyleIdx="0" presStyleCnt="3">
        <dgm:presLayoutVars>
          <dgm:chPref val="3"/>
        </dgm:presLayoutVars>
      </dgm:prSet>
      <dgm:spPr/>
      <dgm:t>
        <a:bodyPr/>
        <a:lstStyle/>
        <a:p>
          <a:endParaRPr lang="en-US"/>
        </a:p>
      </dgm:t>
    </dgm:pt>
    <dgm:pt modelId="{309129C3-C87A-4654-82A0-E46D76B669F6}" type="pres">
      <dgm:prSet presAssocID="{742ED379-AEE7-4DCD-B7DD-3E8415962BFE}" presName="rootConnector" presStyleLbl="node2" presStyleIdx="0" presStyleCnt="3"/>
      <dgm:spPr/>
      <dgm:t>
        <a:bodyPr/>
        <a:lstStyle/>
        <a:p>
          <a:endParaRPr lang="en-US"/>
        </a:p>
      </dgm:t>
    </dgm:pt>
    <dgm:pt modelId="{ABF9BE02-DD70-4BE1-804E-05E96E0505BF}" type="pres">
      <dgm:prSet presAssocID="{742ED379-AEE7-4DCD-B7DD-3E8415962BFE}" presName="hierChild4" presStyleCnt="0"/>
      <dgm:spPr/>
    </dgm:pt>
    <dgm:pt modelId="{7A8B8EDD-2CD1-41D3-A831-F23C6AA58892}" type="pres">
      <dgm:prSet presAssocID="{742ED379-AEE7-4DCD-B7DD-3E8415962BFE}" presName="hierChild5" presStyleCnt="0"/>
      <dgm:spPr/>
    </dgm:pt>
    <dgm:pt modelId="{0E4A8403-19F8-4CD7-8CD2-A7B4EC8FDF61}" type="pres">
      <dgm:prSet presAssocID="{DD10F53C-89F2-4DD1-B3D3-3E0B94D7DE29}" presName="Name37" presStyleLbl="parChTrans1D2" presStyleIdx="1" presStyleCnt="3"/>
      <dgm:spPr/>
      <dgm:t>
        <a:bodyPr/>
        <a:lstStyle/>
        <a:p>
          <a:endParaRPr lang="en-US"/>
        </a:p>
      </dgm:t>
    </dgm:pt>
    <dgm:pt modelId="{65DBC58A-5EF0-4D8A-89A0-5CB9476EAB7C}" type="pres">
      <dgm:prSet presAssocID="{A9ACF747-D6A7-406D-BA5B-02A514FF03DB}" presName="hierRoot2" presStyleCnt="0">
        <dgm:presLayoutVars>
          <dgm:hierBranch val="init"/>
        </dgm:presLayoutVars>
      </dgm:prSet>
      <dgm:spPr/>
    </dgm:pt>
    <dgm:pt modelId="{6A662602-2697-4A10-8FDB-CAE08D2CC81D}" type="pres">
      <dgm:prSet presAssocID="{A9ACF747-D6A7-406D-BA5B-02A514FF03DB}" presName="rootComposite" presStyleCnt="0"/>
      <dgm:spPr/>
    </dgm:pt>
    <dgm:pt modelId="{8647784C-5848-475B-9A7D-CDAC589C63DC}" type="pres">
      <dgm:prSet presAssocID="{A9ACF747-D6A7-406D-BA5B-02A514FF03DB}" presName="rootText" presStyleLbl="node2" presStyleIdx="1" presStyleCnt="3">
        <dgm:presLayoutVars>
          <dgm:chPref val="3"/>
        </dgm:presLayoutVars>
      </dgm:prSet>
      <dgm:spPr/>
      <dgm:t>
        <a:bodyPr/>
        <a:lstStyle/>
        <a:p>
          <a:endParaRPr lang="en-US"/>
        </a:p>
      </dgm:t>
    </dgm:pt>
    <dgm:pt modelId="{E2909F9B-507A-41FF-85FA-2AE7D516AD31}" type="pres">
      <dgm:prSet presAssocID="{A9ACF747-D6A7-406D-BA5B-02A514FF03DB}" presName="rootConnector" presStyleLbl="node2" presStyleIdx="1" presStyleCnt="3"/>
      <dgm:spPr/>
      <dgm:t>
        <a:bodyPr/>
        <a:lstStyle/>
        <a:p>
          <a:endParaRPr lang="en-US"/>
        </a:p>
      </dgm:t>
    </dgm:pt>
    <dgm:pt modelId="{E41CD352-4488-4601-91C2-C6DF1D3B9868}" type="pres">
      <dgm:prSet presAssocID="{A9ACF747-D6A7-406D-BA5B-02A514FF03DB}" presName="hierChild4" presStyleCnt="0"/>
      <dgm:spPr/>
    </dgm:pt>
    <dgm:pt modelId="{7D631B81-CC75-43BF-88D4-EDDACD0265AB}" type="pres">
      <dgm:prSet presAssocID="{A9ACF747-D6A7-406D-BA5B-02A514FF03DB}" presName="hierChild5" presStyleCnt="0"/>
      <dgm:spPr/>
    </dgm:pt>
    <dgm:pt modelId="{B0B0CB48-4918-4CF7-B7B5-E3C74CABB988}" type="pres">
      <dgm:prSet presAssocID="{FA4FCC54-1A9C-4925-8AC0-D0BAEC5E9793}" presName="Name37" presStyleLbl="parChTrans1D2" presStyleIdx="2" presStyleCnt="3"/>
      <dgm:spPr/>
      <dgm:t>
        <a:bodyPr/>
        <a:lstStyle/>
        <a:p>
          <a:endParaRPr lang="en-US"/>
        </a:p>
      </dgm:t>
    </dgm:pt>
    <dgm:pt modelId="{180E2E2E-3D5E-41AB-89B9-DA1E0485962D}" type="pres">
      <dgm:prSet presAssocID="{646B9840-52EB-4102-9F9F-5801CD43CC3E}" presName="hierRoot2" presStyleCnt="0">
        <dgm:presLayoutVars>
          <dgm:hierBranch val="init"/>
        </dgm:presLayoutVars>
      </dgm:prSet>
      <dgm:spPr/>
    </dgm:pt>
    <dgm:pt modelId="{62E8FD85-1464-4337-963F-3498253D901E}" type="pres">
      <dgm:prSet presAssocID="{646B9840-52EB-4102-9F9F-5801CD43CC3E}" presName="rootComposite" presStyleCnt="0"/>
      <dgm:spPr/>
    </dgm:pt>
    <dgm:pt modelId="{46F8BF4B-1F61-4828-A12F-AFC7693AA474}" type="pres">
      <dgm:prSet presAssocID="{646B9840-52EB-4102-9F9F-5801CD43CC3E}" presName="rootText" presStyleLbl="node2" presStyleIdx="2" presStyleCnt="3">
        <dgm:presLayoutVars>
          <dgm:chPref val="3"/>
        </dgm:presLayoutVars>
      </dgm:prSet>
      <dgm:spPr/>
      <dgm:t>
        <a:bodyPr/>
        <a:lstStyle/>
        <a:p>
          <a:endParaRPr lang="en-US"/>
        </a:p>
      </dgm:t>
    </dgm:pt>
    <dgm:pt modelId="{BCBF539A-8AAF-48C3-A14A-11E9DF690381}" type="pres">
      <dgm:prSet presAssocID="{646B9840-52EB-4102-9F9F-5801CD43CC3E}" presName="rootConnector" presStyleLbl="node2" presStyleIdx="2" presStyleCnt="3"/>
      <dgm:spPr/>
      <dgm:t>
        <a:bodyPr/>
        <a:lstStyle/>
        <a:p>
          <a:endParaRPr lang="en-US"/>
        </a:p>
      </dgm:t>
    </dgm:pt>
    <dgm:pt modelId="{8009EA86-8EA8-4A9B-A327-80CD0A59C1A4}" type="pres">
      <dgm:prSet presAssocID="{646B9840-52EB-4102-9F9F-5801CD43CC3E}" presName="hierChild4" presStyleCnt="0"/>
      <dgm:spPr/>
    </dgm:pt>
    <dgm:pt modelId="{A93A5C0D-DF14-402F-B935-F4AA8FF0587F}" type="pres">
      <dgm:prSet presAssocID="{646B9840-52EB-4102-9F9F-5801CD43CC3E}" presName="hierChild5" presStyleCnt="0"/>
      <dgm:spPr/>
    </dgm:pt>
    <dgm:pt modelId="{584E2F58-BD8D-46AD-9ACC-CF5EE42F212D}" type="pres">
      <dgm:prSet presAssocID="{8E58579C-118E-4F37-A5A5-FC6483491135}" presName="hierChild3" presStyleCnt="0"/>
      <dgm:spPr/>
    </dgm:pt>
  </dgm:ptLst>
  <dgm:cxnLst>
    <dgm:cxn modelId="{B23A3992-85A0-4049-B5C7-BC6567FFDE04}" type="presOf" srcId="{742ED379-AEE7-4DCD-B7DD-3E8415962BFE}" destId="{309129C3-C87A-4654-82A0-E46D76B669F6}" srcOrd="1" destOrd="0" presId="urn:microsoft.com/office/officeart/2005/8/layout/orgChart1"/>
    <dgm:cxn modelId="{E72A80DA-BF70-4183-9E54-C07913B966B5}" srcId="{8E58579C-118E-4F37-A5A5-FC6483491135}" destId="{742ED379-AEE7-4DCD-B7DD-3E8415962BFE}" srcOrd="0" destOrd="0" parTransId="{BA3B6E21-8CF5-4DFB-9998-C07F85CBFA60}" sibTransId="{0FEABF87-FAA0-4AB2-AE85-84D8FD749107}"/>
    <dgm:cxn modelId="{7A54FB9C-1BF1-4DCA-B989-48CC576FDD2C}" type="presOf" srcId="{646B9840-52EB-4102-9F9F-5801CD43CC3E}" destId="{BCBF539A-8AAF-48C3-A14A-11E9DF690381}" srcOrd="1" destOrd="0" presId="urn:microsoft.com/office/officeart/2005/8/layout/orgChart1"/>
    <dgm:cxn modelId="{D4FC0CF5-E1BC-495E-92FE-B48D061D3100}" type="presOf" srcId="{A9ACF747-D6A7-406D-BA5B-02A514FF03DB}" destId="{8647784C-5848-475B-9A7D-CDAC589C63DC}" srcOrd="0" destOrd="0" presId="urn:microsoft.com/office/officeart/2005/8/layout/orgChart1"/>
    <dgm:cxn modelId="{9AC00D1B-2BC1-4D90-A5A7-C8B718B159D7}" type="presOf" srcId="{742ED379-AEE7-4DCD-B7DD-3E8415962BFE}" destId="{8F78DECE-66D0-433B-A778-0E6D2C31F872}" srcOrd="0" destOrd="0" presId="urn:microsoft.com/office/officeart/2005/8/layout/orgChart1"/>
    <dgm:cxn modelId="{78697E1E-8015-471F-A4F2-F4AF334543FE}" srcId="{8E58579C-118E-4F37-A5A5-FC6483491135}" destId="{646B9840-52EB-4102-9F9F-5801CD43CC3E}" srcOrd="2" destOrd="0" parTransId="{FA4FCC54-1A9C-4925-8AC0-D0BAEC5E9793}" sibTransId="{477FA133-8E46-4E76-8A2B-BAD6C1D5367C}"/>
    <dgm:cxn modelId="{155C0F15-9B35-4C11-AEFF-8BCA43773A12}" type="presOf" srcId="{FA4FCC54-1A9C-4925-8AC0-D0BAEC5E9793}" destId="{B0B0CB48-4918-4CF7-B7B5-E3C74CABB988}" srcOrd="0" destOrd="0" presId="urn:microsoft.com/office/officeart/2005/8/layout/orgChart1"/>
    <dgm:cxn modelId="{D6BE398D-BA60-437E-AA8F-530B94A0FADF}" srcId="{8E58579C-118E-4F37-A5A5-FC6483491135}" destId="{A9ACF747-D6A7-406D-BA5B-02A514FF03DB}" srcOrd="1" destOrd="0" parTransId="{DD10F53C-89F2-4DD1-B3D3-3E0B94D7DE29}" sibTransId="{CBC7980A-3546-4283-B2AA-DF666823B69D}"/>
    <dgm:cxn modelId="{C78B103A-B8CF-4125-B7B4-CBC34FE4EB38}" type="presOf" srcId="{DD10F53C-89F2-4DD1-B3D3-3E0B94D7DE29}" destId="{0E4A8403-19F8-4CD7-8CD2-A7B4EC8FDF61}" srcOrd="0" destOrd="0" presId="urn:microsoft.com/office/officeart/2005/8/layout/orgChart1"/>
    <dgm:cxn modelId="{27F75017-454E-48D5-B925-1DF5F021B5E2}" type="presOf" srcId="{888BE4EF-08EA-4157-BC0F-7876E11A0FB8}" destId="{2F7B28F5-AA07-4233-B468-64C254B120D8}" srcOrd="0" destOrd="0" presId="urn:microsoft.com/office/officeart/2005/8/layout/orgChart1"/>
    <dgm:cxn modelId="{FD750A8D-2D88-4C2A-8A44-CFF3ABDCAA40}" type="presOf" srcId="{646B9840-52EB-4102-9F9F-5801CD43CC3E}" destId="{46F8BF4B-1F61-4828-A12F-AFC7693AA474}" srcOrd="0" destOrd="0" presId="urn:microsoft.com/office/officeart/2005/8/layout/orgChart1"/>
    <dgm:cxn modelId="{396A3045-0E71-4662-9B9B-DE1AD0FDBECE}" type="presOf" srcId="{A9ACF747-D6A7-406D-BA5B-02A514FF03DB}" destId="{E2909F9B-507A-41FF-85FA-2AE7D516AD31}" srcOrd="1" destOrd="0" presId="urn:microsoft.com/office/officeart/2005/8/layout/orgChart1"/>
    <dgm:cxn modelId="{6C548A66-5584-4220-947D-66A0CB2D10A4}" srcId="{888BE4EF-08EA-4157-BC0F-7876E11A0FB8}" destId="{8E58579C-118E-4F37-A5A5-FC6483491135}" srcOrd="0" destOrd="0" parTransId="{E096545D-7B72-4333-ADE7-B7236B37EBFA}" sibTransId="{7FA9197C-EB7F-4474-92C1-E0DF7E02336F}"/>
    <dgm:cxn modelId="{704D675D-0478-42D8-96DE-C2E7FBD420D7}" type="presOf" srcId="{8E58579C-118E-4F37-A5A5-FC6483491135}" destId="{AA249B79-A593-4109-8684-D71603ED365E}" srcOrd="1" destOrd="0" presId="urn:microsoft.com/office/officeart/2005/8/layout/orgChart1"/>
    <dgm:cxn modelId="{BDF34D7A-4466-4508-B62E-20F5B21A6215}" type="presOf" srcId="{8E58579C-118E-4F37-A5A5-FC6483491135}" destId="{51311278-3B38-4E75-8771-94B91555799C}" srcOrd="0" destOrd="0" presId="urn:microsoft.com/office/officeart/2005/8/layout/orgChart1"/>
    <dgm:cxn modelId="{364900AE-B85A-4A77-8E50-E58022FAC498}" type="presOf" srcId="{BA3B6E21-8CF5-4DFB-9998-C07F85CBFA60}" destId="{079E912A-5941-4E0F-B40F-0455BB6676DF}" srcOrd="0" destOrd="0" presId="urn:microsoft.com/office/officeart/2005/8/layout/orgChart1"/>
    <dgm:cxn modelId="{85083862-66C5-4F0A-B1CD-05E842B88642}" type="presParOf" srcId="{2F7B28F5-AA07-4233-B468-64C254B120D8}" destId="{DED0B233-E7CA-49B2-B031-7858D7554FF8}" srcOrd="0" destOrd="0" presId="urn:microsoft.com/office/officeart/2005/8/layout/orgChart1"/>
    <dgm:cxn modelId="{E4313428-746D-41A7-8BD0-8A72877851F8}" type="presParOf" srcId="{DED0B233-E7CA-49B2-B031-7858D7554FF8}" destId="{DDFF8098-CF46-4AA0-8EB3-27C2544F645E}" srcOrd="0" destOrd="0" presId="urn:microsoft.com/office/officeart/2005/8/layout/orgChart1"/>
    <dgm:cxn modelId="{4B3A6CF5-29E9-4CA3-BBF6-19837B7D15D8}" type="presParOf" srcId="{DDFF8098-CF46-4AA0-8EB3-27C2544F645E}" destId="{51311278-3B38-4E75-8771-94B91555799C}" srcOrd="0" destOrd="0" presId="urn:microsoft.com/office/officeart/2005/8/layout/orgChart1"/>
    <dgm:cxn modelId="{12FCB0BB-B444-404C-AC65-2E40240BA5DC}" type="presParOf" srcId="{DDFF8098-CF46-4AA0-8EB3-27C2544F645E}" destId="{AA249B79-A593-4109-8684-D71603ED365E}" srcOrd="1" destOrd="0" presId="urn:microsoft.com/office/officeart/2005/8/layout/orgChart1"/>
    <dgm:cxn modelId="{60E1BA57-9806-4C37-BE23-51A69CF10568}" type="presParOf" srcId="{DED0B233-E7CA-49B2-B031-7858D7554FF8}" destId="{177CD779-244D-4DA6-8323-567441CED190}" srcOrd="1" destOrd="0" presId="urn:microsoft.com/office/officeart/2005/8/layout/orgChart1"/>
    <dgm:cxn modelId="{9FED7A9B-6B99-4B5A-967B-502E1E9D3D4F}" type="presParOf" srcId="{177CD779-244D-4DA6-8323-567441CED190}" destId="{079E912A-5941-4E0F-B40F-0455BB6676DF}" srcOrd="0" destOrd="0" presId="urn:microsoft.com/office/officeart/2005/8/layout/orgChart1"/>
    <dgm:cxn modelId="{E3D7E73E-72AB-4584-959F-9DCEB70A2210}" type="presParOf" srcId="{177CD779-244D-4DA6-8323-567441CED190}" destId="{158C8AEC-91DC-488D-87B9-A994ECB61D51}" srcOrd="1" destOrd="0" presId="urn:microsoft.com/office/officeart/2005/8/layout/orgChart1"/>
    <dgm:cxn modelId="{1098DE9B-F9AC-4326-BDBB-7888C7D5B5ED}" type="presParOf" srcId="{158C8AEC-91DC-488D-87B9-A994ECB61D51}" destId="{28A7FC04-81DD-4691-B4B2-FD10A92783A8}" srcOrd="0" destOrd="0" presId="urn:microsoft.com/office/officeart/2005/8/layout/orgChart1"/>
    <dgm:cxn modelId="{97E76131-18C2-4E64-BAF9-DA895B815F74}" type="presParOf" srcId="{28A7FC04-81DD-4691-B4B2-FD10A92783A8}" destId="{8F78DECE-66D0-433B-A778-0E6D2C31F872}" srcOrd="0" destOrd="0" presId="urn:microsoft.com/office/officeart/2005/8/layout/orgChart1"/>
    <dgm:cxn modelId="{D73BF042-0141-41BD-88CA-DB1D688C4BDB}" type="presParOf" srcId="{28A7FC04-81DD-4691-B4B2-FD10A92783A8}" destId="{309129C3-C87A-4654-82A0-E46D76B669F6}" srcOrd="1" destOrd="0" presId="urn:microsoft.com/office/officeart/2005/8/layout/orgChart1"/>
    <dgm:cxn modelId="{3D7D4B57-48D5-45B8-B43C-768A605D45C5}" type="presParOf" srcId="{158C8AEC-91DC-488D-87B9-A994ECB61D51}" destId="{ABF9BE02-DD70-4BE1-804E-05E96E0505BF}" srcOrd="1" destOrd="0" presId="urn:microsoft.com/office/officeart/2005/8/layout/orgChart1"/>
    <dgm:cxn modelId="{4325E4E3-FE0B-4C5B-99B9-F6A2F0DABD84}" type="presParOf" srcId="{158C8AEC-91DC-488D-87B9-A994ECB61D51}" destId="{7A8B8EDD-2CD1-41D3-A831-F23C6AA58892}" srcOrd="2" destOrd="0" presId="urn:microsoft.com/office/officeart/2005/8/layout/orgChart1"/>
    <dgm:cxn modelId="{F2B16059-540E-42F2-98D8-98D931EF78F5}" type="presParOf" srcId="{177CD779-244D-4DA6-8323-567441CED190}" destId="{0E4A8403-19F8-4CD7-8CD2-A7B4EC8FDF61}" srcOrd="2" destOrd="0" presId="urn:microsoft.com/office/officeart/2005/8/layout/orgChart1"/>
    <dgm:cxn modelId="{05F24A07-0AA6-40A9-B6C5-D7906A8EF66A}" type="presParOf" srcId="{177CD779-244D-4DA6-8323-567441CED190}" destId="{65DBC58A-5EF0-4D8A-89A0-5CB9476EAB7C}" srcOrd="3" destOrd="0" presId="urn:microsoft.com/office/officeart/2005/8/layout/orgChart1"/>
    <dgm:cxn modelId="{58D79405-AC2F-480E-9F20-29BF847142F2}" type="presParOf" srcId="{65DBC58A-5EF0-4D8A-89A0-5CB9476EAB7C}" destId="{6A662602-2697-4A10-8FDB-CAE08D2CC81D}" srcOrd="0" destOrd="0" presId="urn:microsoft.com/office/officeart/2005/8/layout/orgChart1"/>
    <dgm:cxn modelId="{A4B8BCD5-D797-43ED-9C1F-5E80F5316F9B}" type="presParOf" srcId="{6A662602-2697-4A10-8FDB-CAE08D2CC81D}" destId="{8647784C-5848-475B-9A7D-CDAC589C63DC}" srcOrd="0" destOrd="0" presId="urn:microsoft.com/office/officeart/2005/8/layout/orgChart1"/>
    <dgm:cxn modelId="{B8F5F49F-6990-4B34-B746-76F33BB45E6E}" type="presParOf" srcId="{6A662602-2697-4A10-8FDB-CAE08D2CC81D}" destId="{E2909F9B-507A-41FF-85FA-2AE7D516AD31}" srcOrd="1" destOrd="0" presId="urn:microsoft.com/office/officeart/2005/8/layout/orgChart1"/>
    <dgm:cxn modelId="{B5788DDE-1413-4677-91A3-C1DBE1E5F638}" type="presParOf" srcId="{65DBC58A-5EF0-4D8A-89A0-5CB9476EAB7C}" destId="{E41CD352-4488-4601-91C2-C6DF1D3B9868}" srcOrd="1" destOrd="0" presId="urn:microsoft.com/office/officeart/2005/8/layout/orgChart1"/>
    <dgm:cxn modelId="{5D087B9C-7327-4EC6-9409-7E85C3C726F6}" type="presParOf" srcId="{65DBC58A-5EF0-4D8A-89A0-5CB9476EAB7C}" destId="{7D631B81-CC75-43BF-88D4-EDDACD0265AB}" srcOrd="2" destOrd="0" presId="urn:microsoft.com/office/officeart/2005/8/layout/orgChart1"/>
    <dgm:cxn modelId="{255CA20A-C72F-4CE5-95DA-4FC255E5387D}" type="presParOf" srcId="{177CD779-244D-4DA6-8323-567441CED190}" destId="{B0B0CB48-4918-4CF7-B7B5-E3C74CABB988}" srcOrd="4" destOrd="0" presId="urn:microsoft.com/office/officeart/2005/8/layout/orgChart1"/>
    <dgm:cxn modelId="{5CAE73D2-67A1-4D15-8FF8-F481B96A0FEB}" type="presParOf" srcId="{177CD779-244D-4DA6-8323-567441CED190}" destId="{180E2E2E-3D5E-41AB-89B9-DA1E0485962D}" srcOrd="5" destOrd="0" presId="urn:microsoft.com/office/officeart/2005/8/layout/orgChart1"/>
    <dgm:cxn modelId="{D5084B28-BD6F-4E31-8215-74AB72A3157D}" type="presParOf" srcId="{180E2E2E-3D5E-41AB-89B9-DA1E0485962D}" destId="{62E8FD85-1464-4337-963F-3498253D901E}" srcOrd="0" destOrd="0" presId="urn:microsoft.com/office/officeart/2005/8/layout/orgChart1"/>
    <dgm:cxn modelId="{943681E5-0BDA-4E5A-B41A-9C40C3667111}" type="presParOf" srcId="{62E8FD85-1464-4337-963F-3498253D901E}" destId="{46F8BF4B-1F61-4828-A12F-AFC7693AA474}" srcOrd="0" destOrd="0" presId="urn:microsoft.com/office/officeart/2005/8/layout/orgChart1"/>
    <dgm:cxn modelId="{A551B8FB-17D4-47C3-ADAA-ABDD8E66AA0C}" type="presParOf" srcId="{62E8FD85-1464-4337-963F-3498253D901E}" destId="{BCBF539A-8AAF-48C3-A14A-11E9DF690381}" srcOrd="1" destOrd="0" presId="urn:microsoft.com/office/officeart/2005/8/layout/orgChart1"/>
    <dgm:cxn modelId="{DBB50E7E-4AE6-4F79-9066-504CA58E9BD0}" type="presParOf" srcId="{180E2E2E-3D5E-41AB-89B9-DA1E0485962D}" destId="{8009EA86-8EA8-4A9B-A327-80CD0A59C1A4}" srcOrd="1" destOrd="0" presId="urn:microsoft.com/office/officeart/2005/8/layout/orgChart1"/>
    <dgm:cxn modelId="{78A686C8-A5F6-4B81-AF67-68CCAD4234E2}" type="presParOf" srcId="{180E2E2E-3D5E-41AB-89B9-DA1E0485962D}" destId="{A93A5C0D-DF14-402F-B935-F4AA8FF0587F}" srcOrd="2" destOrd="0" presId="urn:microsoft.com/office/officeart/2005/8/layout/orgChart1"/>
    <dgm:cxn modelId="{3279B597-3E0F-48C8-B733-F7E75DE7EDEC}" type="presParOf" srcId="{DED0B233-E7CA-49B2-B031-7858D7554FF8}" destId="{584E2F58-BD8D-46AD-9ACC-CF5EE42F212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0906D-F56E-4DD0-913C-CC7D59553281}">
      <dsp:nvSpPr>
        <dsp:cNvPr id="0" name=""/>
        <dsp:cNvSpPr/>
      </dsp:nvSpPr>
      <dsp:spPr>
        <a:xfrm>
          <a:off x="2966719" y="2897283"/>
          <a:ext cx="2194560" cy="219456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ar-IQ" sz="3300" kern="1200" dirty="0" smtClean="0"/>
            <a:t>عملية صنع واتخاذ القرار</a:t>
          </a:r>
          <a:endParaRPr lang="en-US" sz="3300" kern="1200" dirty="0"/>
        </a:p>
      </dsp:txBody>
      <dsp:txXfrm>
        <a:off x="3288105" y="3218669"/>
        <a:ext cx="1551788" cy="1551788"/>
      </dsp:txXfrm>
    </dsp:sp>
    <dsp:sp modelId="{69CC4032-3EFC-41DA-9793-3DAF086ECCB1}">
      <dsp:nvSpPr>
        <dsp:cNvPr id="0" name=""/>
        <dsp:cNvSpPr/>
      </dsp:nvSpPr>
      <dsp:spPr>
        <a:xfrm rot="11700000">
          <a:off x="1011106" y="3120762"/>
          <a:ext cx="1917859" cy="6254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D91146-A0C0-487D-8070-F43FD50C1C36}">
      <dsp:nvSpPr>
        <dsp:cNvPr id="0" name=""/>
        <dsp:cNvSpPr/>
      </dsp:nvSpPr>
      <dsp:spPr>
        <a:xfrm>
          <a:off x="1365" y="2351365"/>
          <a:ext cx="2084832" cy="16678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2400300">
            <a:lnSpc>
              <a:spcPct val="90000"/>
            </a:lnSpc>
            <a:spcBef>
              <a:spcPct val="0"/>
            </a:spcBef>
            <a:spcAft>
              <a:spcPct val="35000"/>
            </a:spcAft>
          </a:pPr>
          <a:r>
            <a:rPr lang="ar-IQ" sz="5400" kern="1200" dirty="0" smtClean="0"/>
            <a:t>الرقابة</a:t>
          </a:r>
          <a:endParaRPr lang="en-US" sz="5400" kern="1200" dirty="0"/>
        </a:p>
      </dsp:txBody>
      <dsp:txXfrm>
        <a:off x="50215" y="2400215"/>
        <a:ext cx="1987132" cy="1570165"/>
      </dsp:txXfrm>
    </dsp:sp>
    <dsp:sp modelId="{5B2A1B2A-4A2B-4CF8-BFF1-BAB4F94D9404}">
      <dsp:nvSpPr>
        <dsp:cNvPr id="0" name=""/>
        <dsp:cNvSpPr/>
      </dsp:nvSpPr>
      <dsp:spPr>
        <a:xfrm rot="14700000">
          <a:off x="2188905" y="1717116"/>
          <a:ext cx="1917859" cy="6254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92BF2A-2B6D-4419-A8A6-69ED853ECC46}">
      <dsp:nvSpPr>
        <dsp:cNvPr id="0" name=""/>
        <dsp:cNvSpPr/>
      </dsp:nvSpPr>
      <dsp:spPr>
        <a:xfrm>
          <a:off x="1700157" y="326823"/>
          <a:ext cx="2084832" cy="16678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2400300">
            <a:lnSpc>
              <a:spcPct val="90000"/>
            </a:lnSpc>
            <a:spcBef>
              <a:spcPct val="0"/>
            </a:spcBef>
            <a:spcAft>
              <a:spcPct val="35000"/>
            </a:spcAft>
          </a:pPr>
          <a:r>
            <a:rPr lang="ar-IQ" sz="5400" kern="1200" dirty="0" smtClean="0"/>
            <a:t>التوجيه</a:t>
          </a:r>
          <a:endParaRPr lang="en-US" sz="5400" kern="1200" dirty="0"/>
        </a:p>
      </dsp:txBody>
      <dsp:txXfrm>
        <a:off x="1749007" y="375673"/>
        <a:ext cx="1987132" cy="1570165"/>
      </dsp:txXfrm>
    </dsp:sp>
    <dsp:sp modelId="{E3546EFB-9FFE-4FC9-B607-8CEE0C80279C}">
      <dsp:nvSpPr>
        <dsp:cNvPr id="0" name=""/>
        <dsp:cNvSpPr/>
      </dsp:nvSpPr>
      <dsp:spPr>
        <a:xfrm rot="17700000">
          <a:off x="4021235" y="1717116"/>
          <a:ext cx="1917859" cy="6254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79066-CCDD-4D4C-A607-2FD19220E03D}">
      <dsp:nvSpPr>
        <dsp:cNvPr id="0" name=""/>
        <dsp:cNvSpPr/>
      </dsp:nvSpPr>
      <dsp:spPr>
        <a:xfrm>
          <a:off x="4343010" y="326823"/>
          <a:ext cx="2084832" cy="16678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2400300">
            <a:lnSpc>
              <a:spcPct val="90000"/>
            </a:lnSpc>
            <a:spcBef>
              <a:spcPct val="0"/>
            </a:spcBef>
            <a:spcAft>
              <a:spcPct val="35000"/>
            </a:spcAft>
          </a:pPr>
          <a:r>
            <a:rPr lang="ar-IQ" sz="5400" kern="1200" dirty="0" smtClean="0"/>
            <a:t>التنظيم </a:t>
          </a:r>
          <a:endParaRPr lang="en-US" sz="5400" kern="1200" dirty="0"/>
        </a:p>
      </dsp:txBody>
      <dsp:txXfrm>
        <a:off x="4391860" y="375673"/>
        <a:ext cx="1987132" cy="1570165"/>
      </dsp:txXfrm>
    </dsp:sp>
    <dsp:sp modelId="{61B55859-DDBD-41E4-8CF0-2214469C80C3}">
      <dsp:nvSpPr>
        <dsp:cNvPr id="0" name=""/>
        <dsp:cNvSpPr/>
      </dsp:nvSpPr>
      <dsp:spPr>
        <a:xfrm rot="20700000">
          <a:off x="5199034" y="3120762"/>
          <a:ext cx="1917859" cy="6254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052928-FE11-410A-BB85-AF77BB1FCF04}">
      <dsp:nvSpPr>
        <dsp:cNvPr id="0" name=""/>
        <dsp:cNvSpPr/>
      </dsp:nvSpPr>
      <dsp:spPr>
        <a:xfrm>
          <a:off x="6041802" y="2351365"/>
          <a:ext cx="2084832" cy="16678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2400300">
            <a:lnSpc>
              <a:spcPct val="90000"/>
            </a:lnSpc>
            <a:spcBef>
              <a:spcPct val="0"/>
            </a:spcBef>
            <a:spcAft>
              <a:spcPct val="35000"/>
            </a:spcAft>
          </a:pPr>
          <a:r>
            <a:rPr lang="ar-IQ" sz="5400" kern="1200" dirty="0" smtClean="0"/>
            <a:t>التخطيط</a:t>
          </a:r>
          <a:endParaRPr lang="en-US" sz="5400" kern="1200" dirty="0"/>
        </a:p>
      </dsp:txBody>
      <dsp:txXfrm>
        <a:off x="6090652" y="2400215"/>
        <a:ext cx="1987132" cy="1570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6B337-89EA-4992-885E-2C4D416CAF85}">
      <dsp:nvSpPr>
        <dsp:cNvPr id="0" name=""/>
        <dsp:cNvSpPr/>
      </dsp:nvSpPr>
      <dsp:spPr>
        <a:xfrm rot="5400000">
          <a:off x="-219471" y="219479"/>
          <a:ext cx="1463145" cy="102420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IQ" sz="2800" kern="1200" dirty="0" smtClean="0"/>
            <a:t>1</a:t>
          </a:r>
          <a:endParaRPr lang="en-US" sz="2800" kern="1200" dirty="0"/>
        </a:p>
      </dsp:txBody>
      <dsp:txXfrm rot="-5400000">
        <a:off x="1" y="512108"/>
        <a:ext cx="1024202" cy="438943"/>
      </dsp:txXfrm>
    </dsp:sp>
    <dsp:sp modelId="{A4C3114E-4129-4208-A62E-99A98E7591D1}">
      <dsp:nvSpPr>
        <dsp:cNvPr id="0" name=""/>
        <dsp:cNvSpPr/>
      </dsp:nvSpPr>
      <dsp:spPr>
        <a:xfrm rot="5400000">
          <a:off x="4100578" y="-3076368"/>
          <a:ext cx="951044" cy="7103797"/>
        </a:xfrm>
        <a:prstGeom prst="round2SameRect">
          <a:avLst/>
        </a:prstGeom>
        <a:no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8272" tIns="35560" rIns="35560" bIns="35560" numCol="1" spcCol="1270" anchor="ctr" anchorCtr="0">
          <a:noAutofit/>
        </a:bodyPr>
        <a:lstStyle/>
        <a:p>
          <a:pPr marL="285750" lvl="1" indent="-285750" algn="r" defTabSz="2489200" rtl="1">
            <a:lnSpc>
              <a:spcPct val="90000"/>
            </a:lnSpc>
            <a:spcBef>
              <a:spcPct val="0"/>
            </a:spcBef>
            <a:spcAft>
              <a:spcPct val="15000"/>
            </a:spcAft>
            <a:buChar char="••"/>
          </a:pPr>
          <a:r>
            <a:rPr lang="ar-IQ" sz="5600" kern="1200" dirty="0" smtClean="0"/>
            <a:t>مدى ملائمة الموقف للقرار </a:t>
          </a:r>
          <a:endParaRPr lang="en-US" sz="5600" kern="1200" dirty="0"/>
        </a:p>
      </dsp:txBody>
      <dsp:txXfrm rot="-5400000">
        <a:off x="1024202" y="46434"/>
        <a:ext cx="7057371" cy="858192"/>
      </dsp:txXfrm>
    </dsp:sp>
    <dsp:sp modelId="{21DCE2C0-414A-4847-B1DD-4CFBD2635806}">
      <dsp:nvSpPr>
        <dsp:cNvPr id="0" name=""/>
        <dsp:cNvSpPr/>
      </dsp:nvSpPr>
      <dsp:spPr>
        <a:xfrm rot="5400000">
          <a:off x="-219471" y="1537981"/>
          <a:ext cx="1463145" cy="102420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IQ" sz="2800" kern="1200" dirty="0" smtClean="0"/>
            <a:t>2</a:t>
          </a:r>
          <a:endParaRPr lang="en-US" sz="2800" kern="1200" dirty="0"/>
        </a:p>
      </dsp:txBody>
      <dsp:txXfrm rot="-5400000">
        <a:off x="1" y="1830610"/>
        <a:ext cx="1024202" cy="438943"/>
      </dsp:txXfrm>
    </dsp:sp>
    <dsp:sp modelId="{85049679-B705-4DFA-B90A-08CFE0F86CFD}">
      <dsp:nvSpPr>
        <dsp:cNvPr id="0" name=""/>
        <dsp:cNvSpPr/>
      </dsp:nvSpPr>
      <dsp:spPr>
        <a:xfrm rot="5400000">
          <a:off x="4100578" y="-1757866"/>
          <a:ext cx="951044" cy="7103797"/>
        </a:xfrm>
        <a:prstGeom prst="round2SameRect">
          <a:avLst/>
        </a:prstGeom>
        <a:no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8272" tIns="35560" rIns="35560" bIns="35560" numCol="1" spcCol="1270" anchor="ctr" anchorCtr="0">
          <a:noAutofit/>
        </a:bodyPr>
        <a:lstStyle/>
        <a:p>
          <a:pPr marL="285750" lvl="1" indent="-285750" algn="r" defTabSz="2489200" rtl="1">
            <a:lnSpc>
              <a:spcPct val="90000"/>
            </a:lnSpc>
            <a:spcBef>
              <a:spcPct val="0"/>
            </a:spcBef>
            <a:spcAft>
              <a:spcPct val="15000"/>
            </a:spcAft>
            <a:buChar char="••"/>
          </a:pPr>
          <a:r>
            <a:rPr lang="ar-IQ" sz="5600" kern="1200" dirty="0" smtClean="0"/>
            <a:t>مهارة وقدرة متخذ القرار </a:t>
          </a:r>
          <a:endParaRPr lang="en-US" sz="5600" kern="1200" dirty="0"/>
        </a:p>
      </dsp:txBody>
      <dsp:txXfrm rot="-5400000">
        <a:off x="1024202" y="1364936"/>
        <a:ext cx="7057371" cy="858192"/>
      </dsp:txXfrm>
    </dsp:sp>
    <dsp:sp modelId="{F6BE5EBA-1DB7-4EB6-BFD3-9C578A65F60B}">
      <dsp:nvSpPr>
        <dsp:cNvPr id="0" name=""/>
        <dsp:cNvSpPr/>
      </dsp:nvSpPr>
      <dsp:spPr>
        <a:xfrm rot="5400000">
          <a:off x="-219471" y="2856483"/>
          <a:ext cx="1463145" cy="102420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IQ" sz="2800" kern="1200" dirty="0" smtClean="0"/>
            <a:t>3</a:t>
          </a:r>
          <a:endParaRPr lang="en-US" sz="2800" kern="1200" dirty="0"/>
        </a:p>
      </dsp:txBody>
      <dsp:txXfrm rot="-5400000">
        <a:off x="1" y="3149112"/>
        <a:ext cx="1024202" cy="438943"/>
      </dsp:txXfrm>
    </dsp:sp>
    <dsp:sp modelId="{6C1053B4-3CF8-496B-9825-1C165548F6CD}">
      <dsp:nvSpPr>
        <dsp:cNvPr id="0" name=""/>
        <dsp:cNvSpPr/>
      </dsp:nvSpPr>
      <dsp:spPr>
        <a:xfrm rot="5400000">
          <a:off x="4100578" y="-439365"/>
          <a:ext cx="951044" cy="7103797"/>
        </a:xfrm>
        <a:prstGeom prst="round2SameRect">
          <a:avLst/>
        </a:prstGeom>
        <a:no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8272" tIns="35560" rIns="35560" bIns="35560" numCol="1" spcCol="1270" anchor="ctr" anchorCtr="0">
          <a:noAutofit/>
        </a:bodyPr>
        <a:lstStyle/>
        <a:p>
          <a:pPr marL="285750" lvl="1" indent="-285750" algn="r" defTabSz="2489200" rtl="1">
            <a:lnSpc>
              <a:spcPct val="90000"/>
            </a:lnSpc>
            <a:spcBef>
              <a:spcPct val="0"/>
            </a:spcBef>
            <a:spcAft>
              <a:spcPct val="15000"/>
            </a:spcAft>
            <a:buChar char="••"/>
          </a:pPr>
          <a:r>
            <a:rPr lang="ar-IQ" sz="5600" kern="1200" dirty="0" smtClean="0"/>
            <a:t>كمية المعلومات وقيمتها </a:t>
          </a:r>
          <a:endParaRPr lang="en-US" sz="5600" kern="1200" dirty="0"/>
        </a:p>
      </dsp:txBody>
      <dsp:txXfrm rot="-5400000">
        <a:off x="1024202" y="2683437"/>
        <a:ext cx="7057371" cy="858192"/>
      </dsp:txXfrm>
    </dsp:sp>
    <dsp:sp modelId="{65BE5F2D-3C65-47FF-8359-065934BD1069}">
      <dsp:nvSpPr>
        <dsp:cNvPr id="0" name=""/>
        <dsp:cNvSpPr/>
      </dsp:nvSpPr>
      <dsp:spPr>
        <a:xfrm rot="5400000">
          <a:off x="-219471" y="4174985"/>
          <a:ext cx="1463145" cy="102420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IQ" sz="2800" kern="1200" dirty="0" smtClean="0"/>
            <a:t>4</a:t>
          </a:r>
          <a:endParaRPr lang="en-US" sz="2800" kern="1200" dirty="0"/>
        </a:p>
      </dsp:txBody>
      <dsp:txXfrm rot="-5400000">
        <a:off x="1" y="4467614"/>
        <a:ext cx="1024202" cy="438943"/>
      </dsp:txXfrm>
    </dsp:sp>
    <dsp:sp modelId="{692F0DB9-654F-4C74-A652-58C1CBA34B01}">
      <dsp:nvSpPr>
        <dsp:cNvPr id="0" name=""/>
        <dsp:cNvSpPr/>
      </dsp:nvSpPr>
      <dsp:spPr>
        <a:xfrm rot="5400000">
          <a:off x="4100578" y="879136"/>
          <a:ext cx="951044" cy="7103797"/>
        </a:xfrm>
        <a:prstGeom prst="round2SameRect">
          <a:avLst/>
        </a:prstGeom>
        <a:no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8272" tIns="35560" rIns="35560" bIns="35560" numCol="1" spcCol="1270" anchor="ctr" anchorCtr="0">
          <a:noAutofit/>
        </a:bodyPr>
        <a:lstStyle/>
        <a:p>
          <a:pPr marL="285750" lvl="1" indent="-285750" algn="r" defTabSz="2489200" rtl="1">
            <a:lnSpc>
              <a:spcPct val="90000"/>
            </a:lnSpc>
            <a:spcBef>
              <a:spcPct val="0"/>
            </a:spcBef>
            <a:spcAft>
              <a:spcPct val="15000"/>
            </a:spcAft>
            <a:buChar char="••"/>
          </a:pPr>
          <a:r>
            <a:rPr lang="ar-IQ" sz="5600" kern="1200" dirty="0" smtClean="0"/>
            <a:t>طبيعة مستخدم المعلومات</a:t>
          </a:r>
          <a:endParaRPr lang="en-US" sz="5600" kern="1200" dirty="0"/>
        </a:p>
      </dsp:txBody>
      <dsp:txXfrm rot="-5400000">
        <a:off x="1024202" y="4001938"/>
        <a:ext cx="7057371" cy="858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6FF22-C639-44F2-A6BA-1D45284302F0}">
      <dsp:nvSpPr>
        <dsp:cNvPr id="0" name=""/>
        <dsp:cNvSpPr/>
      </dsp:nvSpPr>
      <dsp:spPr>
        <a:xfrm>
          <a:off x="331857" y="3988"/>
          <a:ext cx="5716249" cy="2235398"/>
        </a:xfrm>
        <a:prstGeom prst="ellipse">
          <a:avLst/>
        </a:prstGeom>
        <a:noFill/>
        <a:ln w="1905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rtl="1">
            <a:lnSpc>
              <a:spcPct val="90000"/>
            </a:lnSpc>
            <a:spcBef>
              <a:spcPct val="0"/>
            </a:spcBef>
            <a:spcAft>
              <a:spcPct val="35000"/>
            </a:spcAft>
          </a:pPr>
          <a:r>
            <a:rPr lang="ar-IQ" sz="2900" b="1" kern="1200" dirty="0" smtClean="0">
              <a:solidFill>
                <a:schemeClr val="accent1"/>
              </a:solidFill>
            </a:rPr>
            <a:t>عملية متتابعة ديناميكية تتضمن في مراحلها المختلفة تفاعلات متعددة تنتهي بمرحلة اتخاذ القرار </a:t>
          </a:r>
          <a:endParaRPr lang="en-US" sz="2900" b="1" kern="1200" dirty="0">
            <a:solidFill>
              <a:schemeClr val="accent1"/>
            </a:solidFill>
          </a:endParaRPr>
        </a:p>
      </dsp:txBody>
      <dsp:txXfrm>
        <a:off x="1168982" y="331354"/>
        <a:ext cx="4041999" cy="1580666"/>
      </dsp:txXfrm>
    </dsp:sp>
    <dsp:sp modelId="{E6F355FB-E139-44DF-A258-C0839E1FDE58}">
      <dsp:nvSpPr>
        <dsp:cNvPr id="0" name=""/>
        <dsp:cNvSpPr/>
      </dsp:nvSpPr>
      <dsp:spPr>
        <a:xfrm>
          <a:off x="2541716" y="2420901"/>
          <a:ext cx="1296531" cy="1296531"/>
        </a:xfrm>
        <a:prstGeom prst="mathPlus">
          <a:avLst/>
        </a:prstGeom>
        <a:solidFill>
          <a:schemeClr val="accent1">
            <a:lumMod val="60000"/>
            <a:lumOff val="4000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solidFill>
              <a:schemeClr val="accent1"/>
            </a:solidFill>
          </a:endParaRPr>
        </a:p>
      </dsp:txBody>
      <dsp:txXfrm>
        <a:off x="2713571" y="2916694"/>
        <a:ext cx="952821" cy="304945"/>
      </dsp:txXfrm>
    </dsp:sp>
    <dsp:sp modelId="{52259B6E-7FED-45F0-939E-3A5EE784A1FC}">
      <dsp:nvSpPr>
        <dsp:cNvPr id="0" name=""/>
        <dsp:cNvSpPr/>
      </dsp:nvSpPr>
      <dsp:spPr>
        <a:xfrm>
          <a:off x="423296" y="3898946"/>
          <a:ext cx="5533371" cy="2235398"/>
        </a:xfrm>
        <a:prstGeom prst="ellipse">
          <a:avLst/>
        </a:prstGeom>
        <a:noFill/>
        <a:ln w="1905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rtl="1">
            <a:lnSpc>
              <a:spcPct val="90000"/>
            </a:lnSpc>
            <a:spcBef>
              <a:spcPct val="0"/>
            </a:spcBef>
            <a:spcAft>
              <a:spcPct val="35000"/>
            </a:spcAft>
          </a:pPr>
          <a:r>
            <a:rPr lang="ar-IQ" sz="2900" b="1" kern="1200" dirty="0" smtClean="0">
              <a:solidFill>
                <a:schemeClr val="accent1"/>
              </a:solidFill>
            </a:rPr>
            <a:t>تتوقف كفاءة القرار على طريقة صناعة القرار وليس على سلطة اتخاذه </a:t>
          </a:r>
          <a:endParaRPr lang="en-US" sz="2900" b="1" kern="1200" dirty="0">
            <a:solidFill>
              <a:schemeClr val="accent1"/>
            </a:solidFill>
          </a:endParaRPr>
        </a:p>
      </dsp:txBody>
      <dsp:txXfrm>
        <a:off x="1233639" y="4226312"/>
        <a:ext cx="3912685" cy="1580666"/>
      </dsp:txXfrm>
    </dsp:sp>
    <dsp:sp modelId="{3CD0D24D-5A2F-4131-B4F8-CFEC07539D48}">
      <dsp:nvSpPr>
        <dsp:cNvPr id="0" name=""/>
        <dsp:cNvSpPr/>
      </dsp:nvSpPr>
      <dsp:spPr>
        <a:xfrm>
          <a:off x="6383416" y="2653382"/>
          <a:ext cx="710856" cy="831568"/>
        </a:xfrm>
        <a:prstGeom prst="rightArrow">
          <a:avLst>
            <a:gd name="adj1" fmla="val 60000"/>
            <a:gd name="adj2" fmla="val 50000"/>
          </a:avLst>
        </a:prstGeom>
        <a:solidFill>
          <a:schemeClr val="accent1">
            <a:lumMod val="60000"/>
            <a:lumOff val="4000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6383416" y="2819696"/>
        <a:ext cx="497599" cy="498940"/>
      </dsp:txXfrm>
    </dsp:sp>
    <dsp:sp modelId="{F56175FE-8F60-41C2-BE62-C47FE638EA8D}">
      <dsp:nvSpPr>
        <dsp:cNvPr id="0" name=""/>
        <dsp:cNvSpPr/>
      </dsp:nvSpPr>
      <dsp:spPr>
        <a:xfrm>
          <a:off x="7389345" y="833768"/>
          <a:ext cx="4470796" cy="4470796"/>
        </a:xfrm>
        <a:prstGeom prst="ellipse">
          <a:avLst/>
        </a:prstGeom>
        <a:noFill/>
        <a:ln w="1905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rtl="1">
            <a:lnSpc>
              <a:spcPct val="90000"/>
            </a:lnSpc>
            <a:spcBef>
              <a:spcPct val="0"/>
            </a:spcBef>
            <a:spcAft>
              <a:spcPct val="35000"/>
            </a:spcAft>
          </a:pPr>
          <a:r>
            <a:rPr lang="ar-IQ" sz="6000" kern="1200" dirty="0" smtClean="0">
              <a:solidFill>
                <a:schemeClr val="bg1"/>
              </a:solidFill>
            </a:rPr>
            <a:t>عملية اتخاذ القرارات في ظل الازمات </a:t>
          </a:r>
          <a:endParaRPr lang="en-US" sz="6000" kern="1200" dirty="0">
            <a:solidFill>
              <a:schemeClr val="bg1"/>
            </a:solidFill>
          </a:endParaRPr>
        </a:p>
      </dsp:txBody>
      <dsp:txXfrm>
        <a:off x="8044078" y="1488501"/>
        <a:ext cx="3161330" cy="3161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FA8C0-91FA-4246-B3A8-E779AB18044D}">
      <dsp:nvSpPr>
        <dsp:cNvPr id="0" name=""/>
        <dsp:cNvSpPr/>
      </dsp:nvSpPr>
      <dsp:spPr>
        <a:xfrm>
          <a:off x="4123655" y="1701702"/>
          <a:ext cx="3944689" cy="394468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ar-IQ" sz="4600" kern="1200" dirty="0" smtClean="0"/>
            <a:t>صفات عملية صناعة واتخاذ القرارات في ظل الازمات </a:t>
          </a:r>
          <a:endParaRPr lang="en-US" sz="4600" kern="1200" dirty="0"/>
        </a:p>
      </dsp:txBody>
      <dsp:txXfrm>
        <a:off x="4701341" y="2279388"/>
        <a:ext cx="2789317" cy="2789317"/>
      </dsp:txXfrm>
    </dsp:sp>
    <dsp:sp modelId="{67D98D54-206F-4C8E-A167-88F0D175E5AD}">
      <dsp:nvSpPr>
        <dsp:cNvPr id="0" name=""/>
        <dsp:cNvSpPr/>
      </dsp:nvSpPr>
      <dsp:spPr>
        <a:xfrm>
          <a:off x="5109827" y="121703"/>
          <a:ext cx="1972344" cy="1972344"/>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ar-IQ" sz="3700" kern="1200" dirty="0" smtClean="0"/>
            <a:t>عدم التأكد</a:t>
          </a:r>
          <a:endParaRPr lang="en-US" sz="3700" kern="1200" dirty="0"/>
        </a:p>
      </dsp:txBody>
      <dsp:txXfrm>
        <a:off x="5398670" y="410546"/>
        <a:ext cx="1394658" cy="1394658"/>
      </dsp:txXfrm>
    </dsp:sp>
    <dsp:sp modelId="{D98EA27A-6317-423A-BB75-887A46CC5B16}">
      <dsp:nvSpPr>
        <dsp:cNvPr id="0" name=""/>
        <dsp:cNvSpPr/>
      </dsp:nvSpPr>
      <dsp:spPr>
        <a:xfrm>
          <a:off x="7550402" y="1894884"/>
          <a:ext cx="1972344" cy="1972344"/>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ar-IQ" sz="3700" kern="1200" dirty="0" smtClean="0"/>
            <a:t>التدخل العاطفي </a:t>
          </a:r>
          <a:endParaRPr lang="en-US" sz="3700" kern="1200" dirty="0"/>
        </a:p>
      </dsp:txBody>
      <dsp:txXfrm>
        <a:off x="7839245" y="2183727"/>
        <a:ext cx="1394658" cy="1394658"/>
      </dsp:txXfrm>
    </dsp:sp>
    <dsp:sp modelId="{945DB5AE-6702-44DF-A713-A32716796F7E}">
      <dsp:nvSpPr>
        <dsp:cNvPr id="0" name=""/>
        <dsp:cNvSpPr/>
      </dsp:nvSpPr>
      <dsp:spPr>
        <a:xfrm>
          <a:off x="6618185" y="4763952"/>
          <a:ext cx="1972344" cy="1972344"/>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ar-IQ" sz="3700" kern="1200" dirty="0" smtClean="0"/>
            <a:t>تضارب المصالح</a:t>
          </a:r>
          <a:endParaRPr lang="en-US" sz="3700" kern="1200" dirty="0"/>
        </a:p>
      </dsp:txBody>
      <dsp:txXfrm>
        <a:off x="6907028" y="5052795"/>
        <a:ext cx="1394658" cy="1394658"/>
      </dsp:txXfrm>
    </dsp:sp>
    <dsp:sp modelId="{3CA1BE66-370D-4857-B7F1-822DE3041A13}">
      <dsp:nvSpPr>
        <dsp:cNvPr id="0" name=""/>
        <dsp:cNvSpPr/>
      </dsp:nvSpPr>
      <dsp:spPr>
        <a:xfrm>
          <a:off x="3601469" y="4763952"/>
          <a:ext cx="1972344" cy="1972344"/>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ar-IQ" sz="3700" kern="1200" dirty="0" smtClean="0"/>
            <a:t>التعقيد</a:t>
          </a:r>
          <a:endParaRPr lang="en-US" sz="3700" kern="1200" dirty="0"/>
        </a:p>
      </dsp:txBody>
      <dsp:txXfrm>
        <a:off x="3890312" y="5052795"/>
        <a:ext cx="1394658" cy="1394658"/>
      </dsp:txXfrm>
    </dsp:sp>
    <dsp:sp modelId="{5E8BE3F8-14BE-4144-875E-ACBE12D9C660}">
      <dsp:nvSpPr>
        <dsp:cNvPr id="0" name=""/>
        <dsp:cNvSpPr/>
      </dsp:nvSpPr>
      <dsp:spPr>
        <a:xfrm>
          <a:off x="2669252" y="1894884"/>
          <a:ext cx="1972344" cy="1972344"/>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ar-IQ" sz="3700" kern="1200" dirty="0" smtClean="0"/>
            <a:t>مقاومة التغيير </a:t>
          </a:r>
          <a:endParaRPr lang="en-US" sz="3700" kern="1200" dirty="0"/>
        </a:p>
      </dsp:txBody>
      <dsp:txXfrm>
        <a:off x="2958095" y="2183727"/>
        <a:ext cx="1394658" cy="1394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A5DEF-A8D8-4BEF-893B-544EBC107B79}">
      <dsp:nvSpPr>
        <dsp:cNvPr id="0" name=""/>
        <dsp:cNvSpPr/>
      </dsp:nvSpPr>
      <dsp:spPr>
        <a:xfrm>
          <a:off x="785730" y="0"/>
          <a:ext cx="8904949" cy="493655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DE731-8024-4068-8FA0-F4B8A5927CEA}">
      <dsp:nvSpPr>
        <dsp:cNvPr id="0" name=""/>
        <dsp:cNvSpPr/>
      </dsp:nvSpPr>
      <dsp:spPr>
        <a:xfrm>
          <a:off x="1308" y="1480965"/>
          <a:ext cx="1224403" cy="19746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IQ" sz="2600" kern="1200" dirty="0" smtClean="0"/>
            <a:t>تحديد الازمة</a:t>
          </a:r>
          <a:endParaRPr lang="en-US" sz="2600" kern="1200" dirty="0"/>
        </a:p>
      </dsp:txBody>
      <dsp:txXfrm>
        <a:off x="61078" y="1540735"/>
        <a:ext cx="1104863" cy="1855080"/>
      </dsp:txXfrm>
    </dsp:sp>
    <dsp:sp modelId="{7781465D-2D7A-4A9B-80F7-0A0AFE53BEC8}">
      <dsp:nvSpPr>
        <dsp:cNvPr id="0" name=""/>
        <dsp:cNvSpPr/>
      </dsp:nvSpPr>
      <dsp:spPr>
        <a:xfrm>
          <a:off x="1322650" y="1480965"/>
          <a:ext cx="1224403" cy="19746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IQ" sz="2600" kern="1200" dirty="0" smtClean="0"/>
            <a:t>تشخيص الازمة</a:t>
          </a:r>
          <a:endParaRPr lang="en-US" sz="2600" kern="1200" dirty="0"/>
        </a:p>
      </dsp:txBody>
      <dsp:txXfrm>
        <a:off x="1382420" y="1540735"/>
        <a:ext cx="1104863" cy="1855080"/>
      </dsp:txXfrm>
    </dsp:sp>
    <dsp:sp modelId="{A82F6883-0027-4D05-890C-DC898A8FE30C}">
      <dsp:nvSpPr>
        <dsp:cNvPr id="0" name=""/>
        <dsp:cNvSpPr/>
      </dsp:nvSpPr>
      <dsp:spPr>
        <a:xfrm>
          <a:off x="2643991" y="1480965"/>
          <a:ext cx="1224403" cy="19746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IQ" sz="2600" kern="1200" dirty="0" smtClean="0"/>
            <a:t>تحليل متغيرات الازمة </a:t>
          </a:r>
          <a:endParaRPr lang="en-US" sz="2600" kern="1200" dirty="0"/>
        </a:p>
      </dsp:txBody>
      <dsp:txXfrm>
        <a:off x="2703761" y="1540735"/>
        <a:ext cx="1104863" cy="1855080"/>
      </dsp:txXfrm>
    </dsp:sp>
    <dsp:sp modelId="{C940C484-5932-4948-BD64-F2F1A90A0A4C}">
      <dsp:nvSpPr>
        <dsp:cNvPr id="0" name=""/>
        <dsp:cNvSpPr/>
      </dsp:nvSpPr>
      <dsp:spPr>
        <a:xfrm>
          <a:off x="3965332" y="1480965"/>
          <a:ext cx="1224403" cy="19746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IQ" sz="2600" kern="1200" dirty="0" smtClean="0"/>
            <a:t>تحديد الحلول البديلة</a:t>
          </a:r>
          <a:endParaRPr lang="en-US" sz="2600" kern="1200" dirty="0"/>
        </a:p>
      </dsp:txBody>
      <dsp:txXfrm>
        <a:off x="4025102" y="1540735"/>
        <a:ext cx="1104863" cy="1855080"/>
      </dsp:txXfrm>
    </dsp:sp>
    <dsp:sp modelId="{57AE4277-1983-4AB0-992D-883A66344464}">
      <dsp:nvSpPr>
        <dsp:cNvPr id="0" name=""/>
        <dsp:cNvSpPr/>
      </dsp:nvSpPr>
      <dsp:spPr>
        <a:xfrm>
          <a:off x="5286674" y="1480965"/>
          <a:ext cx="1224403" cy="19746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IQ" sz="2600" kern="1200" dirty="0" smtClean="0"/>
            <a:t>تقويم الحلول البديلة </a:t>
          </a:r>
          <a:endParaRPr lang="en-US" sz="2600" kern="1200" dirty="0"/>
        </a:p>
      </dsp:txBody>
      <dsp:txXfrm>
        <a:off x="5346444" y="1540735"/>
        <a:ext cx="1104863" cy="1855080"/>
      </dsp:txXfrm>
    </dsp:sp>
    <dsp:sp modelId="{7D1A1621-C3E8-4D67-9B0B-7B603B6A69FC}">
      <dsp:nvSpPr>
        <dsp:cNvPr id="0" name=""/>
        <dsp:cNvSpPr/>
      </dsp:nvSpPr>
      <dsp:spPr>
        <a:xfrm>
          <a:off x="6608015" y="1480965"/>
          <a:ext cx="1224403" cy="19746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IQ" sz="2600" kern="1200" dirty="0" smtClean="0"/>
            <a:t>اختيار البديل الملائم </a:t>
          </a:r>
        </a:p>
      </dsp:txBody>
      <dsp:txXfrm>
        <a:off x="6667785" y="1540735"/>
        <a:ext cx="1104863" cy="1855080"/>
      </dsp:txXfrm>
    </dsp:sp>
    <dsp:sp modelId="{EE489C38-2D42-44E9-A162-92F3C47EA21D}">
      <dsp:nvSpPr>
        <dsp:cNvPr id="0" name=""/>
        <dsp:cNvSpPr/>
      </dsp:nvSpPr>
      <dsp:spPr>
        <a:xfrm>
          <a:off x="7929356" y="1480965"/>
          <a:ext cx="1224403" cy="19746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IQ" sz="2600" kern="1200" dirty="0" smtClean="0"/>
            <a:t>اتخاذ القرار </a:t>
          </a:r>
        </a:p>
      </dsp:txBody>
      <dsp:txXfrm>
        <a:off x="7989126" y="1540735"/>
        <a:ext cx="1104863" cy="1855080"/>
      </dsp:txXfrm>
    </dsp:sp>
    <dsp:sp modelId="{C6897D43-C6CE-4E89-A8A6-636366EF9AF5}">
      <dsp:nvSpPr>
        <dsp:cNvPr id="0" name=""/>
        <dsp:cNvSpPr/>
      </dsp:nvSpPr>
      <dsp:spPr>
        <a:xfrm>
          <a:off x="9250698" y="1480965"/>
          <a:ext cx="1224403" cy="19746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IQ" sz="2600" kern="1200" dirty="0" smtClean="0"/>
            <a:t>تنفيذ القرار </a:t>
          </a:r>
        </a:p>
      </dsp:txBody>
      <dsp:txXfrm>
        <a:off x="9310468" y="1540735"/>
        <a:ext cx="1104863" cy="1855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0CB48-4918-4CF7-B7B5-E3C74CABB988}">
      <dsp:nvSpPr>
        <dsp:cNvPr id="0" name=""/>
        <dsp:cNvSpPr/>
      </dsp:nvSpPr>
      <dsp:spPr>
        <a:xfrm>
          <a:off x="5826034" y="2351642"/>
          <a:ext cx="4121962" cy="715381"/>
        </a:xfrm>
        <a:custGeom>
          <a:avLst/>
          <a:gdLst/>
          <a:ahLst/>
          <a:cxnLst/>
          <a:rect l="0" t="0" r="0" b="0"/>
          <a:pathLst>
            <a:path>
              <a:moveTo>
                <a:pt x="0" y="0"/>
              </a:moveTo>
              <a:lnTo>
                <a:pt x="0" y="357690"/>
              </a:lnTo>
              <a:lnTo>
                <a:pt x="4121962" y="357690"/>
              </a:lnTo>
              <a:lnTo>
                <a:pt x="4121962" y="71538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A8403-19F8-4CD7-8CD2-A7B4EC8FDF61}">
      <dsp:nvSpPr>
        <dsp:cNvPr id="0" name=""/>
        <dsp:cNvSpPr/>
      </dsp:nvSpPr>
      <dsp:spPr>
        <a:xfrm>
          <a:off x="5780314" y="2351642"/>
          <a:ext cx="91440" cy="715381"/>
        </a:xfrm>
        <a:custGeom>
          <a:avLst/>
          <a:gdLst/>
          <a:ahLst/>
          <a:cxnLst/>
          <a:rect l="0" t="0" r="0" b="0"/>
          <a:pathLst>
            <a:path>
              <a:moveTo>
                <a:pt x="45720" y="0"/>
              </a:moveTo>
              <a:lnTo>
                <a:pt x="45720" y="71538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9E912A-5941-4E0F-B40F-0455BB6676DF}">
      <dsp:nvSpPr>
        <dsp:cNvPr id="0" name=""/>
        <dsp:cNvSpPr/>
      </dsp:nvSpPr>
      <dsp:spPr>
        <a:xfrm>
          <a:off x="1704072" y="2351642"/>
          <a:ext cx="4121962" cy="715381"/>
        </a:xfrm>
        <a:custGeom>
          <a:avLst/>
          <a:gdLst/>
          <a:ahLst/>
          <a:cxnLst/>
          <a:rect l="0" t="0" r="0" b="0"/>
          <a:pathLst>
            <a:path>
              <a:moveTo>
                <a:pt x="4121962" y="0"/>
              </a:moveTo>
              <a:lnTo>
                <a:pt x="4121962" y="357690"/>
              </a:lnTo>
              <a:lnTo>
                <a:pt x="0" y="357690"/>
              </a:lnTo>
              <a:lnTo>
                <a:pt x="0" y="71538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311278-3B38-4E75-8771-94B91555799C}">
      <dsp:nvSpPr>
        <dsp:cNvPr id="0" name=""/>
        <dsp:cNvSpPr/>
      </dsp:nvSpPr>
      <dsp:spPr>
        <a:xfrm>
          <a:off x="4122744" y="648352"/>
          <a:ext cx="3406580" cy="170329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ar-IQ" sz="4700" kern="1200" dirty="0" smtClean="0"/>
            <a:t>انواع القرارات في ادارة الازمات </a:t>
          </a:r>
          <a:endParaRPr lang="en-US" sz="4700" kern="1200" dirty="0"/>
        </a:p>
      </dsp:txBody>
      <dsp:txXfrm>
        <a:off x="4122744" y="648352"/>
        <a:ext cx="3406580" cy="1703290"/>
      </dsp:txXfrm>
    </dsp:sp>
    <dsp:sp modelId="{8F78DECE-66D0-433B-A778-0E6D2C31F872}">
      <dsp:nvSpPr>
        <dsp:cNvPr id="0" name=""/>
        <dsp:cNvSpPr/>
      </dsp:nvSpPr>
      <dsp:spPr>
        <a:xfrm>
          <a:off x="782" y="3067024"/>
          <a:ext cx="3406580" cy="170329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ar-IQ" sz="4700" kern="1200" dirty="0" smtClean="0"/>
            <a:t>القرارات بعد انتهاء الازمة </a:t>
          </a:r>
          <a:endParaRPr lang="en-US" sz="4700" kern="1200" dirty="0"/>
        </a:p>
      </dsp:txBody>
      <dsp:txXfrm>
        <a:off x="782" y="3067024"/>
        <a:ext cx="3406580" cy="1703290"/>
      </dsp:txXfrm>
    </dsp:sp>
    <dsp:sp modelId="{8647784C-5848-475B-9A7D-CDAC589C63DC}">
      <dsp:nvSpPr>
        <dsp:cNvPr id="0" name=""/>
        <dsp:cNvSpPr/>
      </dsp:nvSpPr>
      <dsp:spPr>
        <a:xfrm>
          <a:off x="4122744" y="3067024"/>
          <a:ext cx="3406580" cy="170329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ar-IQ" sz="4700" kern="1200" dirty="0" smtClean="0"/>
            <a:t>القرارت اثناء الازمة </a:t>
          </a:r>
          <a:endParaRPr lang="en-US" sz="4700" kern="1200" dirty="0"/>
        </a:p>
      </dsp:txBody>
      <dsp:txXfrm>
        <a:off x="4122744" y="3067024"/>
        <a:ext cx="3406580" cy="1703290"/>
      </dsp:txXfrm>
    </dsp:sp>
    <dsp:sp modelId="{46F8BF4B-1F61-4828-A12F-AFC7693AA474}">
      <dsp:nvSpPr>
        <dsp:cNvPr id="0" name=""/>
        <dsp:cNvSpPr/>
      </dsp:nvSpPr>
      <dsp:spPr>
        <a:xfrm>
          <a:off x="8244707" y="3067024"/>
          <a:ext cx="3406580" cy="170329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ar-IQ" sz="4700" kern="1200" dirty="0" smtClean="0"/>
            <a:t>القرارات قبل ميلاد الازمة </a:t>
          </a:r>
          <a:endParaRPr lang="en-US" sz="4700" kern="1200" dirty="0"/>
        </a:p>
      </dsp:txBody>
      <dsp:txXfrm>
        <a:off x="8244707" y="3067024"/>
        <a:ext cx="3406580" cy="170329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6/23/2018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6/23/2018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6/23/2018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6/23/2018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6/23/2018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6/23/2018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6/23/2018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6/23/2018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6/23/2018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6/23/2018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6/23/2018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6/23/2018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6/23/2018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6/23/2018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6/23/2018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6/23/2018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6/23/2018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6/23/2018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ar-IQ" dirty="0" smtClean="0">
                <a:solidFill>
                  <a:schemeClr val="bg1"/>
                </a:solidFill>
              </a:rPr>
              <a:t>عملية اتخاذ القرارات في ظل الازمات </a:t>
            </a:r>
            <a:endParaRPr lang="en-US" dirty="0">
              <a:solidFill>
                <a:schemeClr val="bg1"/>
              </a:solidFill>
            </a:endParaRPr>
          </a:p>
        </p:txBody>
      </p:sp>
      <p:sp>
        <p:nvSpPr>
          <p:cNvPr id="3" name="Subtitle 2"/>
          <p:cNvSpPr>
            <a:spLocks noGrp="1"/>
          </p:cNvSpPr>
          <p:nvPr>
            <p:ph type="subTitle" idx="1"/>
          </p:nvPr>
        </p:nvSpPr>
        <p:spPr>
          <a:xfrm>
            <a:off x="2768602" y="5611098"/>
            <a:ext cx="8825658" cy="1505854"/>
          </a:xfrm>
        </p:spPr>
        <p:txBody>
          <a:bodyPr>
            <a:normAutofit/>
          </a:bodyPr>
          <a:lstStyle/>
          <a:p>
            <a:pPr algn="r" rtl="1"/>
            <a:r>
              <a:rPr lang="ar-IQ" sz="4000" b="1" dirty="0" smtClean="0">
                <a:solidFill>
                  <a:schemeClr val="bg1"/>
                </a:solidFill>
              </a:rPr>
              <a:t>أ.م.د. سمية عباس الربيعي</a:t>
            </a:r>
            <a:endParaRPr lang="en-US" sz="4000" b="1" dirty="0">
              <a:solidFill>
                <a:schemeClr val="bg1"/>
              </a:solidFill>
            </a:endParaRPr>
          </a:p>
        </p:txBody>
      </p:sp>
    </p:spTree>
    <p:extLst>
      <p:ext uri="{BB962C8B-B14F-4D97-AF65-F5344CB8AC3E}">
        <p14:creationId xmlns:p14="http://schemas.microsoft.com/office/powerpoint/2010/main" val="2299734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35131" y="719666"/>
          <a:ext cx="1165207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183562" y="259910"/>
            <a:ext cx="5676709" cy="1971446"/>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4" name="Down Arrow 3"/>
          <p:cNvSpPr/>
          <p:nvPr/>
        </p:nvSpPr>
        <p:spPr>
          <a:xfrm>
            <a:off x="5206297" y="5035063"/>
            <a:ext cx="1100137" cy="704088"/>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5" name="Group 4"/>
          <p:cNvGrpSpPr/>
          <p:nvPr/>
        </p:nvGrpSpPr>
        <p:grpSpPr>
          <a:xfrm>
            <a:off x="3181351" y="5537835"/>
            <a:ext cx="5554980" cy="1367600"/>
            <a:chOff x="3181350" y="5629274"/>
            <a:chExt cx="5554980" cy="1367600"/>
          </a:xfrm>
        </p:grpSpPr>
        <p:sp>
          <p:nvSpPr>
            <p:cNvPr id="16" name="Rectangle 15"/>
            <p:cNvSpPr/>
            <p:nvPr/>
          </p:nvSpPr>
          <p:spPr>
            <a:xfrm>
              <a:off x="3455670" y="5676709"/>
              <a:ext cx="5280660" cy="13201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3181350" y="5629274"/>
              <a:ext cx="5280660" cy="13201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34264" tIns="334264" rIns="334264" bIns="334264" numCol="1" spcCol="1270" anchor="ctr" anchorCtr="0">
              <a:noAutofit/>
            </a:bodyPr>
            <a:lstStyle/>
            <a:p>
              <a:pPr lvl="0" algn="ctr" defTabSz="2089150">
                <a:lnSpc>
                  <a:spcPct val="90000"/>
                </a:lnSpc>
                <a:spcBef>
                  <a:spcPct val="0"/>
                </a:spcBef>
                <a:spcAft>
                  <a:spcPct val="35000"/>
                </a:spcAft>
              </a:pPr>
              <a:r>
                <a:rPr lang="ar-IQ" sz="4700" kern="1200" dirty="0" smtClean="0"/>
                <a:t>الاستنتاج </a:t>
              </a:r>
              <a:endParaRPr lang="en-US" sz="4700" kern="1200" dirty="0"/>
            </a:p>
          </p:txBody>
        </p:sp>
      </p:grpSp>
      <p:grpSp>
        <p:nvGrpSpPr>
          <p:cNvPr id="6" name="Group 5"/>
          <p:cNvGrpSpPr/>
          <p:nvPr/>
        </p:nvGrpSpPr>
        <p:grpSpPr>
          <a:xfrm>
            <a:off x="2534187" y="2187674"/>
            <a:ext cx="6844944" cy="1980247"/>
            <a:chOff x="4480552" y="2409741"/>
            <a:chExt cx="3644546" cy="1980247"/>
          </a:xfrm>
        </p:grpSpPr>
        <p:sp>
          <p:nvSpPr>
            <p:cNvPr id="14" name="Oval 13"/>
            <p:cNvSpPr/>
            <p:nvPr/>
          </p:nvSpPr>
          <p:spPr>
            <a:xfrm>
              <a:off x="4480552" y="2409741"/>
              <a:ext cx="3644546" cy="198024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8"/>
            <p:cNvSpPr/>
            <p:nvPr/>
          </p:nvSpPr>
          <p:spPr>
            <a:xfrm>
              <a:off x="5014284" y="2699741"/>
              <a:ext cx="2577082" cy="1400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IQ" sz="2400" dirty="0" smtClean="0"/>
                <a:t>مراحل اتخاذ القرارات في ظل الازمات انفة الذكر تلتسق مع ما يراه الباحثان ، لانها اتخذت النموذج العقلاني في صناعة القرار واتخاذه </a:t>
              </a:r>
              <a:endParaRPr lang="en-US" sz="2400" kern="1200" dirty="0"/>
            </a:p>
          </p:txBody>
        </p:sp>
      </p:grpSp>
      <p:grpSp>
        <p:nvGrpSpPr>
          <p:cNvPr id="8" name="Group 7"/>
          <p:cNvGrpSpPr/>
          <p:nvPr/>
        </p:nvGrpSpPr>
        <p:grpSpPr>
          <a:xfrm>
            <a:off x="1841863" y="0"/>
            <a:ext cx="7785471" cy="1980247"/>
            <a:chOff x="6047812" y="184081"/>
            <a:chExt cx="4049784" cy="1980247"/>
          </a:xfrm>
        </p:grpSpPr>
        <p:sp>
          <p:nvSpPr>
            <p:cNvPr id="10" name="Oval 9"/>
            <p:cNvSpPr/>
            <p:nvPr/>
          </p:nvSpPr>
          <p:spPr>
            <a:xfrm>
              <a:off x="6047812" y="184081"/>
              <a:ext cx="4049784" cy="198024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2"/>
            <p:cNvSpPr/>
            <p:nvPr/>
          </p:nvSpPr>
          <p:spPr>
            <a:xfrm>
              <a:off x="6479405" y="474081"/>
              <a:ext cx="3025113" cy="1400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rtl="1"/>
              <a:r>
                <a:rPr lang="ar-IQ" sz="2400" dirty="0" smtClean="0"/>
                <a:t>يرى الباحثان ان عملية اتخاذ القرارات من صميم عمل القائد ،والتي تحتاج الى التفكير الابداعي المتطور والذي بدوره يتطلب تمتع القائد بالمهارات القيادية اللازمة لمواجهة الظروف الطارئة في ظل البيئة المتغيرة .</a:t>
              </a:r>
              <a:endParaRPr lang="en-US" sz="2400" dirty="0"/>
            </a:p>
          </p:txBody>
        </p:sp>
      </p:grpSp>
      <p:sp>
        <p:nvSpPr>
          <p:cNvPr id="9" name=" 13"/>
          <p:cNvSpPr/>
          <p:nvPr/>
        </p:nvSpPr>
        <p:spPr>
          <a:xfrm>
            <a:off x="0" y="0"/>
            <a:ext cx="11773970" cy="4928616"/>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8).jpg"/>
          <p:cNvPicPr>
            <a:picLocks noChangeAspect="1"/>
          </p:cNvPicPr>
          <p:nvPr/>
        </p:nvPicPr>
        <p:blipFill>
          <a:blip r:embed="rId2"/>
          <a:stretch>
            <a:fillRect/>
          </a:stretch>
        </p:blipFill>
        <p:spPr>
          <a:xfrm>
            <a:off x="1815736" y="875211"/>
            <a:ext cx="4859383" cy="5251268"/>
          </a:xfrm>
          <a:prstGeom prst="rect">
            <a:avLst/>
          </a:prstGeom>
        </p:spPr>
      </p:pic>
      <p:sp>
        <p:nvSpPr>
          <p:cNvPr id="3" name="Title 1"/>
          <p:cNvSpPr txBox="1">
            <a:spLocks/>
          </p:cNvSpPr>
          <p:nvPr/>
        </p:nvSpPr>
        <p:spPr>
          <a:xfrm>
            <a:off x="8242663" y="1188720"/>
            <a:ext cx="2730137" cy="908368"/>
          </a:xfrm>
          <a:prstGeom prst="rect">
            <a:avLst/>
          </a:prstGeom>
        </p:spPr>
        <p:txBody>
          <a:body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ar-IQ" sz="4200" b="0" i="0" u="none" strike="noStrike" kern="1200" cap="none" spc="0" normalizeH="0" baseline="0" noProof="0" dirty="0" smtClean="0">
                <a:ln>
                  <a:noFill/>
                </a:ln>
                <a:solidFill>
                  <a:schemeClr val="tx2"/>
                </a:solidFill>
                <a:effectLst/>
                <a:uLnTx/>
                <a:uFillTx/>
                <a:latin typeface="+mj-lt"/>
                <a:ea typeface="+mj-ea"/>
                <a:cs typeface="+mj-cs"/>
              </a:rPr>
              <a:t>المحتويات:</a:t>
            </a:r>
            <a:endParaRPr kumimoji="0" lang="en-US" sz="42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Rectangle 3"/>
          <p:cNvSpPr/>
          <p:nvPr/>
        </p:nvSpPr>
        <p:spPr>
          <a:xfrm>
            <a:off x="7106194" y="2078895"/>
            <a:ext cx="3866606" cy="3970318"/>
          </a:xfrm>
          <a:prstGeom prst="rect">
            <a:avLst/>
          </a:prstGeom>
        </p:spPr>
        <p:txBody>
          <a:bodyPr wrap="square">
            <a:spAutoFit/>
          </a:bodyPr>
          <a:lstStyle/>
          <a:p>
            <a:pPr algn="r" rtl="1">
              <a:buFont typeface="Arial" pitchFamily="34" charset="0"/>
              <a:buChar char="•"/>
            </a:pPr>
            <a:r>
              <a:rPr lang="ar-IQ" sz="2800" b="1" dirty="0" smtClean="0"/>
              <a:t>المقدمة</a:t>
            </a:r>
          </a:p>
          <a:p>
            <a:pPr algn="r" rtl="1">
              <a:buFont typeface="Arial" pitchFamily="34" charset="0"/>
              <a:buChar char="•"/>
            </a:pPr>
            <a:r>
              <a:rPr lang="ar-IQ" sz="2800" b="1" dirty="0" smtClean="0"/>
              <a:t>عملية اتخاذ القرار</a:t>
            </a:r>
          </a:p>
          <a:p>
            <a:pPr algn="r" rtl="1">
              <a:buFont typeface="Arial" pitchFamily="34" charset="0"/>
              <a:buChar char="•"/>
            </a:pPr>
            <a:r>
              <a:rPr lang="ar-IQ" sz="2800" b="1" dirty="0" smtClean="0"/>
              <a:t>مرتكزات نجاحها</a:t>
            </a:r>
          </a:p>
          <a:p>
            <a:pPr algn="r" rtl="1">
              <a:buFont typeface="Arial" pitchFamily="34" charset="0"/>
              <a:buChar char="•"/>
            </a:pPr>
            <a:r>
              <a:rPr lang="ar-IQ" sz="2800" b="1" dirty="0" smtClean="0"/>
              <a:t>عملية اتخاذ القرارات في ظل الازمات </a:t>
            </a:r>
          </a:p>
          <a:p>
            <a:pPr algn="r" rtl="1">
              <a:buFont typeface="Arial" pitchFamily="34" charset="0"/>
              <a:buChar char="•"/>
            </a:pPr>
            <a:r>
              <a:rPr lang="ar-IQ" sz="2800" b="1" dirty="0" smtClean="0"/>
              <a:t>مراحلها</a:t>
            </a:r>
          </a:p>
          <a:p>
            <a:pPr algn="r" rtl="1">
              <a:buFont typeface="Arial" pitchFamily="34" charset="0"/>
              <a:buChar char="•"/>
            </a:pPr>
            <a:r>
              <a:rPr lang="ar-IQ" sz="2800" b="1" dirty="0" smtClean="0"/>
              <a:t>انواعها</a:t>
            </a:r>
          </a:p>
          <a:p>
            <a:pPr algn="r" rtl="1">
              <a:buFont typeface="Arial" pitchFamily="34" charset="0"/>
              <a:buChar char="•"/>
            </a:pPr>
            <a:r>
              <a:rPr lang="ar-IQ" sz="2800" b="1" dirty="0" smtClean="0"/>
              <a:t>الاستنتاج</a:t>
            </a:r>
          </a:p>
          <a:p>
            <a:pPr algn="r" rtl="1"/>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8177349" y="1293224"/>
            <a:ext cx="261257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b="1" dirty="0" smtClean="0"/>
              <a:t>المقدمة </a:t>
            </a:r>
            <a:endParaRPr lang="en-US" sz="3200" b="1" dirty="0"/>
          </a:p>
        </p:txBody>
      </p:sp>
      <p:sp>
        <p:nvSpPr>
          <p:cNvPr id="4" name="Snip Single Corner Rectangle 3"/>
          <p:cNvSpPr/>
          <p:nvPr/>
        </p:nvSpPr>
        <p:spPr>
          <a:xfrm>
            <a:off x="822959" y="2547258"/>
            <a:ext cx="9000309" cy="2155372"/>
          </a:xfrm>
          <a:prstGeom prst="snip1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b="1" dirty="0" smtClean="0">
                <a:solidFill>
                  <a:schemeClr val="accent1"/>
                </a:solidFill>
              </a:rPr>
              <a:t>في الماضي كان القرار يعتمد بصفة جوهرية على الخبرة الشخصية ومقدرة الحكم والتبصر السليم في المشكلة لاستنباط الحلول الممكنة واختيار الحل السديد </a:t>
            </a:r>
            <a:endParaRPr lang="en-US" sz="2800" b="1" dirty="0">
              <a:solidFill>
                <a:schemeClr val="accent1"/>
              </a:solidFill>
            </a:endParaRPr>
          </a:p>
        </p:txBody>
      </p:sp>
      <p:sp>
        <p:nvSpPr>
          <p:cNvPr id="5" name="Round Diagonal Corner Rectangle 4"/>
          <p:cNvSpPr/>
          <p:nvPr/>
        </p:nvSpPr>
        <p:spPr>
          <a:xfrm>
            <a:off x="2103120" y="5068388"/>
            <a:ext cx="8647612" cy="1267098"/>
          </a:xfrm>
          <a:prstGeom prst="round2Diag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b="1" dirty="0" smtClean="0">
                <a:solidFill>
                  <a:schemeClr val="bg1"/>
                </a:solidFill>
              </a:rPr>
              <a:t>اما اليوم فلابد من صانع القرار التعاطي مع حالات المخاطرة وعدم التاكد في ظل عدم توفر المعلومات التامة مما يجعل مساهمة المعلومات في نجاح القرار عنصرا مهماَ يرجح نجاح او فشل القرار </a:t>
            </a:r>
            <a:endParaRPr lang="en-US" sz="2800" b="1" dirty="0">
              <a:solidFill>
                <a:schemeClr val="bg1"/>
              </a:solidFill>
            </a:endParaRPr>
          </a:p>
        </p:txBody>
      </p:sp>
      <p:sp>
        <p:nvSpPr>
          <p:cNvPr id="6" name="Curved Right Arrow 5"/>
          <p:cNvSpPr/>
          <p:nvPr/>
        </p:nvSpPr>
        <p:spPr>
          <a:xfrm>
            <a:off x="1097280" y="4833257"/>
            <a:ext cx="744583" cy="122790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5000" b="-15000"/>
          </a:stretch>
        </a:blipFill>
        <a:effectLst/>
      </p:bgPr>
    </p:bg>
    <p:spTree>
      <p:nvGrpSpPr>
        <p:cNvPr id="1" name=""/>
        <p:cNvGrpSpPr/>
        <p:nvPr/>
      </p:nvGrpSpPr>
      <p:grpSpPr>
        <a:xfrm>
          <a:off x="0" y="0"/>
          <a:ext cx="0" cy="0"/>
          <a:chOff x="0" y="0"/>
          <a:chExt cx="0" cy="0"/>
        </a:xfrm>
      </p:grpSpPr>
      <p:sp>
        <p:nvSpPr>
          <p:cNvPr id="3" name="Rounded Rectangle 2"/>
          <p:cNvSpPr/>
          <p:nvPr/>
        </p:nvSpPr>
        <p:spPr>
          <a:xfrm>
            <a:off x="2050867" y="3226526"/>
            <a:ext cx="8268789" cy="18418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b="1" dirty="0" smtClean="0">
                <a:solidFill>
                  <a:schemeClr val="bg1"/>
                </a:solidFill>
              </a:rPr>
              <a:t>انها اختيار البديل الافضل من بين عدة بدائل بعد دراسة موسعة وتحليل جوانب المشكلة موضوع القرار .</a:t>
            </a:r>
            <a:endParaRPr lang="en-US" sz="3200" b="1" dirty="0">
              <a:solidFill>
                <a:schemeClr val="bg1"/>
              </a:solidFill>
            </a:endParaRPr>
          </a:p>
        </p:txBody>
      </p:sp>
      <p:sp>
        <p:nvSpPr>
          <p:cNvPr id="4" name="Rounded Rectangle 3"/>
          <p:cNvSpPr/>
          <p:nvPr/>
        </p:nvSpPr>
        <p:spPr>
          <a:xfrm>
            <a:off x="8569235" y="1854926"/>
            <a:ext cx="2495006" cy="9797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b="1" dirty="0" smtClean="0">
                <a:solidFill>
                  <a:sysClr val="windowText" lastClr="000000"/>
                </a:solidFill>
              </a:rPr>
              <a:t>عملية اتخاذ القرار</a:t>
            </a:r>
            <a:endParaRPr lang="en-US" sz="2800" b="1" dirty="0">
              <a:solidFill>
                <a:sysClr val="windowText" lastClr="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1606730" y="195943"/>
            <a:ext cx="9065623" cy="666205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735977" y="5917474"/>
            <a:ext cx="4807132" cy="5094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dirty="0" smtClean="0"/>
              <a:t>الاخلاق والمسؤلية الاجتماعية = الثقافة التنظيمية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5000" b="-5000"/>
          </a:stretch>
        </a:blip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0" y="719666"/>
          <a:ext cx="12192000"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1660191"/>
          <a:ext cx="10476411" cy="4936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Line Callout 2 (Border and Accent Bar) 2"/>
          <p:cNvSpPr/>
          <p:nvPr/>
        </p:nvSpPr>
        <p:spPr>
          <a:xfrm>
            <a:off x="8987247" y="1110342"/>
            <a:ext cx="1867988" cy="1554480"/>
          </a:xfrm>
          <a:prstGeom prst="accentBorderCallout2">
            <a:avLst>
              <a:gd name="adj1" fmla="val 18750"/>
              <a:gd name="adj2" fmla="val -8333"/>
              <a:gd name="adj3" fmla="val 18750"/>
              <a:gd name="adj4" fmla="val -16667"/>
              <a:gd name="adj5" fmla="val 58718"/>
              <a:gd name="adj6" fmla="val -726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smtClean="0"/>
              <a:t>مراحل اتخاذ القرار في ظل الازمات</a:t>
            </a:r>
            <a:endParaRPr lang="en-US" sz="3200" dirty="0"/>
          </a:p>
        </p:txBody>
      </p:sp>
      <p:sp>
        <p:nvSpPr>
          <p:cNvPr id="4" name="Left Arrow 3"/>
          <p:cNvSpPr/>
          <p:nvPr/>
        </p:nvSpPr>
        <p:spPr>
          <a:xfrm>
            <a:off x="1502229" y="5630091"/>
            <a:ext cx="8634548" cy="10711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smtClean="0"/>
              <a:t>التغذية العكسية </a:t>
            </a:r>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98</TotalTime>
  <Words>282</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Times New Roman</vt:lpstr>
      <vt:lpstr>Wingdings 3</vt:lpstr>
      <vt:lpstr>Ion</vt:lpstr>
      <vt:lpstr>عملية اتخاذ القرارات في ظل الازمات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6</cp:revision>
  <dcterms:created xsi:type="dcterms:W3CDTF">2014-09-12T17:24:29Z</dcterms:created>
  <dcterms:modified xsi:type="dcterms:W3CDTF">2018-06-23T10:16:57Z</dcterms:modified>
</cp:coreProperties>
</file>