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1" d="100"/>
          <a:sy n="71" d="100"/>
        </p:scale>
        <p:origin x="600" y="6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25BFC-CCF6-45C2-8778-7CF4FDF126A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2F1C6AB-BBE3-4F5D-A082-9DCC64637434}">
      <dgm:prSet phldrT="[Text]"/>
      <dgm:spPr>
        <a:solidFill>
          <a:schemeClr val="bg2">
            <a:lumMod val="75000"/>
          </a:schemeClr>
        </a:solidFill>
      </dgm:spPr>
      <dgm:t>
        <a:bodyPr/>
        <a:lstStyle/>
        <a:p>
          <a:r>
            <a:rPr lang="ar-IQ" dirty="0" smtClean="0"/>
            <a:t>تفكير غير منظم </a:t>
          </a:r>
          <a:endParaRPr lang="en-US" dirty="0"/>
        </a:p>
      </dgm:t>
    </dgm:pt>
    <dgm:pt modelId="{7363E314-ED34-42C3-B94D-8A040BAB09FA}" type="parTrans" cxnId="{65765B4A-00DD-4AEA-AB07-4C233E683830}">
      <dgm:prSet/>
      <dgm:spPr/>
      <dgm:t>
        <a:bodyPr/>
        <a:lstStyle/>
        <a:p>
          <a:endParaRPr lang="en-US"/>
        </a:p>
      </dgm:t>
    </dgm:pt>
    <dgm:pt modelId="{504F560F-A9E5-47EA-9DFF-7F5332B7801A}" type="sibTrans" cxnId="{65765B4A-00DD-4AEA-AB07-4C233E683830}">
      <dgm:prSet/>
      <dgm:spPr/>
      <dgm:t>
        <a:bodyPr/>
        <a:lstStyle/>
        <a:p>
          <a:endParaRPr lang="en-US"/>
        </a:p>
      </dgm:t>
    </dgm:pt>
    <dgm:pt modelId="{8B33E220-825E-4B92-9DE2-F2B092954E83}">
      <dgm:prSet phldrT="[Text]"/>
      <dgm:spPr>
        <a:noFill/>
        <a:ln>
          <a:solidFill>
            <a:schemeClr val="accent2">
              <a:lumMod val="50000"/>
            </a:schemeClr>
          </a:solidFill>
        </a:ln>
      </dgm:spPr>
      <dgm:t>
        <a:bodyPr/>
        <a:lstStyle/>
        <a:p>
          <a:pPr rtl="1"/>
          <a:r>
            <a:rPr lang="ar-IQ" b="1" dirty="0" smtClean="0">
              <a:solidFill>
                <a:sysClr val="windowText" lastClr="000000"/>
              </a:solidFill>
            </a:rPr>
            <a:t>غياب نقطة بداية التفكير </a:t>
          </a:r>
          <a:endParaRPr lang="en-US" b="1" dirty="0">
            <a:solidFill>
              <a:sysClr val="windowText" lastClr="000000"/>
            </a:solidFill>
          </a:endParaRPr>
        </a:p>
      </dgm:t>
    </dgm:pt>
    <dgm:pt modelId="{D0F29EFB-E039-45B4-95E5-B95D7BCB8F2B}" type="parTrans" cxnId="{2D169FCA-585B-4FC7-B53B-10544EBCEFA5}">
      <dgm:prSet/>
      <dgm:spPr>
        <a:noFill/>
        <a:ln>
          <a:solidFill>
            <a:schemeClr val="accent2">
              <a:lumMod val="50000"/>
            </a:schemeClr>
          </a:solidFill>
        </a:ln>
      </dgm:spPr>
      <dgm:t>
        <a:bodyPr/>
        <a:lstStyle/>
        <a:p>
          <a:endParaRPr lang="en-US"/>
        </a:p>
      </dgm:t>
    </dgm:pt>
    <dgm:pt modelId="{A665CC7F-AFBB-4F0D-96BE-6A21B737DF16}" type="sibTrans" cxnId="{2D169FCA-585B-4FC7-B53B-10544EBCEFA5}">
      <dgm:prSet/>
      <dgm:spPr/>
      <dgm:t>
        <a:bodyPr/>
        <a:lstStyle/>
        <a:p>
          <a:endParaRPr lang="en-US"/>
        </a:p>
      </dgm:t>
    </dgm:pt>
    <dgm:pt modelId="{DDABCBF3-2171-4C27-BEBC-71BD1749EE6A}">
      <dgm:prSet phldrT="[Text]"/>
      <dgm:spPr>
        <a:noFill/>
        <a:ln>
          <a:solidFill>
            <a:schemeClr val="accent2">
              <a:lumMod val="50000"/>
            </a:schemeClr>
          </a:solidFill>
        </a:ln>
      </dgm:spPr>
      <dgm:t>
        <a:bodyPr/>
        <a:lstStyle/>
        <a:p>
          <a:r>
            <a:rPr lang="ar-IQ" b="1" dirty="0" smtClean="0">
              <a:solidFill>
                <a:sysClr val="windowText" lastClr="000000"/>
              </a:solidFill>
            </a:rPr>
            <a:t>صعوبة اداء العمل </a:t>
          </a:r>
          <a:endParaRPr lang="en-US" b="1" dirty="0">
            <a:solidFill>
              <a:sysClr val="windowText" lastClr="000000"/>
            </a:solidFill>
          </a:endParaRPr>
        </a:p>
      </dgm:t>
    </dgm:pt>
    <dgm:pt modelId="{31A969A8-9CB1-4026-B9AB-0D4FA935CD25}" type="parTrans" cxnId="{89020668-5BB2-4C3B-849E-2331973520EF}">
      <dgm:prSet/>
      <dgm:spPr>
        <a:noFill/>
        <a:ln>
          <a:solidFill>
            <a:schemeClr val="accent2">
              <a:lumMod val="50000"/>
            </a:schemeClr>
          </a:solidFill>
        </a:ln>
      </dgm:spPr>
      <dgm:t>
        <a:bodyPr/>
        <a:lstStyle/>
        <a:p>
          <a:endParaRPr lang="en-US"/>
        </a:p>
      </dgm:t>
    </dgm:pt>
    <dgm:pt modelId="{379A421E-E3D5-413D-9CBE-BBB9CAC4B7DF}" type="sibTrans" cxnId="{89020668-5BB2-4C3B-849E-2331973520EF}">
      <dgm:prSet/>
      <dgm:spPr/>
      <dgm:t>
        <a:bodyPr/>
        <a:lstStyle/>
        <a:p>
          <a:endParaRPr lang="en-US"/>
        </a:p>
      </dgm:t>
    </dgm:pt>
    <dgm:pt modelId="{D30824ED-27AC-49C0-B40C-16612F5CE2C7}">
      <dgm:prSet phldrT="[Text]"/>
      <dgm:spPr>
        <a:noFill/>
        <a:ln>
          <a:solidFill>
            <a:schemeClr val="accent2">
              <a:lumMod val="50000"/>
            </a:schemeClr>
          </a:solidFill>
        </a:ln>
      </dgm:spPr>
      <dgm:t>
        <a:bodyPr/>
        <a:lstStyle/>
        <a:p>
          <a:r>
            <a:rPr lang="ar-IQ" b="1" dirty="0" smtClean="0">
              <a:solidFill>
                <a:sysClr val="windowText" lastClr="000000"/>
              </a:solidFill>
            </a:rPr>
            <a:t>الارتباك والتردد</a:t>
          </a:r>
          <a:endParaRPr lang="en-US" b="1" dirty="0">
            <a:solidFill>
              <a:sysClr val="windowText" lastClr="000000"/>
            </a:solidFill>
          </a:endParaRPr>
        </a:p>
      </dgm:t>
    </dgm:pt>
    <dgm:pt modelId="{CBD64D76-E179-46F4-8F28-B999A215415E}" type="parTrans" cxnId="{B8570DE3-2128-45F2-A4D8-D04CA5A2B84E}">
      <dgm:prSet/>
      <dgm:spPr>
        <a:noFill/>
        <a:ln>
          <a:solidFill>
            <a:schemeClr val="accent2">
              <a:lumMod val="50000"/>
            </a:schemeClr>
          </a:solidFill>
        </a:ln>
      </dgm:spPr>
      <dgm:t>
        <a:bodyPr/>
        <a:lstStyle/>
        <a:p>
          <a:endParaRPr lang="en-US"/>
        </a:p>
      </dgm:t>
    </dgm:pt>
    <dgm:pt modelId="{3DC88755-6CB2-4109-B74B-EBF69FACC0FD}" type="sibTrans" cxnId="{B8570DE3-2128-45F2-A4D8-D04CA5A2B84E}">
      <dgm:prSet/>
      <dgm:spPr/>
      <dgm:t>
        <a:bodyPr/>
        <a:lstStyle/>
        <a:p>
          <a:endParaRPr lang="en-US"/>
        </a:p>
      </dgm:t>
    </dgm:pt>
    <dgm:pt modelId="{8713EF45-D5C9-4D39-AA98-5B168B11CE55}">
      <dgm:prSet phldrT="[Text]"/>
      <dgm:spPr>
        <a:noFill/>
        <a:ln>
          <a:solidFill>
            <a:schemeClr val="accent2">
              <a:lumMod val="50000"/>
            </a:schemeClr>
          </a:solidFill>
        </a:ln>
      </dgm:spPr>
      <dgm:t>
        <a:bodyPr/>
        <a:lstStyle/>
        <a:p>
          <a:pPr rtl="1"/>
          <a:r>
            <a:rPr lang="ar-IQ" b="1" dirty="0" smtClean="0">
              <a:solidFill>
                <a:sysClr val="windowText" lastClr="000000"/>
              </a:solidFill>
            </a:rPr>
            <a:t>الدوران في حلقة مغلقة</a:t>
          </a:r>
          <a:endParaRPr lang="en-US" b="1" dirty="0">
            <a:solidFill>
              <a:sysClr val="windowText" lastClr="000000"/>
            </a:solidFill>
          </a:endParaRPr>
        </a:p>
      </dgm:t>
    </dgm:pt>
    <dgm:pt modelId="{77DCE28E-FCBB-4427-8B52-D03A00458899}" type="parTrans" cxnId="{69060E2A-D487-438E-BFD5-17A36DE4CB3F}">
      <dgm:prSet/>
      <dgm:spPr>
        <a:noFill/>
        <a:ln>
          <a:solidFill>
            <a:schemeClr val="accent2">
              <a:lumMod val="50000"/>
            </a:schemeClr>
          </a:solidFill>
        </a:ln>
      </dgm:spPr>
      <dgm:t>
        <a:bodyPr/>
        <a:lstStyle/>
        <a:p>
          <a:endParaRPr lang="en-US"/>
        </a:p>
      </dgm:t>
    </dgm:pt>
    <dgm:pt modelId="{FDE0F3F3-4A72-4DB6-A857-6FB911FA14F8}" type="sibTrans" cxnId="{69060E2A-D487-438E-BFD5-17A36DE4CB3F}">
      <dgm:prSet/>
      <dgm:spPr/>
      <dgm:t>
        <a:bodyPr/>
        <a:lstStyle/>
        <a:p>
          <a:endParaRPr lang="en-US"/>
        </a:p>
      </dgm:t>
    </dgm:pt>
    <dgm:pt modelId="{7E387013-A644-4141-B84D-D6E144CAA104}">
      <dgm:prSet phldrT="[Text]"/>
      <dgm:spPr>
        <a:noFill/>
        <a:ln>
          <a:solidFill>
            <a:schemeClr val="accent2">
              <a:lumMod val="50000"/>
            </a:schemeClr>
          </a:solidFill>
        </a:ln>
      </dgm:spPr>
      <dgm:t>
        <a:bodyPr/>
        <a:lstStyle/>
        <a:p>
          <a:pPr rtl="1"/>
          <a:r>
            <a:rPr lang="ar-IQ" b="1" dirty="0" smtClean="0">
              <a:solidFill>
                <a:sysClr val="windowText" lastClr="000000"/>
              </a:solidFill>
            </a:rPr>
            <a:t>عدم معرفة ما تريد الوصول اليه</a:t>
          </a:r>
          <a:endParaRPr lang="en-US" b="1" dirty="0">
            <a:solidFill>
              <a:sysClr val="windowText" lastClr="000000"/>
            </a:solidFill>
          </a:endParaRPr>
        </a:p>
      </dgm:t>
    </dgm:pt>
    <dgm:pt modelId="{2FBE306B-2D82-4EA4-9E7F-E0966D413CA5}" type="parTrans" cxnId="{206A1173-C9A9-4C55-9C25-80B7CE558B41}">
      <dgm:prSet/>
      <dgm:spPr>
        <a:noFill/>
        <a:ln>
          <a:solidFill>
            <a:schemeClr val="accent2">
              <a:lumMod val="50000"/>
            </a:schemeClr>
          </a:solidFill>
        </a:ln>
      </dgm:spPr>
      <dgm:t>
        <a:bodyPr/>
        <a:lstStyle/>
        <a:p>
          <a:endParaRPr lang="en-US"/>
        </a:p>
      </dgm:t>
    </dgm:pt>
    <dgm:pt modelId="{603D0C9A-A159-40D7-A64B-C6A1777E2EC1}" type="sibTrans" cxnId="{206A1173-C9A9-4C55-9C25-80B7CE558B41}">
      <dgm:prSet/>
      <dgm:spPr/>
      <dgm:t>
        <a:bodyPr/>
        <a:lstStyle/>
        <a:p>
          <a:endParaRPr lang="en-US"/>
        </a:p>
      </dgm:t>
    </dgm:pt>
    <dgm:pt modelId="{848BE5A0-8A9D-41DB-9A6F-A9E4EA0276C0}" type="pres">
      <dgm:prSet presAssocID="{73E25BFC-CCF6-45C2-8778-7CF4FDF126A3}" presName="cycle" presStyleCnt="0">
        <dgm:presLayoutVars>
          <dgm:chMax val="1"/>
          <dgm:dir/>
          <dgm:animLvl val="ctr"/>
          <dgm:resizeHandles val="exact"/>
        </dgm:presLayoutVars>
      </dgm:prSet>
      <dgm:spPr/>
      <dgm:t>
        <a:bodyPr/>
        <a:lstStyle/>
        <a:p>
          <a:endParaRPr lang="en-US"/>
        </a:p>
      </dgm:t>
    </dgm:pt>
    <dgm:pt modelId="{EE0B2C7C-00EF-488A-B63A-5AFE10155A9D}" type="pres">
      <dgm:prSet presAssocID="{A2F1C6AB-BBE3-4F5D-A082-9DCC64637434}" presName="centerShape" presStyleLbl="node0" presStyleIdx="0" presStyleCnt="1"/>
      <dgm:spPr/>
      <dgm:t>
        <a:bodyPr/>
        <a:lstStyle/>
        <a:p>
          <a:endParaRPr lang="en-US"/>
        </a:p>
      </dgm:t>
    </dgm:pt>
    <dgm:pt modelId="{01493C21-C10A-42E1-8A7F-C8102E78FD79}" type="pres">
      <dgm:prSet presAssocID="{77DCE28E-FCBB-4427-8B52-D03A00458899}" presName="parTrans" presStyleLbl="bgSibTrans2D1" presStyleIdx="0" presStyleCnt="5"/>
      <dgm:spPr/>
      <dgm:t>
        <a:bodyPr/>
        <a:lstStyle/>
        <a:p>
          <a:endParaRPr lang="en-US"/>
        </a:p>
      </dgm:t>
    </dgm:pt>
    <dgm:pt modelId="{E5641A13-6BD6-428A-9659-0A674DDB1626}" type="pres">
      <dgm:prSet presAssocID="{8713EF45-D5C9-4D39-AA98-5B168B11CE55}" presName="node" presStyleLbl="node1" presStyleIdx="0" presStyleCnt="5">
        <dgm:presLayoutVars>
          <dgm:bulletEnabled val="1"/>
        </dgm:presLayoutVars>
      </dgm:prSet>
      <dgm:spPr/>
      <dgm:t>
        <a:bodyPr/>
        <a:lstStyle/>
        <a:p>
          <a:endParaRPr lang="en-US"/>
        </a:p>
      </dgm:t>
    </dgm:pt>
    <dgm:pt modelId="{9058630E-0A87-4FD8-ACCA-9A3FB5EA5028}" type="pres">
      <dgm:prSet presAssocID="{2FBE306B-2D82-4EA4-9E7F-E0966D413CA5}" presName="parTrans" presStyleLbl="bgSibTrans2D1" presStyleIdx="1" presStyleCnt="5"/>
      <dgm:spPr/>
      <dgm:t>
        <a:bodyPr/>
        <a:lstStyle/>
        <a:p>
          <a:endParaRPr lang="en-US"/>
        </a:p>
      </dgm:t>
    </dgm:pt>
    <dgm:pt modelId="{729FF604-525F-4796-B9E2-38A55872FE59}" type="pres">
      <dgm:prSet presAssocID="{7E387013-A644-4141-B84D-D6E144CAA104}" presName="node" presStyleLbl="node1" presStyleIdx="1" presStyleCnt="5">
        <dgm:presLayoutVars>
          <dgm:bulletEnabled val="1"/>
        </dgm:presLayoutVars>
      </dgm:prSet>
      <dgm:spPr/>
      <dgm:t>
        <a:bodyPr/>
        <a:lstStyle/>
        <a:p>
          <a:endParaRPr lang="en-US"/>
        </a:p>
      </dgm:t>
    </dgm:pt>
    <dgm:pt modelId="{4215B6D0-39F3-4DA9-90C0-91E319FB87F5}" type="pres">
      <dgm:prSet presAssocID="{D0F29EFB-E039-45B4-95E5-B95D7BCB8F2B}" presName="parTrans" presStyleLbl="bgSibTrans2D1" presStyleIdx="2" presStyleCnt="5"/>
      <dgm:spPr/>
      <dgm:t>
        <a:bodyPr/>
        <a:lstStyle/>
        <a:p>
          <a:endParaRPr lang="en-US"/>
        </a:p>
      </dgm:t>
    </dgm:pt>
    <dgm:pt modelId="{32B8CB09-06A8-4EFC-ACDD-EF81D1DF9D54}" type="pres">
      <dgm:prSet presAssocID="{8B33E220-825E-4B92-9DE2-F2B092954E83}" presName="node" presStyleLbl="node1" presStyleIdx="2" presStyleCnt="5">
        <dgm:presLayoutVars>
          <dgm:bulletEnabled val="1"/>
        </dgm:presLayoutVars>
      </dgm:prSet>
      <dgm:spPr/>
      <dgm:t>
        <a:bodyPr/>
        <a:lstStyle/>
        <a:p>
          <a:endParaRPr lang="en-US"/>
        </a:p>
      </dgm:t>
    </dgm:pt>
    <dgm:pt modelId="{F3F1A125-3576-4C87-86CF-A226B0FC24C1}" type="pres">
      <dgm:prSet presAssocID="{31A969A8-9CB1-4026-B9AB-0D4FA935CD25}" presName="parTrans" presStyleLbl="bgSibTrans2D1" presStyleIdx="3" presStyleCnt="5"/>
      <dgm:spPr/>
      <dgm:t>
        <a:bodyPr/>
        <a:lstStyle/>
        <a:p>
          <a:endParaRPr lang="en-US"/>
        </a:p>
      </dgm:t>
    </dgm:pt>
    <dgm:pt modelId="{B5F5BA61-7E2B-4F43-A10A-745D7C5F5CDF}" type="pres">
      <dgm:prSet presAssocID="{DDABCBF3-2171-4C27-BEBC-71BD1749EE6A}" presName="node" presStyleLbl="node1" presStyleIdx="3" presStyleCnt="5">
        <dgm:presLayoutVars>
          <dgm:bulletEnabled val="1"/>
        </dgm:presLayoutVars>
      </dgm:prSet>
      <dgm:spPr/>
      <dgm:t>
        <a:bodyPr/>
        <a:lstStyle/>
        <a:p>
          <a:endParaRPr lang="en-US"/>
        </a:p>
      </dgm:t>
    </dgm:pt>
    <dgm:pt modelId="{271250A9-6EF2-4697-8ED2-B9DDE9D2668D}" type="pres">
      <dgm:prSet presAssocID="{CBD64D76-E179-46F4-8F28-B999A215415E}" presName="parTrans" presStyleLbl="bgSibTrans2D1" presStyleIdx="4" presStyleCnt="5"/>
      <dgm:spPr/>
      <dgm:t>
        <a:bodyPr/>
        <a:lstStyle/>
        <a:p>
          <a:endParaRPr lang="en-US"/>
        </a:p>
      </dgm:t>
    </dgm:pt>
    <dgm:pt modelId="{FD190BB1-C520-4BAB-942C-0A561AB05645}" type="pres">
      <dgm:prSet presAssocID="{D30824ED-27AC-49C0-B40C-16612F5CE2C7}" presName="node" presStyleLbl="node1" presStyleIdx="4" presStyleCnt="5">
        <dgm:presLayoutVars>
          <dgm:bulletEnabled val="1"/>
        </dgm:presLayoutVars>
      </dgm:prSet>
      <dgm:spPr/>
      <dgm:t>
        <a:bodyPr/>
        <a:lstStyle/>
        <a:p>
          <a:endParaRPr lang="en-US"/>
        </a:p>
      </dgm:t>
    </dgm:pt>
  </dgm:ptLst>
  <dgm:cxnLst>
    <dgm:cxn modelId="{E0D541F2-8F13-45DF-B27C-66BDFFC501F7}" type="presOf" srcId="{31A969A8-9CB1-4026-B9AB-0D4FA935CD25}" destId="{F3F1A125-3576-4C87-86CF-A226B0FC24C1}" srcOrd="0" destOrd="0" presId="urn:microsoft.com/office/officeart/2005/8/layout/radial4"/>
    <dgm:cxn modelId="{EFFD0130-6AC7-4C92-BCED-CC39E3EE5ABF}" type="presOf" srcId="{D0F29EFB-E039-45B4-95E5-B95D7BCB8F2B}" destId="{4215B6D0-39F3-4DA9-90C0-91E319FB87F5}" srcOrd="0" destOrd="0" presId="urn:microsoft.com/office/officeart/2005/8/layout/radial4"/>
    <dgm:cxn modelId="{65765B4A-00DD-4AEA-AB07-4C233E683830}" srcId="{73E25BFC-CCF6-45C2-8778-7CF4FDF126A3}" destId="{A2F1C6AB-BBE3-4F5D-A082-9DCC64637434}" srcOrd="0" destOrd="0" parTransId="{7363E314-ED34-42C3-B94D-8A040BAB09FA}" sibTransId="{504F560F-A9E5-47EA-9DFF-7F5332B7801A}"/>
    <dgm:cxn modelId="{112CFEFD-E4EB-4C57-B3FD-9BA546965A69}" type="presOf" srcId="{73E25BFC-CCF6-45C2-8778-7CF4FDF126A3}" destId="{848BE5A0-8A9D-41DB-9A6F-A9E4EA0276C0}" srcOrd="0" destOrd="0" presId="urn:microsoft.com/office/officeart/2005/8/layout/radial4"/>
    <dgm:cxn modelId="{88688AAC-EBB0-4196-8275-5A83A2DB4641}" type="presOf" srcId="{D30824ED-27AC-49C0-B40C-16612F5CE2C7}" destId="{FD190BB1-C520-4BAB-942C-0A561AB05645}" srcOrd="0" destOrd="0" presId="urn:microsoft.com/office/officeart/2005/8/layout/radial4"/>
    <dgm:cxn modelId="{206A1173-C9A9-4C55-9C25-80B7CE558B41}" srcId="{A2F1C6AB-BBE3-4F5D-A082-9DCC64637434}" destId="{7E387013-A644-4141-B84D-D6E144CAA104}" srcOrd="1" destOrd="0" parTransId="{2FBE306B-2D82-4EA4-9E7F-E0966D413CA5}" sibTransId="{603D0C9A-A159-40D7-A64B-C6A1777E2EC1}"/>
    <dgm:cxn modelId="{B8570DE3-2128-45F2-A4D8-D04CA5A2B84E}" srcId="{A2F1C6AB-BBE3-4F5D-A082-9DCC64637434}" destId="{D30824ED-27AC-49C0-B40C-16612F5CE2C7}" srcOrd="4" destOrd="0" parTransId="{CBD64D76-E179-46F4-8F28-B999A215415E}" sibTransId="{3DC88755-6CB2-4109-B74B-EBF69FACC0FD}"/>
    <dgm:cxn modelId="{DAED10AB-973A-4757-9FCF-2BE54D58F5BF}" type="presOf" srcId="{77DCE28E-FCBB-4427-8B52-D03A00458899}" destId="{01493C21-C10A-42E1-8A7F-C8102E78FD79}" srcOrd="0" destOrd="0" presId="urn:microsoft.com/office/officeart/2005/8/layout/radial4"/>
    <dgm:cxn modelId="{59D8E39A-B5F7-4D0E-9FD0-161EE857112F}" type="presOf" srcId="{2FBE306B-2D82-4EA4-9E7F-E0966D413CA5}" destId="{9058630E-0A87-4FD8-ACCA-9A3FB5EA5028}" srcOrd="0" destOrd="0" presId="urn:microsoft.com/office/officeart/2005/8/layout/radial4"/>
    <dgm:cxn modelId="{69060E2A-D487-438E-BFD5-17A36DE4CB3F}" srcId="{A2F1C6AB-BBE3-4F5D-A082-9DCC64637434}" destId="{8713EF45-D5C9-4D39-AA98-5B168B11CE55}" srcOrd="0" destOrd="0" parTransId="{77DCE28E-FCBB-4427-8B52-D03A00458899}" sibTransId="{FDE0F3F3-4A72-4DB6-A857-6FB911FA14F8}"/>
    <dgm:cxn modelId="{2D169FCA-585B-4FC7-B53B-10544EBCEFA5}" srcId="{A2F1C6AB-BBE3-4F5D-A082-9DCC64637434}" destId="{8B33E220-825E-4B92-9DE2-F2B092954E83}" srcOrd="2" destOrd="0" parTransId="{D0F29EFB-E039-45B4-95E5-B95D7BCB8F2B}" sibTransId="{A665CC7F-AFBB-4F0D-96BE-6A21B737DF16}"/>
    <dgm:cxn modelId="{DBBD85BC-1BFC-4BDA-B47E-A1A11EB6FDB4}" type="presOf" srcId="{7E387013-A644-4141-B84D-D6E144CAA104}" destId="{729FF604-525F-4796-B9E2-38A55872FE59}" srcOrd="0" destOrd="0" presId="urn:microsoft.com/office/officeart/2005/8/layout/radial4"/>
    <dgm:cxn modelId="{A12264A2-74D3-49C8-9462-5391DE8B63BB}" type="presOf" srcId="{DDABCBF3-2171-4C27-BEBC-71BD1749EE6A}" destId="{B5F5BA61-7E2B-4F43-A10A-745D7C5F5CDF}" srcOrd="0" destOrd="0" presId="urn:microsoft.com/office/officeart/2005/8/layout/radial4"/>
    <dgm:cxn modelId="{98DE6E58-8E03-4625-A611-397AD6CBC364}" type="presOf" srcId="{8B33E220-825E-4B92-9DE2-F2B092954E83}" destId="{32B8CB09-06A8-4EFC-ACDD-EF81D1DF9D54}" srcOrd="0" destOrd="0" presId="urn:microsoft.com/office/officeart/2005/8/layout/radial4"/>
    <dgm:cxn modelId="{89020668-5BB2-4C3B-849E-2331973520EF}" srcId="{A2F1C6AB-BBE3-4F5D-A082-9DCC64637434}" destId="{DDABCBF3-2171-4C27-BEBC-71BD1749EE6A}" srcOrd="3" destOrd="0" parTransId="{31A969A8-9CB1-4026-B9AB-0D4FA935CD25}" sibTransId="{379A421E-E3D5-413D-9CBE-BBB9CAC4B7DF}"/>
    <dgm:cxn modelId="{62BBD463-AC6D-4D9A-B404-4BC40B0B8C36}" type="presOf" srcId="{8713EF45-D5C9-4D39-AA98-5B168B11CE55}" destId="{E5641A13-6BD6-428A-9659-0A674DDB1626}" srcOrd="0" destOrd="0" presId="urn:microsoft.com/office/officeart/2005/8/layout/radial4"/>
    <dgm:cxn modelId="{EF7469FF-C641-4918-A57A-31689EB04CBD}" type="presOf" srcId="{A2F1C6AB-BBE3-4F5D-A082-9DCC64637434}" destId="{EE0B2C7C-00EF-488A-B63A-5AFE10155A9D}" srcOrd="0" destOrd="0" presId="urn:microsoft.com/office/officeart/2005/8/layout/radial4"/>
    <dgm:cxn modelId="{EF559E0B-D617-472A-BA3D-927ABD721233}" type="presOf" srcId="{CBD64D76-E179-46F4-8F28-B999A215415E}" destId="{271250A9-6EF2-4697-8ED2-B9DDE9D2668D}" srcOrd="0" destOrd="0" presId="urn:microsoft.com/office/officeart/2005/8/layout/radial4"/>
    <dgm:cxn modelId="{3ED26581-1D58-4C59-ABB8-CE694DCDAA0C}" type="presParOf" srcId="{848BE5A0-8A9D-41DB-9A6F-A9E4EA0276C0}" destId="{EE0B2C7C-00EF-488A-B63A-5AFE10155A9D}" srcOrd="0" destOrd="0" presId="urn:microsoft.com/office/officeart/2005/8/layout/radial4"/>
    <dgm:cxn modelId="{FD97D6CF-8EEC-4A20-B231-269EB99B79D2}" type="presParOf" srcId="{848BE5A0-8A9D-41DB-9A6F-A9E4EA0276C0}" destId="{01493C21-C10A-42E1-8A7F-C8102E78FD79}" srcOrd="1" destOrd="0" presId="urn:microsoft.com/office/officeart/2005/8/layout/radial4"/>
    <dgm:cxn modelId="{A6FF64D5-7315-495E-99F2-41DE4CD89CBE}" type="presParOf" srcId="{848BE5A0-8A9D-41DB-9A6F-A9E4EA0276C0}" destId="{E5641A13-6BD6-428A-9659-0A674DDB1626}" srcOrd="2" destOrd="0" presId="urn:microsoft.com/office/officeart/2005/8/layout/radial4"/>
    <dgm:cxn modelId="{B8F7E297-3F7E-4DE4-9D0A-741772770207}" type="presParOf" srcId="{848BE5A0-8A9D-41DB-9A6F-A9E4EA0276C0}" destId="{9058630E-0A87-4FD8-ACCA-9A3FB5EA5028}" srcOrd="3" destOrd="0" presId="urn:microsoft.com/office/officeart/2005/8/layout/radial4"/>
    <dgm:cxn modelId="{2938F3B4-4208-4427-A897-3D5424DB1BE1}" type="presParOf" srcId="{848BE5A0-8A9D-41DB-9A6F-A9E4EA0276C0}" destId="{729FF604-525F-4796-B9E2-38A55872FE59}" srcOrd="4" destOrd="0" presId="urn:microsoft.com/office/officeart/2005/8/layout/radial4"/>
    <dgm:cxn modelId="{42092D73-163F-4CD5-BD0D-E1D6F6BCABB8}" type="presParOf" srcId="{848BE5A0-8A9D-41DB-9A6F-A9E4EA0276C0}" destId="{4215B6D0-39F3-4DA9-90C0-91E319FB87F5}" srcOrd="5" destOrd="0" presId="urn:microsoft.com/office/officeart/2005/8/layout/radial4"/>
    <dgm:cxn modelId="{55637F70-4675-46DB-9048-85C39725570D}" type="presParOf" srcId="{848BE5A0-8A9D-41DB-9A6F-A9E4EA0276C0}" destId="{32B8CB09-06A8-4EFC-ACDD-EF81D1DF9D54}" srcOrd="6" destOrd="0" presId="urn:microsoft.com/office/officeart/2005/8/layout/radial4"/>
    <dgm:cxn modelId="{DEC95964-E9A5-40C4-A062-6B022C2F9EC5}" type="presParOf" srcId="{848BE5A0-8A9D-41DB-9A6F-A9E4EA0276C0}" destId="{F3F1A125-3576-4C87-86CF-A226B0FC24C1}" srcOrd="7" destOrd="0" presId="urn:microsoft.com/office/officeart/2005/8/layout/radial4"/>
    <dgm:cxn modelId="{5CF869CE-340D-4B2B-947A-69AFBB3AAB35}" type="presParOf" srcId="{848BE5A0-8A9D-41DB-9A6F-A9E4EA0276C0}" destId="{B5F5BA61-7E2B-4F43-A10A-745D7C5F5CDF}" srcOrd="8" destOrd="0" presId="urn:microsoft.com/office/officeart/2005/8/layout/radial4"/>
    <dgm:cxn modelId="{6B7013A4-87A8-4523-AC04-AC866259C0D6}" type="presParOf" srcId="{848BE5A0-8A9D-41DB-9A6F-A9E4EA0276C0}" destId="{271250A9-6EF2-4697-8ED2-B9DDE9D2668D}" srcOrd="9" destOrd="0" presId="urn:microsoft.com/office/officeart/2005/8/layout/radial4"/>
    <dgm:cxn modelId="{45BCCD33-EE6E-4E38-AD98-46B35E347DE2}" type="presParOf" srcId="{848BE5A0-8A9D-41DB-9A6F-A9E4EA0276C0}" destId="{FD190BB1-C520-4BAB-942C-0A561AB05645}"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1D537-F7E9-4F9A-BE3E-B3D3C0C279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334BBF5-1150-495A-B9E0-514E8D24C005}">
      <dgm:prSet phldrT="[Text]"/>
      <dgm:spPr>
        <a:noFill/>
        <a:ln>
          <a:solidFill>
            <a:srgbClr val="C00000"/>
          </a:solidFill>
        </a:ln>
      </dgm:spPr>
      <dgm:t>
        <a:bodyPr/>
        <a:lstStyle/>
        <a:p>
          <a:r>
            <a:rPr lang="ar-IQ" b="1" dirty="0" smtClean="0">
              <a:solidFill>
                <a:sysClr val="windowText" lastClr="000000"/>
              </a:solidFill>
            </a:rPr>
            <a:t>الحقائق المرتبطة بالهدف</a:t>
          </a:r>
          <a:r>
            <a:rPr lang="ar-IQ" dirty="0" smtClean="0">
              <a:solidFill>
                <a:sysClr val="windowText" lastClr="000000"/>
              </a:solidFill>
            </a:rPr>
            <a:t> </a:t>
          </a:r>
          <a:endParaRPr lang="en-US" dirty="0">
            <a:solidFill>
              <a:sysClr val="windowText" lastClr="000000"/>
            </a:solidFill>
          </a:endParaRPr>
        </a:p>
      </dgm:t>
    </dgm:pt>
    <dgm:pt modelId="{FB8DCF3F-207C-4BF7-8599-97CE7AB56833}" type="parTrans" cxnId="{0EA30223-5B38-4733-819B-804B969C8C32}">
      <dgm:prSet/>
      <dgm:spPr/>
      <dgm:t>
        <a:bodyPr/>
        <a:lstStyle/>
        <a:p>
          <a:endParaRPr lang="en-US"/>
        </a:p>
      </dgm:t>
    </dgm:pt>
    <dgm:pt modelId="{806A8B53-1E99-4CEC-8839-3A1D1A7475BC}" type="sibTrans" cxnId="{0EA30223-5B38-4733-819B-804B969C8C32}">
      <dgm:prSet/>
      <dgm:spPr>
        <a:solidFill>
          <a:srgbClr val="C00000"/>
        </a:solidFill>
        <a:ln>
          <a:solidFill>
            <a:srgbClr val="C00000"/>
          </a:solidFill>
        </a:ln>
      </dgm:spPr>
      <dgm:t>
        <a:bodyPr/>
        <a:lstStyle/>
        <a:p>
          <a:endParaRPr lang="en-US">
            <a:solidFill>
              <a:sysClr val="windowText" lastClr="000000"/>
            </a:solidFill>
          </a:endParaRPr>
        </a:p>
      </dgm:t>
    </dgm:pt>
    <dgm:pt modelId="{6E393A37-C29E-412A-AD08-9A001E59D252}">
      <dgm:prSet phldrT="[Text]"/>
      <dgm:spPr>
        <a:noFill/>
        <a:ln>
          <a:solidFill>
            <a:srgbClr val="C00000"/>
          </a:solidFill>
        </a:ln>
      </dgm:spPr>
      <dgm:t>
        <a:bodyPr/>
        <a:lstStyle/>
        <a:p>
          <a:r>
            <a:rPr lang="ar-IQ" b="1" dirty="0" smtClean="0">
              <a:solidFill>
                <a:sysClr val="windowText" lastClr="000000"/>
              </a:solidFill>
            </a:rPr>
            <a:t>خريطة التفكير</a:t>
          </a:r>
          <a:r>
            <a:rPr lang="ar-IQ" dirty="0" smtClean="0">
              <a:solidFill>
                <a:sysClr val="windowText" lastClr="000000"/>
              </a:solidFill>
            </a:rPr>
            <a:t> </a:t>
          </a:r>
          <a:endParaRPr lang="en-US" dirty="0">
            <a:solidFill>
              <a:sysClr val="windowText" lastClr="000000"/>
            </a:solidFill>
          </a:endParaRPr>
        </a:p>
      </dgm:t>
    </dgm:pt>
    <dgm:pt modelId="{FA5AC7E1-7758-483D-970B-45EF099C8F7D}" type="parTrans" cxnId="{BB787913-B0BE-42D3-A857-869705E79DF4}">
      <dgm:prSet/>
      <dgm:spPr/>
      <dgm:t>
        <a:bodyPr/>
        <a:lstStyle/>
        <a:p>
          <a:endParaRPr lang="en-US"/>
        </a:p>
      </dgm:t>
    </dgm:pt>
    <dgm:pt modelId="{E3C4B5E2-1123-44F3-90EF-8AA34081BB63}" type="sibTrans" cxnId="{BB787913-B0BE-42D3-A857-869705E79DF4}">
      <dgm:prSet/>
      <dgm:spPr>
        <a:solidFill>
          <a:srgbClr val="C00000"/>
        </a:solidFill>
        <a:ln>
          <a:solidFill>
            <a:srgbClr val="C00000"/>
          </a:solidFill>
        </a:ln>
      </dgm:spPr>
      <dgm:t>
        <a:bodyPr/>
        <a:lstStyle/>
        <a:p>
          <a:endParaRPr lang="en-US">
            <a:solidFill>
              <a:sysClr val="windowText" lastClr="000000"/>
            </a:solidFill>
          </a:endParaRPr>
        </a:p>
      </dgm:t>
    </dgm:pt>
    <dgm:pt modelId="{03CE8FDD-3538-4FA3-B5B4-753B061C8736}">
      <dgm:prSet phldrT="[Text]"/>
      <dgm:spPr>
        <a:noFill/>
        <a:ln>
          <a:solidFill>
            <a:srgbClr val="C00000"/>
          </a:solidFill>
        </a:ln>
      </dgm:spPr>
      <dgm:t>
        <a:bodyPr/>
        <a:lstStyle/>
        <a:p>
          <a:r>
            <a:rPr lang="ar-IQ" b="1" dirty="0" smtClean="0">
              <a:solidFill>
                <a:sysClr val="windowText" lastClr="000000"/>
              </a:solidFill>
            </a:rPr>
            <a:t>وسائل التدوين والايضاح </a:t>
          </a:r>
          <a:endParaRPr lang="en-US" dirty="0">
            <a:solidFill>
              <a:sysClr val="windowText" lastClr="000000"/>
            </a:solidFill>
          </a:endParaRPr>
        </a:p>
      </dgm:t>
    </dgm:pt>
    <dgm:pt modelId="{86AC8B73-FA9E-4F10-972C-D9C2AEA150D8}" type="parTrans" cxnId="{5C46E5F8-C781-4CD1-8C24-D75C196E3373}">
      <dgm:prSet/>
      <dgm:spPr/>
      <dgm:t>
        <a:bodyPr/>
        <a:lstStyle/>
        <a:p>
          <a:endParaRPr lang="en-US"/>
        </a:p>
      </dgm:t>
    </dgm:pt>
    <dgm:pt modelId="{8492036C-CEF3-4DAC-858B-1D7D2FE9C865}" type="sibTrans" cxnId="{5C46E5F8-C781-4CD1-8C24-D75C196E3373}">
      <dgm:prSet/>
      <dgm:spPr/>
      <dgm:t>
        <a:bodyPr/>
        <a:lstStyle/>
        <a:p>
          <a:endParaRPr lang="en-US"/>
        </a:p>
      </dgm:t>
    </dgm:pt>
    <dgm:pt modelId="{7610E8A0-9A62-4B0F-AC2A-B4E58B858E82}">
      <dgm:prSet phldrT="[Text]"/>
      <dgm:spPr>
        <a:noFill/>
        <a:ln>
          <a:solidFill>
            <a:srgbClr val="C00000"/>
          </a:solidFill>
        </a:ln>
      </dgm:spPr>
      <dgm:t>
        <a:bodyPr/>
        <a:lstStyle/>
        <a:p>
          <a:r>
            <a:rPr lang="ar-IQ" b="1" dirty="0" smtClean="0">
              <a:solidFill>
                <a:sysClr val="windowText" lastClr="000000"/>
              </a:solidFill>
            </a:rPr>
            <a:t>وسائل انتقاء المعلومات</a:t>
          </a:r>
          <a:r>
            <a:rPr lang="ar-IQ" dirty="0" smtClean="0">
              <a:solidFill>
                <a:sysClr val="windowText" lastClr="000000"/>
              </a:solidFill>
            </a:rPr>
            <a:t> </a:t>
          </a:r>
          <a:endParaRPr lang="en-US" dirty="0">
            <a:solidFill>
              <a:sysClr val="windowText" lastClr="000000"/>
            </a:solidFill>
          </a:endParaRPr>
        </a:p>
      </dgm:t>
    </dgm:pt>
    <dgm:pt modelId="{55236C73-2B02-4224-9E0A-97741BE4D32F}" type="parTrans" cxnId="{CB0A82CD-FD44-41EB-BC22-75B9A8D97FE6}">
      <dgm:prSet/>
      <dgm:spPr/>
      <dgm:t>
        <a:bodyPr/>
        <a:lstStyle/>
        <a:p>
          <a:endParaRPr lang="en-US"/>
        </a:p>
      </dgm:t>
    </dgm:pt>
    <dgm:pt modelId="{0DDC1B65-2CF7-4F9E-9ED6-2160C81E3904}" type="sibTrans" cxnId="{CB0A82CD-FD44-41EB-BC22-75B9A8D97FE6}">
      <dgm:prSet/>
      <dgm:spPr>
        <a:solidFill>
          <a:srgbClr val="C00000"/>
        </a:solidFill>
        <a:ln>
          <a:solidFill>
            <a:srgbClr val="C00000"/>
          </a:solidFill>
        </a:ln>
      </dgm:spPr>
      <dgm:t>
        <a:bodyPr/>
        <a:lstStyle/>
        <a:p>
          <a:endParaRPr lang="en-US">
            <a:solidFill>
              <a:sysClr val="windowText" lastClr="000000"/>
            </a:solidFill>
          </a:endParaRPr>
        </a:p>
      </dgm:t>
    </dgm:pt>
    <dgm:pt modelId="{77BAFE89-F58C-4DDE-B552-1310F924E46C}" type="pres">
      <dgm:prSet presAssocID="{ED01D537-F7E9-4F9A-BE3E-B3D3C0C279CF}" presName="outerComposite" presStyleCnt="0">
        <dgm:presLayoutVars>
          <dgm:chMax val="5"/>
          <dgm:dir/>
          <dgm:resizeHandles val="exact"/>
        </dgm:presLayoutVars>
      </dgm:prSet>
      <dgm:spPr/>
      <dgm:t>
        <a:bodyPr/>
        <a:lstStyle/>
        <a:p>
          <a:endParaRPr lang="en-US"/>
        </a:p>
      </dgm:t>
    </dgm:pt>
    <dgm:pt modelId="{20E1E9ED-3A6D-4785-8744-CC79C4E758C4}" type="pres">
      <dgm:prSet presAssocID="{ED01D537-F7E9-4F9A-BE3E-B3D3C0C279CF}" presName="dummyMaxCanvas" presStyleCnt="0">
        <dgm:presLayoutVars/>
      </dgm:prSet>
      <dgm:spPr/>
    </dgm:pt>
    <dgm:pt modelId="{A8852A55-E042-48BF-846A-B1CD8D8DB47F}" type="pres">
      <dgm:prSet presAssocID="{ED01D537-F7E9-4F9A-BE3E-B3D3C0C279CF}" presName="FourNodes_1" presStyleLbl="node1" presStyleIdx="0" presStyleCnt="4">
        <dgm:presLayoutVars>
          <dgm:bulletEnabled val="1"/>
        </dgm:presLayoutVars>
      </dgm:prSet>
      <dgm:spPr/>
      <dgm:t>
        <a:bodyPr/>
        <a:lstStyle/>
        <a:p>
          <a:endParaRPr lang="en-US"/>
        </a:p>
      </dgm:t>
    </dgm:pt>
    <dgm:pt modelId="{1F667AFD-7693-458D-B18E-9D41445AAA6C}" type="pres">
      <dgm:prSet presAssocID="{ED01D537-F7E9-4F9A-BE3E-B3D3C0C279CF}" presName="FourNodes_2" presStyleLbl="node1" presStyleIdx="1" presStyleCnt="4">
        <dgm:presLayoutVars>
          <dgm:bulletEnabled val="1"/>
        </dgm:presLayoutVars>
      </dgm:prSet>
      <dgm:spPr/>
      <dgm:t>
        <a:bodyPr/>
        <a:lstStyle/>
        <a:p>
          <a:endParaRPr lang="en-US"/>
        </a:p>
      </dgm:t>
    </dgm:pt>
    <dgm:pt modelId="{816A4390-6976-4C4D-9A3C-C4EF56B7EF05}" type="pres">
      <dgm:prSet presAssocID="{ED01D537-F7E9-4F9A-BE3E-B3D3C0C279CF}" presName="FourNodes_3" presStyleLbl="node1" presStyleIdx="2" presStyleCnt="4">
        <dgm:presLayoutVars>
          <dgm:bulletEnabled val="1"/>
        </dgm:presLayoutVars>
      </dgm:prSet>
      <dgm:spPr/>
      <dgm:t>
        <a:bodyPr/>
        <a:lstStyle/>
        <a:p>
          <a:endParaRPr lang="en-US"/>
        </a:p>
      </dgm:t>
    </dgm:pt>
    <dgm:pt modelId="{3D765E3A-2975-4C18-B3ED-CC0BEA3D1AC1}" type="pres">
      <dgm:prSet presAssocID="{ED01D537-F7E9-4F9A-BE3E-B3D3C0C279CF}" presName="FourNodes_4" presStyleLbl="node1" presStyleIdx="3" presStyleCnt="4">
        <dgm:presLayoutVars>
          <dgm:bulletEnabled val="1"/>
        </dgm:presLayoutVars>
      </dgm:prSet>
      <dgm:spPr/>
      <dgm:t>
        <a:bodyPr/>
        <a:lstStyle/>
        <a:p>
          <a:endParaRPr lang="en-US"/>
        </a:p>
      </dgm:t>
    </dgm:pt>
    <dgm:pt modelId="{A03600F1-1978-4A27-ACD4-84881AB71211}" type="pres">
      <dgm:prSet presAssocID="{ED01D537-F7E9-4F9A-BE3E-B3D3C0C279CF}" presName="FourConn_1-2" presStyleLbl="fgAccFollowNode1" presStyleIdx="0" presStyleCnt="3">
        <dgm:presLayoutVars>
          <dgm:bulletEnabled val="1"/>
        </dgm:presLayoutVars>
      </dgm:prSet>
      <dgm:spPr/>
      <dgm:t>
        <a:bodyPr/>
        <a:lstStyle/>
        <a:p>
          <a:endParaRPr lang="en-US"/>
        </a:p>
      </dgm:t>
    </dgm:pt>
    <dgm:pt modelId="{4A6FC956-0E53-40FC-9361-8618D000E3ED}" type="pres">
      <dgm:prSet presAssocID="{ED01D537-F7E9-4F9A-BE3E-B3D3C0C279CF}" presName="FourConn_2-3" presStyleLbl="fgAccFollowNode1" presStyleIdx="1" presStyleCnt="3">
        <dgm:presLayoutVars>
          <dgm:bulletEnabled val="1"/>
        </dgm:presLayoutVars>
      </dgm:prSet>
      <dgm:spPr/>
      <dgm:t>
        <a:bodyPr/>
        <a:lstStyle/>
        <a:p>
          <a:endParaRPr lang="en-US"/>
        </a:p>
      </dgm:t>
    </dgm:pt>
    <dgm:pt modelId="{F0D578D2-FA2A-40E9-B687-507EAF05F43F}" type="pres">
      <dgm:prSet presAssocID="{ED01D537-F7E9-4F9A-BE3E-B3D3C0C279CF}" presName="FourConn_3-4" presStyleLbl="fgAccFollowNode1" presStyleIdx="2" presStyleCnt="3">
        <dgm:presLayoutVars>
          <dgm:bulletEnabled val="1"/>
        </dgm:presLayoutVars>
      </dgm:prSet>
      <dgm:spPr/>
      <dgm:t>
        <a:bodyPr/>
        <a:lstStyle/>
        <a:p>
          <a:endParaRPr lang="en-US"/>
        </a:p>
      </dgm:t>
    </dgm:pt>
    <dgm:pt modelId="{418B661F-263F-48C3-94B1-8DD178C0048F}" type="pres">
      <dgm:prSet presAssocID="{ED01D537-F7E9-4F9A-BE3E-B3D3C0C279CF}" presName="FourNodes_1_text" presStyleLbl="node1" presStyleIdx="3" presStyleCnt="4">
        <dgm:presLayoutVars>
          <dgm:bulletEnabled val="1"/>
        </dgm:presLayoutVars>
      </dgm:prSet>
      <dgm:spPr/>
      <dgm:t>
        <a:bodyPr/>
        <a:lstStyle/>
        <a:p>
          <a:endParaRPr lang="en-US"/>
        </a:p>
      </dgm:t>
    </dgm:pt>
    <dgm:pt modelId="{9496DC63-C7E5-4C6A-9E95-F1B5B024D5E9}" type="pres">
      <dgm:prSet presAssocID="{ED01D537-F7E9-4F9A-BE3E-B3D3C0C279CF}" presName="FourNodes_2_text" presStyleLbl="node1" presStyleIdx="3" presStyleCnt="4">
        <dgm:presLayoutVars>
          <dgm:bulletEnabled val="1"/>
        </dgm:presLayoutVars>
      </dgm:prSet>
      <dgm:spPr/>
      <dgm:t>
        <a:bodyPr/>
        <a:lstStyle/>
        <a:p>
          <a:endParaRPr lang="en-US"/>
        </a:p>
      </dgm:t>
    </dgm:pt>
    <dgm:pt modelId="{6AFCC32E-577F-4ABB-A980-3B03D13DFCA0}" type="pres">
      <dgm:prSet presAssocID="{ED01D537-F7E9-4F9A-BE3E-B3D3C0C279CF}" presName="FourNodes_3_text" presStyleLbl="node1" presStyleIdx="3" presStyleCnt="4">
        <dgm:presLayoutVars>
          <dgm:bulletEnabled val="1"/>
        </dgm:presLayoutVars>
      </dgm:prSet>
      <dgm:spPr/>
      <dgm:t>
        <a:bodyPr/>
        <a:lstStyle/>
        <a:p>
          <a:endParaRPr lang="en-US"/>
        </a:p>
      </dgm:t>
    </dgm:pt>
    <dgm:pt modelId="{CE6AD43A-10E8-4860-951E-A8FDB937E3F3}" type="pres">
      <dgm:prSet presAssocID="{ED01D537-F7E9-4F9A-BE3E-B3D3C0C279CF}" presName="FourNodes_4_text" presStyleLbl="node1" presStyleIdx="3" presStyleCnt="4">
        <dgm:presLayoutVars>
          <dgm:bulletEnabled val="1"/>
        </dgm:presLayoutVars>
      </dgm:prSet>
      <dgm:spPr/>
      <dgm:t>
        <a:bodyPr/>
        <a:lstStyle/>
        <a:p>
          <a:endParaRPr lang="en-US"/>
        </a:p>
      </dgm:t>
    </dgm:pt>
  </dgm:ptLst>
  <dgm:cxnLst>
    <dgm:cxn modelId="{C13A97C3-7BD0-47C0-9AD0-900943278801}" type="presOf" srcId="{1334BBF5-1150-495A-B9E0-514E8D24C005}" destId="{A8852A55-E042-48BF-846A-B1CD8D8DB47F}" srcOrd="0" destOrd="0" presId="urn:microsoft.com/office/officeart/2005/8/layout/vProcess5"/>
    <dgm:cxn modelId="{9726584A-862A-417A-9937-7476315A9046}" type="presOf" srcId="{806A8B53-1E99-4CEC-8839-3A1D1A7475BC}" destId="{A03600F1-1978-4A27-ACD4-84881AB71211}" srcOrd="0" destOrd="0" presId="urn:microsoft.com/office/officeart/2005/8/layout/vProcess5"/>
    <dgm:cxn modelId="{597E3FFD-B1F8-4698-8A90-EE274D6583EC}" type="presOf" srcId="{7610E8A0-9A62-4B0F-AC2A-B4E58B858E82}" destId="{1F667AFD-7693-458D-B18E-9D41445AAA6C}" srcOrd="0" destOrd="0" presId="urn:microsoft.com/office/officeart/2005/8/layout/vProcess5"/>
    <dgm:cxn modelId="{BB787913-B0BE-42D3-A857-869705E79DF4}" srcId="{ED01D537-F7E9-4F9A-BE3E-B3D3C0C279CF}" destId="{6E393A37-C29E-412A-AD08-9A001E59D252}" srcOrd="2" destOrd="0" parTransId="{FA5AC7E1-7758-483D-970B-45EF099C8F7D}" sibTransId="{E3C4B5E2-1123-44F3-90EF-8AA34081BB63}"/>
    <dgm:cxn modelId="{42120228-8A0E-42F9-9943-7E1DB5A62CA9}" type="presOf" srcId="{03CE8FDD-3538-4FA3-B5B4-753B061C8736}" destId="{3D765E3A-2975-4C18-B3ED-CC0BEA3D1AC1}" srcOrd="0" destOrd="0" presId="urn:microsoft.com/office/officeart/2005/8/layout/vProcess5"/>
    <dgm:cxn modelId="{0EA30223-5B38-4733-819B-804B969C8C32}" srcId="{ED01D537-F7E9-4F9A-BE3E-B3D3C0C279CF}" destId="{1334BBF5-1150-495A-B9E0-514E8D24C005}" srcOrd="0" destOrd="0" parTransId="{FB8DCF3F-207C-4BF7-8599-97CE7AB56833}" sibTransId="{806A8B53-1E99-4CEC-8839-3A1D1A7475BC}"/>
    <dgm:cxn modelId="{E02E3790-CDD9-482B-B2EF-477E44359D43}" type="presOf" srcId="{ED01D537-F7E9-4F9A-BE3E-B3D3C0C279CF}" destId="{77BAFE89-F58C-4DDE-B552-1310F924E46C}" srcOrd="0" destOrd="0" presId="urn:microsoft.com/office/officeart/2005/8/layout/vProcess5"/>
    <dgm:cxn modelId="{57B32D86-F03C-47AA-AA51-A03F4B696542}" type="presOf" srcId="{03CE8FDD-3538-4FA3-B5B4-753B061C8736}" destId="{CE6AD43A-10E8-4860-951E-A8FDB937E3F3}" srcOrd="1" destOrd="0" presId="urn:microsoft.com/office/officeart/2005/8/layout/vProcess5"/>
    <dgm:cxn modelId="{5C46E5F8-C781-4CD1-8C24-D75C196E3373}" srcId="{ED01D537-F7E9-4F9A-BE3E-B3D3C0C279CF}" destId="{03CE8FDD-3538-4FA3-B5B4-753B061C8736}" srcOrd="3" destOrd="0" parTransId="{86AC8B73-FA9E-4F10-972C-D9C2AEA150D8}" sibTransId="{8492036C-CEF3-4DAC-858B-1D7D2FE9C865}"/>
    <dgm:cxn modelId="{65654EF0-5A3C-482A-8199-A81B00C72D54}" type="presOf" srcId="{E3C4B5E2-1123-44F3-90EF-8AA34081BB63}" destId="{F0D578D2-FA2A-40E9-B687-507EAF05F43F}" srcOrd="0" destOrd="0" presId="urn:microsoft.com/office/officeart/2005/8/layout/vProcess5"/>
    <dgm:cxn modelId="{EF0213FB-BF2E-4E88-9345-342532214ABA}" type="presOf" srcId="{1334BBF5-1150-495A-B9E0-514E8D24C005}" destId="{418B661F-263F-48C3-94B1-8DD178C0048F}" srcOrd="1" destOrd="0" presId="urn:microsoft.com/office/officeart/2005/8/layout/vProcess5"/>
    <dgm:cxn modelId="{8935A905-CFBB-40C2-A6A2-B0BE87ECEF3A}" type="presOf" srcId="{6E393A37-C29E-412A-AD08-9A001E59D252}" destId="{816A4390-6976-4C4D-9A3C-C4EF56B7EF05}" srcOrd="0" destOrd="0" presId="urn:microsoft.com/office/officeart/2005/8/layout/vProcess5"/>
    <dgm:cxn modelId="{CB0A82CD-FD44-41EB-BC22-75B9A8D97FE6}" srcId="{ED01D537-F7E9-4F9A-BE3E-B3D3C0C279CF}" destId="{7610E8A0-9A62-4B0F-AC2A-B4E58B858E82}" srcOrd="1" destOrd="0" parTransId="{55236C73-2B02-4224-9E0A-97741BE4D32F}" sibTransId="{0DDC1B65-2CF7-4F9E-9ED6-2160C81E3904}"/>
    <dgm:cxn modelId="{B5981919-699F-4C33-AD86-F7DF9F97D6D4}" type="presOf" srcId="{7610E8A0-9A62-4B0F-AC2A-B4E58B858E82}" destId="{9496DC63-C7E5-4C6A-9E95-F1B5B024D5E9}" srcOrd="1" destOrd="0" presId="urn:microsoft.com/office/officeart/2005/8/layout/vProcess5"/>
    <dgm:cxn modelId="{927D6B3F-266F-4ED4-80BE-4705644CAC39}" type="presOf" srcId="{0DDC1B65-2CF7-4F9E-9ED6-2160C81E3904}" destId="{4A6FC956-0E53-40FC-9361-8618D000E3ED}" srcOrd="0" destOrd="0" presId="urn:microsoft.com/office/officeart/2005/8/layout/vProcess5"/>
    <dgm:cxn modelId="{257FFD79-8453-4060-A885-9E7C35B10BC6}" type="presOf" srcId="{6E393A37-C29E-412A-AD08-9A001E59D252}" destId="{6AFCC32E-577F-4ABB-A980-3B03D13DFCA0}" srcOrd="1" destOrd="0" presId="urn:microsoft.com/office/officeart/2005/8/layout/vProcess5"/>
    <dgm:cxn modelId="{411D3EA9-FDFC-4698-BA05-2D40845A942C}" type="presParOf" srcId="{77BAFE89-F58C-4DDE-B552-1310F924E46C}" destId="{20E1E9ED-3A6D-4785-8744-CC79C4E758C4}" srcOrd="0" destOrd="0" presId="urn:microsoft.com/office/officeart/2005/8/layout/vProcess5"/>
    <dgm:cxn modelId="{0F9FA529-1CC8-4B81-8C6E-E0DC21168058}" type="presParOf" srcId="{77BAFE89-F58C-4DDE-B552-1310F924E46C}" destId="{A8852A55-E042-48BF-846A-B1CD8D8DB47F}" srcOrd="1" destOrd="0" presId="urn:microsoft.com/office/officeart/2005/8/layout/vProcess5"/>
    <dgm:cxn modelId="{A8EA5FA1-9ABF-48BE-90DC-53679EFE9A38}" type="presParOf" srcId="{77BAFE89-F58C-4DDE-B552-1310F924E46C}" destId="{1F667AFD-7693-458D-B18E-9D41445AAA6C}" srcOrd="2" destOrd="0" presId="urn:microsoft.com/office/officeart/2005/8/layout/vProcess5"/>
    <dgm:cxn modelId="{062BA3F3-0DE1-46C4-A876-201C8980F4EB}" type="presParOf" srcId="{77BAFE89-F58C-4DDE-B552-1310F924E46C}" destId="{816A4390-6976-4C4D-9A3C-C4EF56B7EF05}" srcOrd="3" destOrd="0" presId="urn:microsoft.com/office/officeart/2005/8/layout/vProcess5"/>
    <dgm:cxn modelId="{AFD6E05E-1ECC-4209-B301-350BB4393A77}" type="presParOf" srcId="{77BAFE89-F58C-4DDE-B552-1310F924E46C}" destId="{3D765E3A-2975-4C18-B3ED-CC0BEA3D1AC1}" srcOrd="4" destOrd="0" presId="urn:microsoft.com/office/officeart/2005/8/layout/vProcess5"/>
    <dgm:cxn modelId="{F68762B5-995C-4F21-8A05-263E95CF9422}" type="presParOf" srcId="{77BAFE89-F58C-4DDE-B552-1310F924E46C}" destId="{A03600F1-1978-4A27-ACD4-84881AB71211}" srcOrd="5" destOrd="0" presId="urn:microsoft.com/office/officeart/2005/8/layout/vProcess5"/>
    <dgm:cxn modelId="{2D0CF324-3E94-4588-8D84-5BC0270F20F1}" type="presParOf" srcId="{77BAFE89-F58C-4DDE-B552-1310F924E46C}" destId="{4A6FC956-0E53-40FC-9361-8618D000E3ED}" srcOrd="6" destOrd="0" presId="urn:microsoft.com/office/officeart/2005/8/layout/vProcess5"/>
    <dgm:cxn modelId="{A4DA75D3-8B31-4216-8A44-4B773863BE63}" type="presParOf" srcId="{77BAFE89-F58C-4DDE-B552-1310F924E46C}" destId="{F0D578D2-FA2A-40E9-B687-507EAF05F43F}" srcOrd="7" destOrd="0" presId="urn:microsoft.com/office/officeart/2005/8/layout/vProcess5"/>
    <dgm:cxn modelId="{29C7D8F0-F35B-4A23-8B27-0A7CDB5827DE}" type="presParOf" srcId="{77BAFE89-F58C-4DDE-B552-1310F924E46C}" destId="{418B661F-263F-48C3-94B1-8DD178C0048F}" srcOrd="8" destOrd="0" presId="urn:microsoft.com/office/officeart/2005/8/layout/vProcess5"/>
    <dgm:cxn modelId="{8D1B4579-2308-4719-A37A-19C37AA67133}" type="presParOf" srcId="{77BAFE89-F58C-4DDE-B552-1310F924E46C}" destId="{9496DC63-C7E5-4C6A-9E95-F1B5B024D5E9}" srcOrd="9" destOrd="0" presId="urn:microsoft.com/office/officeart/2005/8/layout/vProcess5"/>
    <dgm:cxn modelId="{AE915793-4953-48E9-83D0-0A429993F569}" type="presParOf" srcId="{77BAFE89-F58C-4DDE-B552-1310F924E46C}" destId="{6AFCC32E-577F-4ABB-A980-3B03D13DFCA0}" srcOrd="10" destOrd="0" presId="urn:microsoft.com/office/officeart/2005/8/layout/vProcess5"/>
    <dgm:cxn modelId="{91F8D7BD-C149-4F91-BABB-1B25E9C6D10C}" type="presParOf" srcId="{77BAFE89-F58C-4DDE-B552-1310F924E46C}" destId="{CE6AD43A-10E8-4860-951E-A8FDB937E3F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5AE531-7204-4D82-9DF5-245866987F7D}" type="doc">
      <dgm:prSet loTypeId="urn:microsoft.com/office/officeart/2005/8/layout/hProcess9" loCatId="process" qsTypeId="urn:microsoft.com/office/officeart/2005/8/quickstyle/simple1" qsCatId="simple" csTypeId="urn:microsoft.com/office/officeart/2005/8/colors/accent1_2" csCatId="accent1" phldr="1"/>
      <dgm:spPr/>
    </dgm:pt>
    <dgm:pt modelId="{8603EF0E-8945-47EE-9E78-5DC6ADD4FB83}">
      <dgm:prSet phldrT="[Text]"/>
      <dgm:spPr>
        <a:noFill/>
        <a:ln>
          <a:solidFill>
            <a:srgbClr val="C00000"/>
          </a:solidFill>
        </a:ln>
      </dgm:spPr>
      <dgm:t>
        <a:bodyPr/>
        <a:lstStyle/>
        <a:p>
          <a:r>
            <a:rPr lang="ar-IQ" b="1" dirty="0" smtClean="0">
              <a:solidFill>
                <a:schemeClr val="tx2"/>
              </a:solidFill>
            </a:rPr>
            <a:t>التحظير والاعداد </a:t>
          </a:r>
          <a:endParaRPr lang="en-US" b="1" dirty="0">
            <a:solidFill>
              <a:schemeClr val="tx2"/>
            </a:solidFill>
          </a:endParaRPr>
        </a:p>
      </dgm:t>
    </dgm:pt>
    <dgm:pt modelId="{F9563B63-2B28-4D9E-832F-DE348D20E28E}" type="parTrans" cxnId="{33C46AE0-0C3D-4534-A18C-F3A897CF191F}">
      <dgm:prSet/>
      <dgm:spPr/>
      <dgm:t>
        <a:bodyPr/>
        <a:lstStyle/>
        <a:p>
          <a:endParaRPr lang="en-US"/>
        </a:p>
      </dgm:t>
    </dgm:pt>
    <dgm:pt modelId="{A680D088-DCF0-4281-9138-7EEDC0EDD4DA}" type="sibTrans" cxnId="{33C46AE0-0C3D-4534-A18C-F3A897CF191F}">
      <dgm:prSet/>
      <dgm:spPr/>
      <dgm:t>
        <a:bodyPr/>
        <a:lstStyle/>
        <a:p>
          <a:endParaRPr lang="en-US"/>
        </a:p>
      </dgm:t>
    </dgm:pt>
    <dgm:pt modelId="{95AA8BCB-2290-46B2-A6AF-51986F48AA6E}">
      <dgm:prSet phldrT="[Text]"/>
      <dgm:spPr>
        <a:noFill/>
        <a:ln>
          <a:solidFill>
            <a:srgbClr val="C00000"/>
          </a:solidFill>
        </a:ln>
      </dgm:spPr>
      <dgm:t>
        <a:bodyPr/>
        <a:lstStyle/>
        <a:p>
          <a:r>
            <a:rPr lang="ar-IQ" b="1" dirty="0" smtClean="0">
              <a:solidFill>
                <a:schemeClr val="tx2"/>
              </a:solidFill>
            </a:rPr>
            <a:t>الاحتضان</a:t>
          </a:r>
          <a:endParaRPr lang="en-US" b="1" dirty="0">
            <a:solidFill>
              <a:schemeClr val="tx2"/>
            </a:solidFill>
          </a:endParaRPr>
        </a:p>
      </dgm:t>
    </dgm:pt>
    <dgm:pt modelId="{BC477F35-329D-46A6-948F-D90092BDAFEA}" type="parTrans" cxnId="{BBAE2C60-6AD0-4BF3-A5F7-F56C9F62AC19}">
      <dgm:prSet/>
      <dgm:spPr/>
      <dgm:t>
        <a:bodyPr/>
        <a:lstStyle/>
        <a:p>
          <a:endParaRPr lang="en-US"/>
        </a:p>
      </dgm:t>
    </dgm:pt>
    <dgm:pt modelId="{59C8B372-9355-43D8-BB8B-1DCA3AB09864}" type="sibTrans" cxnId="{BBAE2C60-6AD0-4BF3-A5F7-F56C9F62AC19}">
      <dgm:prSet/>
      <dgm:spPr/>
      <dgm:t>
        <a:bodyPr/>
        <a:lstStyle/>
        <a:p>
          <a:endParaRPr lang="en-US"/>
        </a:p>
      </dgm:t>
    </dgm:pt>
    <dgm:pt modelId="{40CDB61C-F1E8-48AF-8B85-87C9177069F9}">
      <dgm:prSet phldrT="[Text]"/>
      <dgm:spPr>
        <a:noFill/>
        <a:ln>
          <a:solidFill>
            <a:srgbClr val="C00000"/>
          </a:solidFill>
        </a:ln>
      </dgm:spPr>
      <dgm:t>
        <a:bodyPr/>
        <a:lstStyle/>
        <a:p>
          <a:r>
            <a:rPr lang="ar-IQ" b="1" dirty="0" smtClean="0">
              <a:solidFill>
                <a:schemeClr val="tx2"/>
              </a:solidFill>
            </a:rPr>
            <a:t>الاشراق</a:t>
          </a:r>
          <a:endParaRPr lang="en-US" b="1" dirty="0">
            <a:solidFill>
              <a:schemeClr val="tx2"/>
            </a:solidFill>
          </a:endParaRPr>
        </a:p>
      </dgm:t>
    </dgm:pt>
    <dgm:pt modelId="{83A59C24-7FB7-4D8A-B758-F786B0B3EBBE}" type="parTrans" cxnId="{82C12745-E593-48D5-9B97-E909AA459BFB}">
      <dgm:prSet/>
      <dgm:spPr/>
      <dgm:t>
        <a:bodyPr/>
        <a:lstStyle/>
        <a:p>
          <a:endParaRPr lang="en-US"/>
        </a:p>
      </dgm:t>
    </dgm:pt>
    <dgm:pt modelId="{EA124884-8882-4C73-AA7C-888900E52F8A}" type="sibTrans" cxnId="{82C12745-E593-48D5-9B97-E909AA459BFB}">
      <dgm:prSet/>
      <dgm:spPr/>
      <dgm:t>
        <a:bodyPr/>
        <a:lstStyle/>
        <a:p>
          <a:endParaRPr lang="en-US"/>
        </a:p>
      </dgm:t>
    </dgm:pt>
    <dgm:pt modelId="{9730A70E-9E78-4AA7-A32F-664885361906}">
      <dgm:prSet phldrT="[Text]"/>
      <dgm:spPr>
        <a:noFill/>
        <a:ln>
          <a:solidFill>
            <a:srgbClr val="C00000"/>
          </a:solidFill>
        </a:ln>
      </dgm:spPr>
      <dgm:t>
        <a:bodyPr/>
        <a:lstStyle/>
        <a:p>
          <a:r>
            <a:rPr lang="ar-IQ" b="1" dirty="0" smtClean="0">
              <a:solidFill>
                <a:schemeClr val="tx2"/>
              </a:solidFill>
            </a:rPr>
            <a:t>التحقيق</a:t>
          </a:r>
          <a:endParaRPr lang="en-US" b="1" dirty="0">
            <a:solidFill>
              <a:schemeClr val="tx2"/>
            </a:solidFill>
          </a:endParaRPr>
        </a:p>
      </dgm:t>
    </dgm:pt>
    <dgm:pt modelId="{2913C1DB-1E12-46ED-85D3-B8910249B705}" type="parTrans" cxnId="{81A827D6-4E2A-4072-A23E-71ACDDFA612F}">
      <dgm:prSet/>
      <dgm:spPr/>
      <dgm:t>
        <a:bodyPr/>
        <a:lstStyle/>
        <a:p>
          <a:endParaRPr lang="en-US"/>
        </a:p>
      </dgm:t>
    </dgm:pt>
    <dgm:pt modelId="{48618667-631D-464B-82E9-D04B2562335D}" type="sibTrans" cxnId="{81A827D6-4E2A-4072-A23E-71ACDDFA612F}">
      <dgm:prSet/>
      <dgm:spPr/>
      <dgm:t>
        <a:bodyPr/>
        <a:lstStyle/>
        <a:p>
          <a:endParaRPr lang="en-US"/>
        </a:p>
      </dgm:t>
    </dgm:pt>
    <dgm:pt modelId="{462BCD69-F49A-445C-A5FF-FEE2D822D6C8}" type="pres">
      <dgm:prSet presAssocID="{0E5AE531-7204-4D82-9DF5-245866987F7D}" presName="CompostProcess" presStyleCnt="0">
        <dgm:presLayoutVars>
          <dgm:dir/>
          <dgm:resizeHandles val="exact"/>
        </dgm:presLayoutVars>
      </dgm:prSet>
      <dgm:spPr/>
    </dgm:pt>
    <dgm:pt modelId="{350B5701-97A6-4B55-BEB9-0C3445CCC582}" type="pres">
      <dgm:prSet presAssocID="{0E5AE531-7204-4D82-9DF5-245866987F7D}" presName="arrow" presStyleLbl="bgShp" presStyleIdx="0" presStyleCnt="1"/>
      <dgm:spPr>
        <a:noFill/>
        <a:ln>
          <a:solidFill>
            <a:srgbClr val="C00000"/>
          </a:solidFill>
        </a:ln>
      </dgm:spPr>
    </dgm:pt>
    <dgm:pt modelId="{0CD91979-3D80-4F5A-90DB-DF37F3894132}" type="pres">
      <dgm:prSet presAssocID="{0E5AE531-7204-4D82-9DF5-245866987F7D}" presName="linearProcess" presStyleCnt="0"/>
      <dgm:spPr/>
    </dgm:pt>
    <dgm:pt modelId="{F30881C7-D977-47B0-9110-C9904F16CAB3}" type="pres">
      <dgm:prSet presAssocID="{8603EF0E-8945-47EE-9E78-5DC6ADD4FB83}" presName="textNode" presStyleLbl="node1" presStyleIdx="0" presStyleCnt="4">
        <dgm:presLayoutVars>
          <dgm:bulletEnabled val="1"/>
        </dgm:presLayoutVars>
      </dgm:prSet>
      <dgm:spPr/>
      <dgm:t>
        <a:bodyPr/>
        <a:lstStyle/>
        <a:p>
          <a:endParaRPr lang="en-US"/>
        </a:p>
      </dgm:t>
    </dgm:pt>
    <dgm:pt modelId="{020E1488-065E-49DB-8E80-6895272CD199}" type="pres">
      <dgm:prSet presAssocID="{A680D088-DCF0-4281-9138-7EEDC0EDD4DA}" presName="sibTrans" presStyleCnt="0"/>
      <dgm:spPr/>
    </dgm:pt>
    <dgm:pt modelId="{CE1DD12B-0F56-46EC-A449-538071FEC261}" type="pres">
      <dgm:prSet presAssocID="{95AA8BCB-2290-46B2-A6AF-51986F48AA6E}" presName="textNode" presStyleLbl="node1" presStyleIdx="1" presStyleCnt="4">
        <dgm:presLayoutVars>
          <dgm:bulletEnabled val="1"/>
        </dgm:presLayoutVars>
      </dgm:prSet>
      <dgm:spPr/>
      <dgm:t>
        <a:bodyPr/>
        <a:lstStyle/>
        <a:p>
          <a:endParaRPr lang="en-US"/>
        </a:p>
      </dgm:t>
    </dgm:pt>
    <dgm:pt modelId="{1F2BB978-F5EE-42CD-86E3-DE54C1F4EC3B}" type="pres">
      <dgm:prSet presAssocID="{59C8B372-9355-43D8-BB8B-1DCA3AB09864}" presName="sibTrans" presStyleCnt="0"/>
      <dgm:spPr/>
    </dgm:pt>
    <dgm:pt modelId="{E7C32871-D5EA-4EF2-B0AB-A567A2C03C09}" type="pres">
      <dgm:prSet presAssocID="{40CDB61C-F1E8-48AF-8B85-87C9177069F9}" presName="textNode" presStyleLbl="node1" presStyleIdx="2" presStyleCnt="4">
        <dgm:presLayoutVars>
          <dgm:bulletEnabled val="1"/>
        </dgm:presLayoutVars>
      </dgm:prSet>
      <dgm:spPr/>
      <dgm:t>
        <a:bodyPr/>
        <a:lstStyle/>
        <a:p>
          <a:endParaRPr lang="en-US"/>
        </a:p>
      </dgm:t>
    </dgm:pt>
    <dgm:pt modelId="{0CF618D1-2534-4F42-B648-7AB825A7A874}" type="pres">
      <dgm:prSet presAssocID="{EA124884-8882-4C73-AA7C-888900E52F8A}" presName="sibTrans" presStyleCnt="0"/>
      <dgm:spPr/>
    </dgm:pt>
    <dgm:pt modelId="{A4B68447-1650-42C9-A21E-494A3CE3339E}" type="pres">
      <dgm:prSet presAssocID="{9730A70E-9E78-4AA7-A32F-664885361906}" presName="textNode" presStyleLbl="node1" presStyleIdx="3" presStyleCnt="4">
        <dgm:presLayoutVars>
          <dgm:bulletEnabled val="1"/>
        </dgm:presLayoutVars>
      </dgm:prSet>
      <dgm:spPr/>
      <dgm:t>
        <a:bodyPr/>
        <a:lstStyle/>
        <a:p>
          <a:endParaRPr lang="en-US"/>
        </a:p>
      </dgm:t>
    </dgm:pt>
  </dgm:ptLst>
  <dgm:cxnLst>
    <dgm:cxn modelId="{27BF61D7-7A27-4A96-AF9A-D031E907CBF8}" type="presOf" srcId="{40CDB61C-F1E8-48AF-8B85-87C9177069F9}" destId="{E7C32871-D5EA-4EF2-B0AB-A567A2C03C09}" srcOrd="0" destOrd="0" presId="urn:microsoft.com/office/officeart/2005/8/layout/hProcess9"/>
    <dgm:cxn modelId="{33C46AE0-0C3D-4534-A18C-F3A897CF191F}" srcId="{0E5AE531-7204-4D82-9DF5-245866987F7D}" destId="{8603EF0E-8945-47EE-9E78-5DC6ADD4FB83}" srcOrd="0" destOrd="0" parTransId="{F9563B63-2B28-4D9E-832F-DE348D20E28E}" sibTransId="{A680D088-DCF0-4281-9138-7EEDC0EDD4DA}"/>
    <dgm:cxn modelId="{A4FB9D44-5180-4238-B1AA-805E4F310A7B}" type="presOf" srcId="{95AA8BCB-2290-46B2-A6AF-51986F48AA6E}" destId="{CE1DD12B-0F56-46EC-A449-538071FEC261}" srcOrd="0" destOrd="0" presId="urn:microsoft.com/office/officeart/2005/8/layout/hProcess9"/>
    <dgm:cxn modelId="{601E5A4B-BA02-45F4-8212-8CDE855F7B93}" type="presOf" srcId="{8603EF0E-8945-47EE-9E78-5DC6ADD4FB83}" destId="{F30881C7-D977-47B0-9110-C9904F16CAB3}" srcOrd="0" destOrd="0" presId="urn:microsoft.com/office/officeart/2005/8/layout/hProcess9"/>
    <dgm:cxn modelId="{82C12745-E593-48D5-9B97-E909AA459BFB}" srcId="{0E5AE531-7204-4D82-9DF5-245866987F7D}" destId="{40CDB61C-F1E8-48AF-8B85-87C9177069F9}" srcOrd="2" destOrd="0" parTransId="{83A59C24-7FB7-4D8A-B758-F786B0B3EBBE}" sibTransId="{EA124884-8882-4C73-AA7C-888900E52F8A}"/>
    <dgm:cxn modelId="{BBAE2C60-6AD0-4BF3-A5F7-F56C9F62AC19}" srcId="{0E5AE531-7204-4D82-9DF5-245866987F7D}" destId="{95AA8BCB-2290-46B2-A6AF-51986F48AA6E}" srcOrd="1" destOrd="0" parTransId="{BC477F35-329D-46A6-948F-D90092BDAFEA}" sibTransId="{59C8B372-9355-43D8-BB8B-1DCA3AB09864}"/>
    <dgm:cxn modelId="{81A827D6-4E2A-4072-A23E-71ACDDFA612F}" srcId="{0E5AE531-7204-4D82-9DF5-245866987F7D}" destId="{9730A70E-9E78-4AA7-A32F-664885361906}" srcOrd="3" destOrd="0" parTransId="{2913C1DB-1E12-46ED-85D3-B8910249B705}" sibTransId="{48618667-631D-464B-82E9-D04B2562335D}"/>
    <dgm:cxn modelId="{0FFE1ADF-97AD-4A03-A0B0-A938CB592F8B}" type="presOf" srcId="{9730A70E-9E78-4AA7-A32F-664885361906}" destId="{A4B68447-1650-42C9-A21E-494A3CE3339E}" srcOrd="0" destOrd="0" presId="urn:microsoft.com/office/officeart/2005/8/layout/hProcess9"/>
    <dgm:cxn modelId="{34F34128-0463-4E15-A3F3-FEE550386126}" type="presOf" srcId="{0E5AE531-7204-4D82-9DF5-245866987F7D}" destId="{462BCD69-F49A-445C-A5FF-FEE2D822D6C8}" srcOrd="0" destOrd="0" presId="urn:microsoft.com/office/officeart/2005/8/layout/hProcess9"/>
    <dgm:cxn modelId="{4372F9C1-BAB6-46E1-9B50-0BACEE530CB0}" type="presParOf" srcId="{462BCD69-F49A-445C-A5FF-FEE2D822D6C8}" destId="{350B5701-97A6-4B55-BEB9-0C3445CCC582}" srcOrd="0" destOrd="0" presId="urn:microsoft.com/office/officeart/2005/8/layout/hProcess9"/>
    <dgm:cxn modelId="{764C88F8-FE82-4854-823E-2B963054CEE8}" type="presParOf" srcId="{462BCD69-F49A-445C-A5FF-FEE2D822D6C8}" destId="{0CD91979-3D80-4F5A-90DB-DF37F3894132}" srcOrd="1" destOrd="0" presId="urn:microsoft.com/office/officeart/2005/8/layout/hProcess9"/>
    <dgm:cxn modelId="{42B2ACD1-9031-480C-B1F1-61AB3779FC34}" type="presParOf" srcId="{0CD91979-3D80-4F5A-90DB-DF37F3894132}" destId="{F30881C7-D977-47B0-9110-C9904F16CAB3}" srcOrd="0" destOrd="0" presId="urn:microsoft.com/office/officeart/2005/8/layout/hProcess9"/>
    <dgm:cxn modelId="{F9028B09-2069-4D79-890D-B41ADD16087A}" type="presParOf" srcId="{0CD91979-3D80-4F5A-90DB-DF37F3894132}" destId="{020E1488-065E-49DB-8E80-6895272CD199}" srcOrd="1" destOrd="0" presId="urn:microsoft.com/office/officeart/2005/8/layout/hProcess9"/>
    <dgm:cxn modelId="{3569CF93-FFC7-47DD-8325-25BDC57D4FC2}" type="presParOf" srcId="{0CD91979-3D80-4F5A-90DB-DF37F3894132}" destId="{CE1DD12B-0F56-46EC-A449-538071FEC261}" srcOrd="2" destOrd="0" presId="urn:microsoft.com/office/officeart/2005/8/layout/hProcess9"/>
    <dgm:cxn modelId="{83CEA2A4-0CD9-41A6-B974-3C8516DBFF2E}" type="presParOf" srcId="{0CD91979-3D80-4F5A-90DB-DF37F3894132}" destId="{1F2BB978-F5EE-42CD-86E3-DE54C1F4EC3B}" srcOrd="3" destOrd="0" presId="urn:microsoft.com/office/officeart/2005/8/layout/hProcess9"/>
    <dgm:cxn modelId="{714C65E7-E217-41CD-9ED6-790D16034D84}" type="presParOf" srcId="{0CD91979-3D80-4F5A-90DB-DF37F3894132}" destId="{E7C32871-D5EA-4EF2-B0AB-A567A2C03C09}" srcOrd="4" destOrd="0" presId="urn:microsoft.com/office/officeart/2005/8/layout/hProcess9"/>
    <dgm:cxn modelId="{AE3B3F4A-F4D3-418D-9E55-5490A652405E}" type="presParOf" srcId="{0CD91979-3D80-4F5A-90DB-DF37F3894132}" destId="{0CF618D1-2534-4F42-B648-7AB825A7A874}" srcOrd="5" destOrd="0" presId="urn:microsoft.com/office/officeart/2005/8/layout/hProcess9"/>
    <dgm:cxn modelId="{18F07DB2-24F3-4899-9785-8F15ED20CB7D}" type="presParOf" srcId="{0CD91979-3D80-4F5A-90DB-DF37F3894132}" destId="{A4B68447-1650-42C9-A21E-494A3CE3339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B2C7C-00EF-488A-B63A-5AFE10155A9D}">
      <dsp:nvSpPr>
        <dsp:cNvPr id="0" name=""/>
        <dsp:cNvSpPr/>
      </dsp:nvSpPr>
      <dsp:spPr>
        <a:xfrm>
          <a:off x="4790836" y="3527004"/>
          <a:ext cx="2610326" cy="2610326"/>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ar-IQ" sz="4400" kern="1200" dirty="0" smtClean="0"/>
            <a:t>تفكير غير منظم </a:t>
          </a:r>
          <a:endParaRPr lang="en-US" sz="4400" kern="1200" dirty="0"/>
        </a:p>
      </dsp:txBody>
      <dsp:txXfrm>
        <a:off x="5173109" y="3909277"/>
        <a:ext cx="1845780" cy="1845780"/>
      </dsp:txXfrm>
    </dsp:sp>
    <dsp:sp modelId="{01493C21-C10A-42E1-8A7F-C8102E78FD79}">
      <dsp:nvSpPr>
        <dsp:cNvPr id="0" name=""/>
        <dsp:cNvSpPr/>
      </dsp:nvSpPr>
      <dsp:spPr>
        <a:xfrm rot="10800000">
          <a:off x="2256758" y="4460196"/>
          <a:ext cx="2394703" cy="743942"/>
        </a:xfrm>
        <a:prstGeom prst="leftArrow">
          <a:avLst>
            <a:gd name="adj1" fmla="val 60000"/>
            <a:gd name="adj2" fmla="val 50000"/>
          </a:avLst>
        </a:prstGeom>
        <a:no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E5641A13-6BD6-428A-9659-0A674DDB1626}">
      <dsp:nvSpPr>
        <dsp:cNvPr id="0" name=""/>
        <dsp:cNvSpPr/>
      </dsp:nvSpPr>
      <dsp:spPr>
        <a:xfrm>
          <a:off x="1016853" y="3840243"/>
          <a:ext cx="2479809" cy="1983847"/>
        </a:xfrm>
        <a:prstGeom prst="roundRect">
          <a:avLst>
            <a:gd name="adj" fmla="val 10000"/>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1">
            <a:lnSpc>
              <a:spcPct val="90000"/>
            </a:lnSpc>
            <a:spcBef>
              <a:spcPct val="0"/>
            </a:spcBef>
            <a:spcAft>
              <a:spcPct val="35000"/>
            </a:spcAft>
          </a:pPr>
          <a:r>
            <a:rPr lang="ar-IQ" sz="3600" b="1" kern="1200" dirty="0" smtClean="0">
              <a:solidFill>
                <a:sysClr val="windowText" lastClr="000000"/>
              </a:solidFill>
            </a:rPr>
            <a:t>الدوران في حلقة مغلقة</a:t>
          </a:r>
          <a:endParaRPr lang="en-US" sz="3600" b="1" kern="1200" dirty="0">
            <a:solidFill>
              <a:sysClr val="windowText" lastClr="000000"/>
            </a:solidFill>
          </a:endParaRPr>
        </a:p>
      </dsp:txBody>
      <dsp:txXfrm>
        <a:off x="1074958" y="3898348"/>
        <a:ext cx="2363599" cy="1867637"/>
      </dsp:txXfrm>
    </dsp:sp>
    <dsp:sp modelId="{9058630E-0A87-4FD8-ACCA-9A3FB5EA5028}">
      <dsp:nvSpPr>
        <dsp:cNvPr id="0" name=""/>
        <dsp:cNvSpPr/>
      </dsp:nvSpPr>
      <dsp:spPr>
        <a:xfrm rot="13500000">
          <a:off x="3030550" y="2592098"/>
          <a:ext cx="2394703" cy="743942"/>
        </a:xfrm>
        <a:prstGeom prst="leftArrow">
          <a:avLst>
            <a:gd name="adj1" fmla="val 60000"/>
            <a:gd name="adj2" fmla="val 50000"/>
          </a:avLst>
        </a:prstGeom>
        <a:no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729FF604-525F-4796-B9E2-38A55872FE59}">
      <dsp:nvSpPr>
        <dsp:cNvPr id="0" name=""/>
        <dsp:cNvSpPr/>
      </dsp:nvSpPr>
      <dsp:spPr>
        <a:xfrm>
          <a:off x="2141341" y="1125490"/>
          <a:ext cx="2479809" cy="1983847"/>
        </a:xfrm>
        <a:prstGeom prst="roundRect">
          <a:avLst>
            <a:gd name="adj" fmla="val 10000"/>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1">
            <a:lnSpc>
              <a:spcPct val="90000"/>
            </a:lnSpc>
            <a:spcBef>
              <a:spcPct val="0"/>
            </a:spcBef>
            <a:spcAft>
              <a:spcPct val="35000"/>
            </a:spcAft>
          </a:pPr>
          <a:r>
            <a:rPr lang="ar-IQ" sz="3600" b="1" kern="1200" dirty="0" smtClean="0">
              <a:solidFill>
                <a:sysClr val="windowText" lastClr="000000"/>
              </a:solidFill>
            </a:rPr>
            <a:t>عدم معرفة ما تريد الوصول اليه</a:t>
          </a:r>
          <a:endParaRPr lang="en-US" sz="3600" b="1" kern="1200" dirty="0">
            <a:solidFill>
              <a:sysClr val="windowText" lastClr="000000"/>
            </a:solidFill>
          </a:endParaRPr>
        </a:p>
      </dsp:txBody>
      <dsp:txXfrm>
        <a:off x="2199446" y="1183595"/>
        <a:ext cx="2363599" cy="1867637"/>
      </dsp:txXfrm>
    </dsp:sp>
    <dsp:sp modelId="{4215B6D0-39F3-4DA9-90C0-91E319FB87F5}">
      <dsp:nvSpPr>
        <dsp:cNvPr id="0" name=""/>
        <dsp:cNvSpPr/>
      </dsp:nvSpPr>
      <dsp:spPr>
        <a:xfrm rot="16200000">
          <a:off x="4898648" y="1818306"/>
          <a:ext cx="2394703" cy="743942"/>
        </a:xfrm>
        <a:prstGeom prst="leftArrow">
          <a:avLst>
            <a:gd name="adj1" fmla="val 60000"/>
            <a:gd name="adj2" fmla="val 50000"/>
          </a:avLst>
        </a:prstGeom>
        <a:no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32B8CB09-06A8-4EFC-ACDD-EF81D1DF9D54}">
      <dsp:nvSpPr>
        <dsp:cNvPr id="0" name=""/>
        <dsp:cNvSpPr/>
      </dsp:nvSpPr>
      <dsp:spPr>
        <a:xfrm>
          <a:off x="4856095" y="1002"/>
          <a:ext cx="2479809" cy="1983847"/>
        </a:xfrm>
        <a:prstGeom prst="roundRect">
          <a:avLst>
            <a:gd name="adj" fmla="val 10000"/>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1">
            <a:lnSpc>
              <a:spcPct val="90000"/>
            </a:lnSpc>
            <a:spcBef>
              <a:spcPct val="0"/>
            </a:spcBef>
            <a:spcAft>
              <a:spcPct val="35000"/>
            </a:spcAft>
          </a:pPr>
          <a:r>
            <a:rPr lang="ar-IQ" sz="3600" b="1" kern="1200" dirty="0" smtClean="0">
              <a:solidFill>
                <a:sysClr val="windowText" lastClr="000000"/>
              </a:solidFill>
            </a:rPr>
            <a:t>غياب نقطة بداية التفكير </a:t>
          </a:r>
          <a:endParaRPr lang="en-US" sz="3600" b="1" kern="1200" dirty="0">
            <a:solidFill>
              <a:sysClr val="windowText" lastClr="000000"/>
            </a:solidFill>
          </a:endParaRPr>
        </a:p>
      </dsp:txBody>
      <dsp:txXfrm>
        <a:off x="4914200" y="59107"/>
        <a:ext cx="2363599" cy="1867637"/>
      </dsp:txXfrm>
    </dsp:sp>
    <dsp:sp modelId="{F3F1A125-3576-4C87-86CF-A226B0FC24C1}">
      <dsp:nvSpPr>
        <dsp:cNvPr id="0" name=""/>
        <dsp:cNvSpPr/>
      </dsp:nvSpPr>
      <dsp:spPr>
        <a:xfrm rot="18900000">
          <a:off x="6766745" y="2592098"/>
          <a:ext cx="2394703" cy="743942"/>
        </a:xfrm>
        <a:prstGeom prst="leftArrow">
          <a:avLst>
            <a:gd name="adj1" fmla="val 60000"/>
            <a:gd name="adj2" fmla="val 50000"/>
          </a:avLst>
        </a:prstGeom>
        <a:no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B5F5BA61-7E2B-4F43-A10A-745D7C5F5CDF}">
      <dsp:nvSpPr>
        <dsp:cNvPr id="0" name=""/>
        <dsp:cNvSpPr/>
      </dsp:nvSpPr>
      <dsp:spPr>
        <a:xfrm>
          <a:off x="7570848" y="1125490"/>
          <a:ext cx="2479809" cy="1983847"/>
        </a:xfrm>
        <a:prstGeom prst="roundRect">
          <a:avLst>
            <a:gd name="adj" fmla="val 10000"/>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ar-IQ" sz="3600" b="1" kern="1200" dirty="0" smtClean="0">
              <a:solidFill>
                <a:sysClr val="windowText" lastClr="000000"/>
              </a:solidFill>
            </a:rPr>
            <a:t>صعوبة اداء العمل </a:t>
          </a:r>
          <a:endParaRPr lang="en-US" sz="3600" b="1" kern="1200" dirty="0">
            <a:solidFill>
              <a:sysClr val="windowText" lastClr="000000"/>
            </a:solidFill>
          </a:endParaRPr>
        </a:p>
      </dsp:txBody>
      <dsp:txXfrm>
        <a:off x="7628953" y="1183595"/>
        <a:ext cx="2363599" cy="1867637"/>
      </dsp:txXfrm>
    </dsp:sp>
    <dsp:sp modelId="{271250A9-6EF2-4697-8ED2-B9DDE9D2668D}">
      <dsp:nvSpPr>
        <dsp:cNvPr id="0" name=""/>
        <dsp:cNvSpPr/>
      </dsp:nvSpPr>
      <dsp:spPr>
        <a:xfrm>
          <a:off x="7540537" y="4460196"/>
          <a:ext cx="2394703" cy="743942"/>
        </a:xfrm>
        <a:prstGeom prst="leftArrow">
          <a:avLst>
            <a:gd name="adj1" fmla="val 60000"/>
            <a:gd name="adj2" fmla="val 50000"/>
          </a:avLst>
        </a:prstGeom>
        <a:noFill/>
        <a:ln>
          <a:solidFill>
            <a:schemeClr val="accent2">
              <a:lumMod val="50000"/>
            </a:schemeClr>
          </a:solidFill>
        </a:ln>
        <a:effectLst/>
      </dsp:spPr>
      <dsp:style>
        <a:lnRef idx="0">
          <a:scrgbClr r="0" g="0" b="0"/>
        </a:lnRef>
        <a:fillRef idx="1">
          <a:scrgbClr r="0" g="0" b="0"/>
        </a:fillRef>
        <a:effectRef idx="0">
          <a:scrgbClr r="0" g="0" b="0"/>
        </a:effectRef>
        <a:fontRef idx="minor">
          <a:schemeClr val="lt1"/>
        </a:fontRef>
      </dsp:style>
    </dsp:sp>
    <dsp:sp modelId="{FD190BB1-C520-4BAB-942C-0A561AB05645}">
      <dsp:nvSpPr>
        <dsp:cNvPr id="0" name=""/>
        <dsp:cNvSpPr/>
      </dsp:nvSpPr>
      <dsp:spPr>
        <a:xfrm>
          <a:off x="8695336" y="3840243"/>
          <a:ext cx="2479809" cy="1983847"/>
        </a:xfrm>
        <a:prstGeom prst="roundRect">
          <a:avLst>
            <a:gd name="adj" fmla="val 10000"/>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ar-IQ" sz="3600" b="1" kern="1200" dirty="0" smtClean="0">
              <a:solidFill>
                <a:sysClr val="windowText" lastClr="000000"/>
              </a:solidFill>
            </a:rPr>
            <a:t>الارتباك والتردد</a:t>
          </a:r>
          <a:endParaRPr lang="en-US" sz="3600" b="1" kern="1200" dirty="0">
            <a:solidFill>
              <a:sysClr val="windowText" lastClr="000000"/>
            </a:solidFill>
          </a:endParaRPr>
        </a:p>
      </dsp:txBody>
      <dsp:txXfrm>
        <a:off x="8753441" y="3898348"/>
        <a:ext cx="2363599" cy="1867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52A55-E042-48BF-846A-B1CD8D8DB47F}">
      <dsp:nvSpPr>
        <dsp:cNvPr id="0" name=""/>
        <dsp:cNvSpPr/>
      </dsp:nvSpPr>
      <dsp:spPr>
        <a:xfrm>
          <a:off x="0" y="0"/>
          <a:ext cx="6502400" cy="1192106"/>
        </a:xfrm>
        <a:prstGeom prst="roundRect">
          <a:avLst>
            <a:gd name="adj" fmla="val 10000"/>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ar-IQ" sz="3900" b="1" kern="1200" dirty="0" smtClean="0">
              <a:solidFill>
                <a:sysClr val="windowText" lastClr="000000"/>
              </a:solidFill>
            </a:rPr>
            <a:t>الحقائق المرتبطة بالهدف</a:t>
          </a:r>
          <a:r>
            <a:rPr lang="ar-IQ" sz="3900" kern="1200" dirty="0" smtClean="0">
              <a:solidFill>
                <a:sysClr val="windowText" lastClr="000000"/>
              </a:solidFill>
            </a:rPr>
            <a:t> </a:t>
          </a:r>
          <a:endParaRPr lang="en-US" sz="3900" kern="1200" dirty="0">
            <a:solidFill>
              <a:sysClr val="windowText" lastClr="000000"/>
            </a:solidFill>
          </a:endParaRPr>
        </a:p>
      </dsp:txBody>
      <dsp:txXfrm>
        <a:off x="34916" y="34916"/>
        <a:ext cx="5115290" cy="1122274"/>
      </dsp:txXfrm>
    </dsp:sp>
    <dsp:sp modelId="{1F667AFD-7693-458D-B18E-9D41445AAA6C}">
      <dsp:nvSpPr>
        <dsp:cNvPr id="0" name=""/>
        <dsp:cNvSpPr/>
      </dsp:nvSpPr>
      <dsp:spPr>
        <a:xfrm>
          <a:off x="544575" y="1408853"/>
          <a:ext cx="6502400" cy="1192106"/>
        </a:xfrm>
        <a:prstGeom prst="roundRect">
          <a:avLst>
            <a:gd name="adj" fmla="val 10000"/>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ar-IQ" sz="3900" b="1" kern="1200" dirty="0" smtClean="0">
              <a:solidFill>
                <a:sysClr val="windowText" lastClr="000000"/>
              </a:solidFill>
            </a:rPr>
            <a:t>وسائل انتقاء المعلومات</a:t>
          </a:r>
          <a:r>
            <a:rPr lang="ar-IQ" sz="3900" kern="1200" dirty="0" smtClean="0">
              <a:solidFill>
                <a:sysClr val="windowText" lastClr="000000"/>
              </a:solidFill>
            </a:rPr>
            <a:t> </a:t>
          </a:r>
          <a:endParaRPr lang="en-US" sz="3900" kern="1200" dirty="0">
            <a:solidFill>
              <a:sysClr val="windowText" lastClr="000000"/>
            </a:solidFill>
          </a:endParaRPr>
        </a:p>
      </dsp:txBody>
      <dsp:txXfrm>
        <a:off x="579491" y="1443769"/>
        <a:ext cx="5113122" cy="1122274"/>
      </dsp:txXfrm>
    </dsp:sp>
    <dsp:sp modelId="{816A4390-6976-4C4D-9A3C-C4EF56B7EF05}">
      <dsp:nvSpPr>
        <dsp:cNvPr id="0" name=""/>
        <dsp:cNvSpPr/>
      </dsp:nvSpPr>
      <dsp:spPr>
        <a:xfrm>
          <a:off x="1081024" y="2817706"/>
          <a:ext cx="6502400" cy="1192106"/>
        </a:xfrm>
        <a:prstGeom prst="roundRect">
          <a:avLst>
            <a:gd name="adj" fmla="val 10000"/>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ar-IQ" sz="3900" b="1" kern="1200" dirty="0" smtClean="0">
              <a:solidFill>
                <a:sysClr val="windowText" lastClr="000000"/>
              </a:solidFill>
            </a:rPr>
            <a:t>خريطة التفكير</a:t>
          </a:r>
          <a:r>
            <a:rPr lang="ar-IQ" sz="3900" kern="1200" dirty="0" smtClean="0">
              <a:solidFill>
                <a:sysClr val="windowText" lastClr="000000"/>
              </a:solidFill>
            </a:rPr>
            <a:t> </a:t>
          </a:r>
          <a:endParaRPr lang="en-US" sz="3900" kern="1200" dirty="0">
            <a:solidFill>
              <a:sysClr val="windowText" lastClr="000000"/>
            </a:solidFill>
          </a:endParaRPr>
        </a:p>
      </dsp:txBody>
      <dsp:txXfrm>
        <a:off x="1115940" y="2852622"/>
        <a:ext cx="5121250" cy="1122274"/>
      </dsp:txXfrm>
    </dsp:sp>
    <dsp:sp modelId="{3D765E3A-2975-4C18-B3ED-CC0BEA3D1AC1}">
      <dsp:nvSpPr>
        <dsp:cNvPr id="0" name=""/>
        <dsp:cNvSpPr/>
      </dsp:nvSpPr>
      <dsp:spPr>
        <a:xfrm>
          <a:off x="1625599" y="4226560"/>
          <a:ext cx="6502400" cy="1192106"/>
        </a:xfrm>
        <a:prstGeom prst="roundRect">
          <a:avLst>
            <a:gd name="adj" fmla="val 10000"/>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ar-IQ" sz="3900" b="1" kern="1200" dirty="0" smtClean="0">
              <a:solidFill>
                <a:sysClr val="windowText" lastClr="000000"/>
              </a:solidFill>
            </a:rPr>
            <a:t>وسائل التدوين والايضاح </a:t>
          </a:r>
          <a:endParaRPr lang="en-US" sz="3900" kern="1200" dirty="0">
            <a:solidFill>
              <a:sysClr val="windowText" lastClr="000000"/>
            </a:solidFill>
          </a:endParaRPr>
        </a:p>
      </dsp:txBody>
      <dsp:txXfrm>
        <a:off x="1660515" y="4261476"/>
        <a:ext cx="5113122" cy="1122274"/>
      </dsp:txXfrm>
    </dsp:sp>
    <dsp:sp modelId="{A03600F1-1978-4A27-ACD4-84881AB71211}">
      <dsp:nvSpPr>
        <dsp:cNvPr id="0" name=""/>
        <dsp:cNvSpPr/>
      </dsp:nvSpPr>
      <dsp:spPr>
        <a:xfrm>
          <a:off x="5727530" y="913045"/>
          <a:ext cx="774869" cy="774869"/>
        </a:xfrm>
        <a:prstGeom prst="downArrow">
          <a:avLst>
            <a:gd name="adj1" fmla="val 55000"/>
            <a:gd name="adj2" fmla="val 4500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solidFill>
              <a:sysClr val="windowText" lastClr="000000"/>
            </a:solidFill>
          </a:endParaRPr>
        </a:p>
      </dsp:txBody>
      <dsp:txXfrm>
        <a:off x="5901876" y="913045"/>
        <a:ext cx="426177" cy="583089"/>
      </dsp:txXfrm>
    </dsp:sp>
    <dsp:sp modelId="{4A6FC956-0E53-40FC-9361-8618D000E3ED}">
      <dsp:nvSpPr>
        <dsp:cNvPr id="0" name=""/>
        <dsp:cNvSpPr/>
      </dsp:nvSpPr>
      <dsp:spPr>
        <a:xfrm>
          <a:off x="6272106" y="2321898"/>
          <a:ext cx="774869" cy="774869"/>
        </a:xfrm>
        <a:prstGeom prst="downArrow">
          <a:avLst>
            <a:gd name="adj1" fmla="val 55000"/>
            <a:gd name="adj2" fmla="val 4500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solidFill>
              <a:sysClr val="windowText" lastClr="000000"/>
            </a:solidFill>
          </a:endParaRPr>
        </a:p>
      </dsp:txBody>
      <dsp:txXfrm>
        <a:off x="6446452" y="2321898"/>
        <a:ext cx="426177" cy="583089"/>
      </dsp:txXfrm>
    </dsp:sp>
    <dsp:sp modelId="{F0D578D2-FA2A-40E9-B687-507EAF05F43F}">
      <dsp:nvSpPr>
        <dsp:cNvPr id="0" name=""/>
        <dsp:cNvSpPr/>
      </dsp:nvSpPr>
      <dsp:spPr>
        <a:xfrm>
          <a:off x="6808554" y="3730752"/>
          <a:ext cx="774869" cy="774869"/>
        </a:xfrm>
        <a:prstGeom prst="downArrow">
          <a:avLst>
            <a:gd name="adj1" fmla="val 55000"/>
            <a:gd name="adj2" fmla="val 4500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solidFill>
              <a:sysClr val="windowText" lastClr="000000"/>
            </a:solidFill>
          </a:endParaRPr>
        </a:p>
      </dsp:txBody>
      <dsp:txXfrm>
        <a:off x="6982900" y="3730752"/>
        <a:ext cx="426177" cy="583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B5701-97A6-4B55-BEB9-0C3445CCC582}">
      <dsp:nvSpPr>
        <dsp:cNvPr id="0" name=""/>
        <dsp:cNvSpPr/>
      </dsp:nvSpPr>
      <dsp:spPr>
        <a:xfrm>
          <a:off x="742901" y="0"/>
          <a:ext cx="8419553" cy="5418667"/>
        </a:xfrm>
        <a:prstGeom prst="rightArrow">
          <a:avLst/>
        </a:prstGeom>
        <a:noFill/>
        <a:ln>
          <a:solidFill>
            <a:srgbClr val="C00000"/>
          </a:solidFill>
        </a:ln>
        <a:effectLst/>
      </dsp:spPr>
      <dsp:style>
        <a:lnRef idx="0">
          <a:scrgbClr r="0" g="0" b="0"/>
        </a:lnRef>
        <a:fillRef idx="1">
          <a:scrgbClr r="0" g="0" b="0"/>
        </a:fillRef>
        <a:effectRef idx="0">
          <a:scrgbClr r="0" g="0" b="0"/>
        </a:effectRef>
        <a:fontRef idx="minor"/>
      </dsp:style>
    </dsp:sp>
    <dsp:sp modelId="{F30881C7-D977-47B0-9110-C9904F16CAB3}">
      <dsp:nvSpPr>
        <dsp:cNvPr id="0" name=""/>
        <dsp:cNvSpPr/>
      </dsp:nvSpPr>
      <dsp:spPr>
        <a:xfrm>
          <a:off x="3476" y="1625600"/>
          <a:ext cx="2314086" cy="2167466"/>
        </a:xfrm>
        <a:prstGeom prst="roundRect">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IQ" sz="4500" b="1" kern="1200" dirty="0" smtClean="0">
              <a:solidFill>
                <a:schemeClr val="tx2"/>
              </a:solidFill>
            </a:rPr>
            <a:t>التحظير والاعداد </a:t>
          </a:r>
          <a:endParaRPr lang="en-US" sz="4500" b="1" kern="1200" dirty="0">
            <a:solidFill>
              <a:schemeClr val="tx2"/>
            </a:solidFill>
          </a:endParaRPr>
        </a:p>
      </dsp:txBody>
      <dsp:txXfrm>
        <a:off x="109283" y="1731407"/>
        <a:ext cx="2102472" cy="1955852"/>
      </dsp:txXfrm>
    </dsp:sp>
    <dsp:sp modelId="{CE1DD12B-0F56-46EC-A449-538071FEC261}">
      <dsp:nvSpPr>
        <dsp:cNvPr id="0" name=""/>
        <dsp:cNvSpPr/>
      </dsp:nvSpPr>
      <dsp:spPr>
        <a:xfrm>
          <a:off x="2531582" y="1625600"/>
          <a:ext cx="2314086" cy="2167466"/>
        </a:xfrm>
        <a:prstGeom prst="roundRect">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IQ" sz="4500" b="1" kern="1200" dirty="0" smtClean="0">
              <a:solidFill>
                <a:schemeClr val="tx2"/>
              </a:solidFill>
            </a:rPr>
            <a:t>الاحتضان</a:t>
          </a:r>
          <a:endParaRPr lang="en-US" sz="4500" b="1" kern="1200" dirty="0">
            <a:solidFill>
              <a:schemeClr val="tx2"/>
            </a:solidFill>
          </a:endParaRPr>
        </a:p>
      </dsp:txBody>
      <dsp:txXfrm>
        <a:off x="2637389" y="1731407"/>
        <a:ext cx="2102472" cy="1955852"/>
      </dsp:txXfrm>
    </dsp:sp>
    <dsp:sp modelId="{E7C32871-D5EA-4EF2-B0AB-A567A2C03C09}">
      <dsp:nvSpPr>
        <dsp:cNvPr id="0" name=""/>
        <dsp:cNvSpPr/>
      </dsp:nvSpPr>
      <dsp:spPr>
        <a:xfrm>
          <a:off x="5059688" y="1625600"/>
          <a:ext cx="2314086" cy="2167466"/>
        </a:xfrm>
        <a:prstGeom prst="roundRect">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IQ" sz="4500" b="1" kern="1200" dirty="0" smtClean="0">
              <a:solidFill>
                <a:schemeClr val="tx2"/>
              </a:solidFill>
            </a:rPr>
            <a:t>الاشراق</a:t>
          </a:r>
          <a:endParaRPr lang="en-US" sz="4500" b="1" kern="1200" dirty="0">
            <a:solidFill>
              <a:schemeClr val="tx2"/>
            </a:solidFill>
          </a:endParaRPr>
        </a:p>
      </dsp:txBody>
      <dsp:txXfrm>
        <a:off x="5165495" y="1731407"/>
        <a:ext cx="2102472" cy="1955852"/>
      </dsp:txXfrm>
    </dsp:sp>
    <dsp:sp modelId="{A4B68447-1650-42C9-A21E-494A3CE3339E}">
      <dsp:nvSpPr>
        <dsp:cNvPr id="0" name=""/>
        <dsp:cNvSpPr/>
      </dsp:nvSpPr>
      <dsp:spPr>
        <a:xfrm>
          <a:off x="7587794" y="1625600"/>
          <a:ext cx="2314086" cy="2167466"/>
        </a:xfrm>
        <a:prstGeom prst="roundRect">
          <a:avLst/>
        </a:prstGeom>
        <a:no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ar-IQ" sz="4500" b="1" kern="1200" dirty="0" smtClean="0">
              <a:solidFill>
                <a:schemeClr val="tx2"/>
              </a:solidFill>
            </a:rPr>
            <a:t>التحقيق</a:t>
          </a:r>
          <a:endParaRPr lang="en-US" sz="4500" b="1" kern="1200" dirty="0">
            <a:solidFill>
              <a:schemeClr val="tx2"/>
            </a:solidFill>
          </a:endParaRPr>
        </a:p>
      </dsp:txBody>
      <dsp:txXfrm>
        <a:off x="7693601" y="1731407"/>
        <a:ext cx="210247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6/23/2018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6/23/2018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6/23/2018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6/23/2018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1577" y="1752600"/>
            <a:ext cx="8302036" cy="1828800"/>
          </a:xfrm>
        </p:spPr>
        <p:txBody>
          <a:bodyPr/>
          <a:lstStyle/>
          <a:p>
            <a:pPr algn="ctr" rtl="1"/>
            <a:r>
              <a:rPr lang="ar-IQ" dirty="0" smtClean="0"/>
              <a:t>دور التفكير الابداعي في ادارة الازمات </a:t>
            </a:r>
            <a:endParaRPr lang="en-US" dirty="0"/>
          </a:p>
        </p:txBody>
      </p:sp>
      <p:sp>
        <p:nvSpPr>
          <p:cNvPr id="3" name="Subtitle 2"/>
          <p:cNvSpPr>
            <a:spLocks noGrp="1"/>
          </p:cNvSpPr>
          <p:nvPr>
            <p:ph type="subTitle" idx="1"/>
          </p:nvPr>
        </p:nvSpPr>
        <p:spPr>
          <a:xfrm>
            <a:off x="4265610" y="3540034"/>
            <a:ext cx="6858002" cy="2286000"/>
          </a:xfrm>
        </p:spPr>
        <p:txBody>
          <a:bodyPr>
            <a:normAutofit/>
          </a:bodyPr>
          <a:lstStyle/>
          <a:p>
            <a:pPr algn="r" rtl="1"/>
            <a:r>
              <a:rPr lang="ar-IQ" sz="4000" b="1" dirty="0" smtClean="0"/>
              <a:t>أ.م.د. </a:t>
            </a:r>
            <a:r>
              <a:rPr lang="ar-IQ" sz="4000" b="1" dirty="0" smtClean="0"/>
              <a:t>سمية </a:t>
            </a:r>
            <a:r>
              <a:rPr lang="ar-IQ" sz="4000" b="1" dirty="0" smtClean="0"/>
              <a:t>عباس الربيعي</a:t>
            </a:r>
            <a:endParaRPr lang="ar-IQ" sz="4000" b="1" dirty="0" smtClean="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775503" y="856527"/>
            <a:ext cx="11007525" cy="508128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400" dirty="0" smtClean="0"/>
              <a:t>طرق التفكير الابداعي في معالجة الازمات التسويقية </a:t>
            </a:r>
          </a:p>
          <a:p>
            <a:pPr lvl="0" algn="r" rtl="1">
              <a:buFont typeface="Wingdings" pitchFamily="2" charset="2"/>
              <a:buChar char="ü"/>
            </a:pPr>
            <a:r>
              <a:rPr lang="ar-IQ" sz="2400" dirty="0" smtClean="0"/>
              <a:t>اعداد الافكار المتعلقة بموضوع الازمة من مختلف مصادر المعلومات لاجل الحصول على اكبر قدر ممكن من المعرفة والاستفادة منها في الوقت المناسب .</a:t>
            </a:r>
          </a:p>
          <a:p>
            <a:pPr lvl="0" algn="r" rtl="1">
              <a:buFont typeface="Wingdings" pitchFamily="2" charset="2"/>
              <a:buChar char="ü"/>
            </a:pPr>
            <a:r>
              <a:rPr lang="ar-IQ" sz="2400" dirty="0" smtClean="0"/>
              <a:t>تحديد ما هو غير متوقع من النتائج من تلك الازمات لانك ان تبحث عما تتوقعه وتعمل لاجل كسبه فامر جيد.</a:t>
            </a:r>
          </a:p>
          <a:p>
            <a:pPr lvl="0" algn="r" rtl="1">
              <a:buFont typeface="Wingdings" pitchFamily="2" charset="2"/>
              <a:buChar char="ü"/>
            </a:pPr>
            <a:r>
              <a:rPr lang="ar-IQ" sz="2400" dirty="0" smtClean="0"/>
              <a:t> تجزئة الهدف وتقسيمه نبدأ ب :.</a:t>
            </a:r>
            <a:endParaRPr lang="en-US" sz="2400" dirty="0" smtClean="0"/>
          </a:p>
          <a:p>
            <a:pPr lvl="0" algn="r" rtl="1">
              <a:buFont typeface="Arial" pitchFamily="34" charset="0"/>
              <a:buChar char="•"/>
            </a:pPr>
            <a:r>
              <a:rPr lang="ar-IQ" sz="2400" dirty="0" smtClean="0"/>
              <a:t>فهم اطرافها .</a:t>
            </a:r>
          </a:p>
          <a:p>
            <a:pPr lvl="0" algn="r" rtl="1">
              <a:buFont typeface="Arial" pitchFamily="34" charset="0"/>
              <a:buChar char="•"/>
            </a:pPr>
            <a:r>
              <a:rPr lang="ar-IQ" sz="2400" dirty="0" smtClean="0"/>
              <a:t>فهم جوهر النزاع بين الاطراف .</a:t>
            </a:r>
          </a:p>
          <a:p>
            <a:pPr lvl="0" algn="r" rtl="1">
              <a:buFont typeface="Arial" pitchFamily="34" charset="0"/>
              <a:buChar char="•"/>
            </a:pPr>
            <a:r>
              <a:rPr lang="ar-IQ" sz="2400" dirty="0" smtClean="0"/>
              <a:t>الاستماع الى كل طرف منهم لمعرفة ماله وما عليه .</a:t>
            </a:r>
          </a:p>
          <a:p>
            <a:pPr lvl="0" algn="r" rtl="1">
              <a:buFont typeface="Arial" pitchFamily="34" charset="0"/>
              <a:buChar char="•"/>
            </a:pPr>
            <a:r>
              <a:rPr lang="ar-IQ" sz="2400" dirty="0" smtClean="0"/>
              <a:t>ثم جمعهم معا للتوافق على المشتركات فإنا بهذا إما ان نخفف التوتر او نغير العداء الى تفاهم .</a:t>
            </a:r>
            <a:endParaRPr lang="en-US" sz="2400" dirty="0" smtClean="0"/>
          </a:p>
          <a:p>
            <a:pPr lvl="0" algn="r" rtl="1">
              <a:buFont typeface="Wingdings" pitchFamily="2" charset="2"/>
              <a:buChar char="ü"/>
            </a:pPr>
            <a:r>
              <a:rPr lang="ar-IQ" sz="2400" dirty="0" smtClean="0"/>
              <a:t>ليس بالضرورة ان يكون الحل للازمة كاملا حتى تبدأ بالعمل .. لانه في الكثير من الاحيان تستعصي علينا بعض الامور لسبب او اخر .. فعلينا ان تبدأ بالعمل اذا ضمنا النجاح في الاغلب لا الدائم .</a:t>
            </a:r>
          </a:p>
          <a:p>
            <a:pPr lvl="0" algn="r" rtl="1">
              <a:buFont typeface="Wingdings" pitchFamily="2" charset="2"/>
              <a:buChar char="ü"/>
            </a:pPr>
            <a:r>
              <a:rPr lang="ar-IQ" sz="2400" dirty="0" smtClean="0"/>
              <a:t>التحرر العقلي في معالجة الازمة .</a:t>
            </a:r>
          </a:p>
          <a:p>
            <a:pPr lvl="0" algn="r" rtl="1">
              <a:buFont typeface="Wingdings" pitchFamily="2" charset="2"/>
              <a:buChar char="ü"/>
            </a:pPr>
            <a:r>
              <a:rPr lang="ar-IQ" sz="2400" dirty="0" smtClean="0"/>
              <a:t>وان المنطق السليم يتطلب جعل التفكير والوقت معا من خلال ما سيذكر في البيبر .</a:t>
            </a:r>
            <a:endParaRPr lang="en-US" sz="2400" dirty="0" smtClean="0"/>
          </a:p>
          <a:p>
            <a:pPr algn="r" rtl="1"/>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ame Side Corner Rectangle 1"/>
          <p:cNvSpPr/>
          <p:nvPr/>
        </p:nvSpPr>
        <p:spPr>
          <a:xfrm>
            <a:off x="0" y="567160"/>
            <a:ext cx="12192000" cy="5451676"/>
          </a:xfrm>
          <a:prstGeom prst="snip2Same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400" b="1" dirty="0" smtClean="0">
                <a:solidFill>
                  <a:schemeClr val="tx2"/>
                </a:solidFill>
              </a:rPr>
              <a:t>عناصر او عوامل معالجة الازمات التسويقية :</a:t>
            </a:r>
            <a:endParaRPr lang="en-US" sz="2400" dirty="0" smtClean="0">
              <a:solidFill>
                <a:schemeClr val="tx2"/>
              </a:solidFill>
            </a:endParaRPr>
          </a:p>
          <a:p>
            <a:pPr lvl="0" algn="r" rtl="1"/>
            <a:r>
              <a:rPr lang="ar-IQ" sz="2400" dirty="0" smtClean="0">
                <a:solidFill>
                  <a:schemeClr val="tx2"/>
                </a:solidFill>
              </a:rPr>
              <a:t>1- ادراك اهمية الوقت الابداعي :. ان عنصر الوقت الابداعي احد اهم المتغيرات الحاكمة في ادارة الازمات , فالوقت هو العنصر الوحيد الذي يشكل ندرته خطرا بالغا على ادارة الازمة .</a:t>
            </a:r>
          </a:p>
          <a:p>
            <a:pPr lvl="0" algn="r" rtl="1"/>
            <a:r>
              <a:rPr lang="ar-IQ" sz="2400" dirty="0" smtClean="0">
                <a:solidFill>
                  <a:schemeClr val="tx2"/>
                </a:solidFill>
              </a:rPr>
              <a:t>2- إنشاء قاعدة شاملة ودقيقة من المعلومات والبيانات الخاصة بكافة انشطة المنظمة , وبكافة الزمات والمخاطر التي قد يتعرض لها , آثار وتداعيات ذلك على مجمل انشطتها , ومواقف للاطراف المختلفة من كل ازمة او خطر محتمل .</a:t>
            </a:r>
            <a:endParaRPr lang="en-US" sz="2400" dirty="0" smtClean="0">
              <a:solidFill>
                <a:schemeClr val="tx2"/>
              </a:solidFill>
            </a:endParaRPr>
          </a:p>
          <a:p>
            <a:pPr lvl="0" algn="r" rtl="1"/>
            <a:r>
              <a:rPr lang="ar-IQ" sz="2400" dirty="0" smtClean="0">
                <a:solidFill>
                  <a:schemeClr val="tx2"/>
                </a:solidFill>
              </a:rPr>
              <a:t>3- توافر نظم انذار مبكر تتسم بالكفاءة والدقة والقدرة على رصد علامات الخطر وتفسيرها وتوصيل هذه الاشارات الى متخذي القرار .</a:t>
            </a:r>
            <a:endParaRPr lang="en-US" sz="2400" dirty="0" smtClean="0">
              <a:solidFill>
                <a:schemeClr val="tx2"/>
              </a:solidFill>
            </a:endParaRPr>
          </a:p>
          <a:p>
            <a:pPr lvl="0" algn="r" rtl="1"/>
            <a:r>
              <a:rPr lang="ar-IQ" sz="2400" dirty="0" smtClean="0">
                <a:solidFill>
                  <a:schemeClr val="tx2"/>
                </a:solidFill>
              </a:rPr>
              <a:t>4- الاستعداد الدائم لمواجهة الازمات.</a:t>
            </a:r>
            <a:endParaRPr lang="en-US" sz="2400" dirty="0" smtClean="0">
              <a:solidFill>
                <a:schemeClr val="tx2"/>
              </a:solidFill>
            </a:endParaRPr>
          </a:p>
          <a:p>
            <a:pPr lvl="0" algn="r" rtl="1"/>
            <a:r>
              <a:rPr lang="ar-IQ" sz="2400" dirty="0" smtClean="0">
                <a:solidFill>
                  <a:schemeClr val="tx2"/>
                </a:solidFill>
              </a:rPr>
              <a:t>5- القدرة على حشد وتعبئة الموارد الماحة , مع تعظيم الشعور المشترك بين اعضاء المنظمة او المجتمع بالمخاطر التي تطرحها الازمة , وبالتالي شحذ واستنفار الطاقات من اجل مواجهة الازمة والحفاظ على الحياة .</a:t>
            </a:r>
            <a:endParaRPr lang="en-US" sz="2400" dirty="0" smtClean="0">
              <a:solidFill>
                <a:schemeClr val="tx2"/>
              </a:solidFill>
            </a:endParaRPr>
          </a:p>
          <a:p>
            <a:pPr lvl="0" algn="r" rtl="1"/>
            <a:r>
              <a:rPr lang="ar-IQ" sz="2400" dirty="0" smtClean="0">
                <a:solidFill>
                  <a:schemeClr val="tx2"/>
                </a:solidFill>
              </a:rPr>
              <a:t>6- نظام اتصال يقيم بالكفاءة والفعالية , لقد اثبتت دراسات وبحوث الازمة والدروس المستفادة من إدارة الازمات و كوارث عديدة إن الاتصالات تلعب دورا بالغ الاهمية في سرعة وتدفق المعلومات والآراء داخل المنطمة وبين المنظمة والعالم الخارجي .</a:t>
            </a:r>
            <a:endParaRPr lang="en-US" sz="2400" dirty="0" smtClean="0">
              <a:solidFill>
                <a:schemeClr val="tx2"/>
              </a:solidFill>
            </a:endParaRPr>
          </a:p>
          <a:p>
            <a:pPr algn="r"/>
            <a:endParaRPr lang="en-US" sz="2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t>المقدمة </a:t>
            </a:r>
            <a:endParaRPr lang="en-US" b="1" dirty="0"/>
          </a:p>
        </p:txBody>
      </p:sp>
      <p:sp>
        <p:nvSpPr>
          <p:cNvPr id="8" name="Round Diagonal Corner Rectangle 7"/>
          <p:cNvSpPr/>
          <p:nvPr/>
        </p:nvSpPr>
        <p:spPr>
          <a:xfrm>
            <a:off x="4745620" y="3970117"/>
            <a:ext cx="6053559" cy="1539433"/>
          </a:xfrm>
          <a:prstGeom prst="round2Diag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400" b="1" dirty="0" smtClean="0">
                <a:solidFill>
                  <a:schemeClr val="tx2"/>
                </a:solidFill>
              </a:rPr>
              <a:t>التفكير عبارة عن سلسلة من الناشاطات العقلية التي يقوم بها العقل عندما يتعرض الى  مثير يستقبله عن طريق واحدة او اكثر من الحواس الخمسة </a:t>
            </a:r>
            <a:endParaRPr lang="en-US" sz="24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10" name="Hexagon 9"/>
          <p:cNvSpPr/>
          <p:nvPr/>
        </p:nvSpPr>
        <p:spPr>
          <a:xfrm>
            <a:off x="416690" y="1736203"/>
            <a:ext cx="1516282" cy="1238491"/>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smtClean="0">
                <a:solidFill>
                  <a:schemeClr val="tx2"/>
                </a:solidFill>
              </a:rPr>
              <a:t>غير مرئي</a:t>
            </a:r>
            <a:endParaRPr lang="en-US" sz="2000" b="1" dirty="0">
              <a:solidFill>
                <a:schemeClr val="tx2"/>
              </a:solidFill>
            </a:endParaRPr>
          </a:p>
        </p:txBody>
      </p:sp>
      <p:sp>
        <p:nvSpPr>
          <p:cNvPr id="11" name="Cross 10"/>
          <p:cNvSpPr/>
          <p:nvPr/>
        </p:nvSpPr>
        <p:spPr>
          <a:xfrm>
            <a:off x="925974" y="3391382"/>
            <a:ext cx="520861" cy="474562"/>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613458" y="4282633"/>
            <a:ext cx="1238491" cy="1157468"/>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smtClean="0">
                <a:solidFill>
                  <a:schemeClr val="tx2"/>
                </a:solidFill>
              </a:rPr>
              <a:t>غير ملموس</a:t>
            </a:r>
            <a:endParaRPr lang="en-US" sz="2000" b="1" dirty="0">
              <a:solidFill>
                <a:schemeClr val="tx2"/>
              </a:solidFill>
            </a:endParaRPr>
          </a:p>
        </p:txBody>
      </p:sp>
      <p:sp>
        <p:nvSpPr>
          <p:cNvPr id="14" name="Striped Right Arrow 13"/>
          <p:cNvSpPr/>
          <p:nvPr/>
        </p:nvSpPr>
        <p:spPr>
          <a:xfrm>
            <a:off x="2534856" y="4421529"/>
            <a:ext cx="1574157" cy="10880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0"/>
          <a:ext cx="121920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266218" y="3724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 Diagonal Corner Rectangle 2"/>
          <p:cNvSpPr/>
          <p:nvPr/>
        </p:nvSpPr>
        <p:spPr>
          <a:xfrm>
            <a:off x="9525965" y="833377"/>
            <a:ext cx="1713053" cy="263902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6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ادوات التفكير المنظم </a:t>
            </a:r>
            <a:endParaRPr lang="en-US" sz="36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3923818" y="856528"/>
            <a:ext cx="4271058" cy="2430682"/>
          </a:xfrm>
          <a:prstGeom prst="triangl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800" b="1" dirty="0" smtClean="0">
                <a:solidFill>
                  <a:schemeClr val="bg1"/>
                </a:solidFill>
              </a:rPr>
              <a:t>الابداع</a:t>
            </a:r>
            <a:r>
              <a:rPr lang="ar-IQ" sz="2000" b="1" dirty="0" smtClean="0">
                <a:solidFill>
                  <a:schemeClr val="bg1"/>
                </a:solidFill>
              </a:rPr>
              <a:t> : هو ان ترى المألوف بطرييقة غير مألوفة , وان ترى ما لا يراه الاخرون .</a:t>
            </a:r>
            <a:endParaRPr lang="en-US" sz="2000" b="1" dirty="0" smtClean="0">
              <a:solidFill>
                <a:schemeClr val="bg1"/>
              </a:solidFill>
            </a:endParaRPr>
          </a:p>
          <a:p>
            <a:pPr algn="just" rtl="1"/>
            <a:endParaRPr lang="en-US" sz="2000" b="1" dirty="0">
              <a:solidFill>
                <a:sysClr val="windowText" lastClr="000000"/>
              </a:solidFill>
            </a:endParaRPr>
          </a:p>
        </p:txBody>
      </p:sp>
      <p:sp>
        <p:nvSpPr>
          <p:cNvPr id="3" name="Rounded Rectangle 2"/>
          <p:cNvSpPr/>
          <p:nvPr/>
        </p:nvSpPr>
        <p:spPr>
          <a:xfrm>
            <a:off x="3935392" y="3437681"/>
            <a:ext cx="4271059" cy="32409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IQ" sz="2000" b="1" dirty="0" smtClean="0">
                <a:solidFill>
                  <a:schemeClr val="bg1"/>
                </a:solidFill>
              </a:rPr>
              <a:t>اما التفكير الابداعي هو الاسلوب الذي  يستخدمه الفرد في انتاج اكبر عدد ممكن من الافكار حول المشكلة التي يتعرض لها   (الطلاقة الكرية ) ,وتتصف هذه الافكار بالتنوع والاختلاف ( المرونة و عدم التكرار او شيوع الاصالة ) , كما يعرف بانه نشاط عقلي مركب وهادف توجهه رغبة قوية في البحث عن حلول او التوصل الى نواتج اصيلة لم تكن معروفة سابقا .</a:t>
            </a:r>
            <a:endParaRPr 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0" y="636608"/>
            <a:ext cx="11806177" cy="5694745"/>
          </a:xfrm>
          <a:prstGeom prst="round1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000" b="1" dirty="0" smtClean="0">
                <a:solidFill>
                  <a:schemeClr val="tx2"/>
                </a:solidFill>
              </a:rPr>
              <a:t>الصفات الابداعية في الفرد :</a:t>
            </a:r>
            <a:endParaRPr lang="en-US" sz="2000" dirty="0" smtClean="0">
              <a:solidFill>
                <a:schemeClr val="tx2"/>
              </a:solidFill>
            </a:endParaRPr>
          </a:p>
          <a:p>
            <a:pPr lvl="0" algn="r" rtl="1">
              <a:buFont typeface="Wingdings" pitchFamily="2" charset="2"/>
              <a:buChar char="ü"/>
            </a:pPr>
            <a:r>
              <a:rPr lang="ar-IQ" sz="2000" dirty="0" smtClean="0">
                <a:solidFill>
                  <a:schemeClr val="tx2"/>
                </a:solidFill>
              </a:rPr>
              <a:t>المعرفة والاستطلاع الشخصي وفي التجمعات يميل المبدعون غالبا الى الفضول الايجابي وعدم الرضضا عن الاوضاع الراهنة طلبا للتجديد والتطوير .</a:t>
            </a:r>
          </a:p>
          <a:p>
            <a:pPr lvl="0" algn="r" rtl="1">
              <a:buFont typeface="Wingdings" pitchFamily="2" charset="2"/>
              <a:buChar char="ü"/>
            </a:pPr>
            <a:r>
              <a:rPr lang="ar-IQ" sz="2000" dirty="0" smtClean="0">
                <a:solidFill>
                  <a:schemeClr val="tx2"/>
                </a:solidFill>
              </a:rPr>
              <a:t>الالتزام بهدف سام والتفاني في العمل من اجل الوصول اليه .</a:t>
            </a:r>
          </a:p>
          <a:p>
            <a:pPr lvl="0" algn="r" rtl="1">
              <a:buFont typeface="Wingdings" pitchFamily="2" charset="2"/>
              <a:buChar char="ü"/>
            </a:pPr>
            <a:r>
              <a:rPr lang="ar-IQ" sz="2000" dirty="0" smtClean="0">
                <a:solidFill>
                  <a:schemeClr val="tx2"/>
                </a:solidFill>
              </a:rPr>
              <a:t>القدرة على تقديم االافكار والاقتراحات المقنعة اوالخطط البديعة.</a:t>
            </a:r>
          </a:p>
          <a:p>
            <a:pPr lvl="0" algn="r" rtl="1">
              <a:buFont typeface="Wingdings" pitchFamily="2" charset="2"/>
              <a:buChar char="ü"/>
            </a:pPr>
            <a:r>
              <a:rPr lang="ar-IQ" sz="2000" dirty="0" smtClean="0">
                <a:solidFill>
                  <a:schemeClr val="tx2"/>
                </a:solidFill>
              </a:rPr>
              <a:t>التلقائية والمرونة في التعامل والثقة في النفس في العلاقة مع الافراد والتعاطي مع الازمات .ز</a:t>
            </a:r>
          </a:p>
          <a:p>
            <a:pPr lvl="0" algn="r" rtl="1">
              <a:buFont typeface="Wingdings" pitchFamily="2" charset="2"/>
              <a:buChar char="ü"/>
            </a:pPr>
            <a:r>
              <a:rPr lang="ar-IQ" sz="2000" dirty="0" smtClean="0">
                <a:solidFill>
                  <a:schemeClr val="tx2"/>
                </a:solidFill>
              </a:rPr>
              <a:t>تشجيع تبادل الراي والمشاركة فيه والنقد الذاتي , ويتنزه الفرد المبدع في الغالب عن السلبية والتزلف والنفاق , لذلك فان المبدعين في الغالب</a:t>
            </a:r>
          </a:p>
          <a:p>
            <a:pPr lvl="0" algn="r" rtl="1">
              <a:buFont typeface="Wingdings" pitchFamily="2" charset="2"/>
              <a:buChar char="ü"/>
            </a:pPr>
            <a:r>
              <a:rPr lang="ar-IQ" sz="2000" dirty="0" smtClean="0">
                <a:solidFill>
                  <a:schemeClr val="tx2"/>
                </a:solidFill>
              </a:rPr>
              <a:t>يتسمون بالصدق والبحث عن الحقيقة .</a:t>
            </a:r>
          </a:p>
          <a:p>
            <a:pPr lvl="0" algn="r" rtl="1">
              <a:buFont typeface="Wingdings" pitchFamily="2" charset="2"/>
              <a:buChar char="ü"/>
            </a:pPr>
            <a:r>
              <a:rPr lang="ar-IQ" sz="2000" dirty="0" smtClean="0">
                <a:solidFill>
                  <a:schemeClr val="tx2"/>
                </a:solidFill>
              </a:rPr>
              <a:t>قراءة الماورائيات لدى الاستماع الى محاظرة او خدبة او قراءة فكرة ومراقبة عمل او سلوك وعدم الوقوف الى حد الظاهر من دون تحليل</a:t>
            </a:r>
          </a:p>
          <a:p>
            <a:pPr lvl="0" algn="r" rtl="1">
              <a:buFont typeface="Wingdings" pitchFamily="2" charset="2"/>
              <a:buChar char="ü"/>
            </a:pPr>
            <a:r>
              <a:rPr lang="ar-IQ" sz="2000" dirty="0" smtClean="0">
                <a:solidFill>
                  <a:schemeClr val="tx2"/>
                </a:solidFill>
              </a:rPr>
              <a:t>وتعمق .</a:t>
            </a:r>
          </a:p>
          <a:p>
            <a:pPr lvl="0" algn="r" rtl="1">
              <a:buFont typeface="Wingdings" pitchFamily="2" charset="2"/>
              <a:buChar char="ü"/>
            </a:pPr>
            <a:r>
              <a:rPr lang="ar-IQ" sz="2000" dirty="0" smtClean="0">
                <a:solidFill>
                  <a:schemeClr val="tx2"/>
                </a:solidFill>
              </a:rPr>
              <a:t>الاستقلالية , اذ ان المبدعين يتميزون  - في الغالب – بالتحرر من النزعة التقليدة والتصورات الشائعة ليس حبا بالخروج عن المالوف دائما بل لتطلعهم الدائم وطموحهم العالي في التفكير والتعبير ورسم الاهداف  ومن الواضح ان لبعض التقاليد والنمطية اهميتها وحكمتها التي تستدعي احترامها وعد تجاوزها .</a:t>
            </a:r>
          </a:p>
          <a:p>
            <a:pPr lvl="0" algn="r" rtl="1">
              <a:buFont typeface="Wingdings" pitchFamily="2" charset="2"/>
              <a:buChar char="ü"/>
            </a:pPr>
            <a:r>
              <a:rPr lang="ar-IQ" sz="2000" dirty="0" smtClean="0">
                <a:solidFill>
                  <a:schemeClr val="tx2"/>
                </a:solidFill>
              </a:rPr>
              <a:t>القدرة العالية على تفم المشكلات ومناقشتها بسعة الصدر والتعامل معها بايجابية وحكمة فلا تعود الازمات المستعصية على المبدعين بالاحباط او الشعور بالفشل والنقص في اغلب الاحيان .</a:t>
            </a:r>
            <a:endParaRPr lang="en-US" sz="2000" dirty="0" smtClean="0">
              <a:solidFill>
                <a:schemeClr val="tx2"/>
              </a:solidFill>
            </a:endParaRPr>
          </a:p>
          <a:p>
            <a:pPr lvl="0" algn="r" rtl="1"/>
            <a:r>
              <a:rPr lang="ar-IQ" sz="2000" dirty="0" smtClean="0">
                <a:solidFill>
                  <a:schemeClr val="tx2"/>
                </a:solidFill>
              </a:rPr>
              <a:t>وضوح الرؤية وصلابة الموقف وثبات القدم .</a:t>
            </a:r>
            <a:endParaRPr lang="en-US" sz="2000" dirty="0" smtClean="0">
              <a:solidFill>
                <a:schemeClr val="tx2"/>
              </a:solidFill>
            </a:endParaRPr>
          </a:p>
          <a:p>
            <a:pPr algn="r" rtl="1"/>
            <a:r>
              <a:rPr lang="ar-IQ" sz="2000" dirty="0" smtClean="0">
                <a:solidFill>
                  <a:schemeClr val="tx2"/>
                </a:solidFill>
              </a:rPr>
              <a:t> </a:t>
            </a:r>
            <a:endParaRPr lang="en-US" sz="2000" dirty="0" smtClean="0">
              <a:solidFill>
                <a:schemeClr val="tx2"/>
              </a:solidFill>
            </a:endParaRPr>
          </a:p>
          <a:p>
            <a:pPr algn="r"/>
            <a:endParaRPr lang="en-US" sz="2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ardrop 4"/>
          <p:cNvSpPr/>
          <p:nvPr/>
        </p:nvSpPr>
        <p:spPr>
          <a:xfrm>
            <a:off x="682906" y="474563"/>
            <a:ext cx="10278319" cy="600726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IQ" sz="2400" b="1" dirty="0" smtClean="0"/>
              <a:t>اهمية التفكير الابداعي في ادارة الازمات </a:t>
            </a:r>
            <a:endParaRPr lang="en-US" sz="2400" dirty="0" smtClean="0"/>
          </a:p>
          <a:p>
            <a:pPr lvl="0" algn="r" rtl="1">
              <a:buFont typeface="Arial" pitchFamily="34" charset="0"/>
              <a:buChar char="•"/>
            </a:pPr>
            <a:r>
              <a:rPr lang="ar-IQ" sz="2400" dirty="0" smtClean="0"/>
              <a:t>الالبداع يقود الى التجديد , والتجديد يقود الى التميز والتقدم على الغير في ادارة الازمة التسويقية . الناس والؤسسات وحتى الدول يمكن ان نصنفهم ضمن قسمين </a:t>
            </a:r>
            <a:r>
              <a:rPr lang="en-US" sz="2400" dirty="0" smtClean="0"/>
              <a:t>:</a:t>
            </a:r>
            <a:r>
              <a:rPr lang="ar-IQ" sz="2400" dirty="0" smtClean="0"/>
              <a:t> قسم متقدم وسائر في ركب التطور , وهؤلاء هم المبدعون , وقسم وقف وقنع ورضى بما عنده , وهؤلاء الاتباع المقلدون , فالنظمة تبغي في ان تكون ضمن الفئة الاولى لمواجهة الازمات التسويقية .</a:t>
            </a:r>
          </a:p>
          <a:p>
            <a:pPr lvl="0" algn="r" rtl="1">
              <a:buFont typeface="Arial" pitchFamily="34" charset="0"/>
              <a:buChar char="•"/>
            </a:pPr>
            <a:r>
              <a:rPr lang="ar-IQ" sz="2400" dirty="0" smtClean="0"/>
              <a:t>حاجة الؤسسة الدائمة الى التطوير وتحسين الاداء ورفع الكفاءة ليكون لديها القدرة على المنافسة , ولا شك ان الافكار والحلول الابداعية تساهم في ذلك باكبر نصيب في حل او مواجهة الازمات التسويقية .</a:t>
            </a:r>
          </a:p>
          <a:p>
            <a:pPr lvl="0" algn="r" rtl="1">
              <a:buFont typeface="Arial" pitchFamily="34" charset="0"/>
              <a:buChar char="•"/>
            </a:pPr>
            <a:r>
              <a:rPr lang="ar-IQ" sz="2400" dirty="0" smtClean="0"/>
              <a:t>تجدد  المشكلات الادارية باستمرار وتنوعها يجعل الحاجة ماسة الى التفكير الابداعي لطرح افكار جديدة لحل تلك المشتكل بطريقة مبتكرة فعالة في معالجة الازمات التسويقية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0" y="719666"/>
          <a:ext cx="99053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296365" y="763929"/>
            <a:ext cx="4803493" cy="707886"/>
          </a:xfrm>
          <a:prstGeom prst="rect">
            <a:avLst/>
          </a:prstGeom>
          <a:noFill/>
        </p:spPr>
        <p:txBody>
          <a:bodyPr wrap="square" rtlCol="0">
            <a:spAutoFit/>
          </a:bodyPr>
          <a:lstStyle/>
          <a:p>
            <a:pPr algn="r" rtl="1"/>
            <a:r>
              <a:rPr lang="ar-IQ" sz="4000" b="1" dirty="0" smtClean="0"/>
              <a:t>مراحل التفكير الابداعي </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Snip and Round Single Corner Rectangle 1"/>
          <p:cNvSpPr/>
          <p:nvPr/>
        </p:nvSpPr>
        <p:spPr>
          <a:xfrm>
            <a:off x="1122744" y="1111170"/>
            <a:ext cx="4653023" cy="5034987"/>
          </a:xfrm>
          <a:prstGeom prst="snip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000" b="1" dirty="0" smtClean="0">
                <a:solidFill>
                  <a:schemeClr val="tx2"/>
                </a:solidFill>
              </a:rPr>
              <a:t>مميزات التفكير الابداعي </a:t>
            </a:r>
          </a:p>
          <a:p>
            <a:pPr algn="ctr"/>
            <a:endParaRPr lang="ar-IQ" sz="4000" b="1" dirty="0" smtClean="0">
              <a:solidFill>
                <a:schemeClr val="tx2"/>
              </a:solidFill>
            </a:endParaRPr>
          </a:p>
          <a:p>
            <a:pPr algn="r" rtl="1">
              <a:buFont typeface="Wingdings" pitchFamily="2" charset="2"/>
              <a:buChar char="v"/>
            </a:pPr>
            <a:r>
              <a:rPr lang="ar-IQ" sz="4000" dirty="0" smtClean="0">
                <a:solidFill>
                  <a:schemeClr val="tx2"/>
                </a:solidFill>
              </a:rPr>
              <a:t>الخصائص العقلية </a:t>
            </a:r>
          </a:p>
          <a:p>
            <a:pPr algn="r" rtl="1">
              <a:buFont typeface="Wingdings" pitchFamily="2" charset="2"/>
              <a:buChar char="v"/>
            </a:pPr>
            <a:r>
              <a:rPr lang="ar-IQ" sz="4000" dirty="0" smtClean="0">
                <a:solidFill>
                  <a:schemeClr val="tx2"/>
                </a:solidFill>
              </a:rPr>
              <a:t>الخصائص النفسية </a:t>
            </a:r>
          </a:p>
          <a:p>
            <a:pPr algn="r" rtl="1">
              <a:buFont typeface="Wingdings" pitchFamily="2" charset="2"/>
              <a:buChar char="v"/>
            </a:pPr>
            <a:r>
              <a:rPr lang="ar-IQ" sz="4000" dirty="0" smtClean="0">
                <a:solidFill>
                  <a:schemeClr val="tx2"/>
                </a:solidFill>
              </a:rPr>
              <a:t>خصائص متفرقة </a:t>
            </a:r>
            <a:endParaRPr lang="en-US" sz="40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196</TotalTime>
  <Words>821</Words>
  <Application>Microsoft Office PowerPoint</Application>
  <PresentationFormat>Widescreen</PresentationFormat>
  <Paragraphs>64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Segoe Print</vt:lpstr>
      <vt:lpstr>Wingdings</vt:lpstr>
      <vt:lpstr>tf03431377</vt:lpstr>
      <vt:lpstr>دور التفكير الابداعي في ادارة الازمات </vt:lpstr>
      <vt:lpstr>المقدمة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التفكير الابداعي في ادارة الازمات </dc:title>
  <dc:creator>hp</dc:creator>
  <cp:lastModifiedBy>hp</cp:lastModifiedBy>
  <cp:revision>3</cp:revision>
  <dcterms:created xsi:type="dcterms:W3CDTF">2018-05-03T02:15:50Z</dcterms:created>
  <dcterms:modified xsi:type="dcterms:W3CDTF">2018-06-23T10:30:57Z</dcterms:modified>
</cp:coreProperties>
</file>