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8" r:id="rId22"/>
    <p:sldId id="277"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C7BF59-634B-4400-981B-278E9568A51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3325075-1731-4675-B832-0CAC1FF6D294}">
      <dgm:prSet phldrT="[Text]" custT="1"/>
      <dgm:spPr/>
      <dgm:t>
        <a:bodyPr/>
        <a:lstStyle/>
        <a:p>
          <a:pPr algn="just" rtl="1"/>
          <a:r>
            <a:rPr lang="ar-IQ" sz="1700" dirty="0" smtClean="0"/>
            <a:t>اخذ الحيطة والحذر من احتمال دخول اطراف جديدة اخرى الى ميدان الازمة </a:t>
          </a:r>
          <a:endParaRPr lang="en-US" sz="1700" dirty="0"/>
        </a:p>
      </dgm:t>
    </dgm:pt>
    <dgm:pt modelId="{0A816F6D-EDD6-40BA-A000-C2F2A3BD7AE5}" type="parTrans" cxnId="{5E3B88E8-863E-4911-9985-4884AF46BBE6}">
      <dgm:prSet/>
      <dgm:spPr/>
      <dgm:t>
        <a:bodyPr/>
        <a:lstStyle/>
        <a:p>
          <a:endParaRPr lang="en-US"/>
        </a:p>
      </dgm:t>
    </dgm:pt>
    <dgm:pt modelId="{103F95CE-C024-49BB-BB8B-12FD0BF933B0}" type="sibTrans" cxnId="{5E3B88E8-863E-4911-9985-4884AF46BBE6}">
      <dgm:prSet/>
      <dgm:spPr/>
      <dgm:t>
        <a:bodyPr/>
        <a:lstStyle/>
        <a:p>
          <a:endParaRPr lang="en-US"/>
        </a:p>
      </dgm:t>
    </dgm:pt>
    <dgm:pt modelId="{F698C09B-2675-49A6-BD54-66474685263E}">
      <dgm:prSet custT="1"/>
      <dgm:spPr/>
      <dgm:t>
        <a:bodyPr/>
        <a:lstStyle/>
        <a:p>
          <a:pPr algn="just" rtl="1"/>
          <a:r>
            <a:rPr lang="ar-IQ" sz="1700" smtClean="0"/>
            <a:t>اخذ الحيطة والحذر من احتمال امتداد المواجهة لمدة زمينية طويلة </a:t>
          </a:r>
          <a:endParaRPr lang="en-US" sz="1700"/>
        </a:p>
      </dgm:t>
    </dgm:pt>
    <dgm:pt modelId="{EDB36B63-194A-4017-B8F0-EBD3F89FB2D5}" type="parTrans" cxnId="{11C8661D-AEC5-43C2-82EC-DEB6AB571B80}">
      <dgm:prSet/>
      <dgm:spPr/>
      <dgm:t>
        <a:bodyPr/>
        <a:lstStyle/>
        <a:p>
          <a:endParaRPr lang="en-US"/>
        </a:p>
      </dgm:t>
    </dgm:pt>
    <dgm:pt modelId="{742C77DF-1E1F-482C-88DA-70B1013CFB15}" type="sibTrans" cxnId="{11C8661D-AEC5-43C2-82EC-DEB6AB571B80}">
      <dgm:prSet/>
      <dgm:spPr/>
      <dgm:t>
        <a:bodyPr/>
        <a:lstStyle/>
        <a:p>
          <a:endParaRPr lang="en-US"/>
        </a:p>
      </dgm:t>
    </dgm:pt>
    <dgm:pt modelId="{8FA633DF-7E4A-462B-A470-75E30FA7794A}">
      <dgm:prSet custT="1"/>
      <dgm:spPr/>
      <dgm:t>
        <a:bodyPr/>
        <a:lstStyle/>
        <a:p>
          <a:pPr algn="just" rtl="1"/>
          <a:r>
            <a:rPr lang="ar-IQ" sz="1700" smtClean="0"/>
            <a:t>تحقيق الحماية الوقائية للمنظمة من خلال الابقاء على وفرة من القوة الكامنة في المنظمة </a:t>
          </a:r>
          <a:endParaRPr lang="en-US" sz="1700"/>
        </a:p>
      </dgm:t>
    </dgm:pt>
    <dgm:pt modelId="{DDD64619-D296-45C4-841C-DD893DA6DD06}" type="parTrans" cxnId="{A011A12F-1761-4EB2-ADDC-19047B13E5BC}">
      <dgm:prSet/>
      <dgm:spPr/>
      <dgm:t>
        <a:bodyPr/>
        <a:lstStyle/>
        <a:p>
          <a:endParaRPr lang="en-US"/>
        </a:p>
      </dgm:t>
    </dgm:pt>
    <dgm:pt modelId="{13D5A5AC-AFF7-4F24-9492-C8A1DC0E79AB}" type="sibTrans" cxnId="{A011A12F-1761-4EB2-ADDC-19047B13E5BC}">
      <dgm:prSet/>
      <dgm:spPr/>
      <dgm:t>
        <a:bodyPr/>
        <a:lstStyle/>
        <a:p>
          <a:endParaRPr lang="en-US"/>
        </a:p>
      </dgm:t>
    </dgm:pt>
    <dgm:pt modelId="{453DE2D7-61F5-4439-BF03-7903B5C0062C}">
      <dgm:prSet custT="1"/>
      <dgm:spPr/>
      <dgm:t>
        <a:bodyPr/>
        <a:lstStyle/>
        <a:p>
          <a:pPr algn="just" rtl="1"/>
          <a:r>
            <a:rPr lang="ar-IQ" sz="1700" dirty="0" smtClean="0"/>
            <a:t>ضمان استمرارية فاعلة للمنظمة بعد خروج من الازمة </a:t>
          </a:r>
          <a:endParaRPr lang="en-US" sz="1700" dirty="0"/>
        </a:p>
      </dgm:t>
    </dgm:pt>
    <dgm:pt modelId="{EAC74330-7CC2-47D0-BDF8-6311CE9F3C35}" type="parTrans" cxnId="{A81697F3-A3A0-462B-BE91-A0521B0C5B26}">
      <dgm:prSet/>
      <dgm:spPr/>
      <dgm:t>
        <a:bodyPr/>
        <a:lstStyle/>
        <a:p>
          <a:endParaRPr lang="en-US"/>
        </a:p>
      </dgm:t>
    </dgm:pt>
    <dgm:pt modelId="{E5301960-D05F-45E6-B3DA-4F68C1DB6246}" type="sibTrans" cxnId="{A81697F3-A3A0-462B-BE91-A0521B0C5B26}">
      <dgm:prSet/>
      <dgm:spPr/>
      <dgm:t>
        <a:bodyPr/>
        <a:lstStyle/>
        <a:p>
          <a:endParaRPr lang="en-US"/>
        </a:p>
      </dgm:t>
    </dgm:pt>
    <dgm:pt modelId="{5AF0DCBD-F622-4DD1-9D3E-BE32DCE55FB9}">
      <dgm:prSet custT="1"/>
      <dgm:spPr/>
      <dgm:t>
        <a:bodyPr/>
        <a:lstStyle/>
        <a:p>
          <a:pPr algn="just" rtl="1"/>
          <a:r>
            <a:rPr lang="ar-IQ" sz="1700" dirty="0" smtClean="0"/>
            <a:t>اخذ الحيطة والحذر من المفاجات المستقبلية واحتمال حدوث تقلبات في مواقف اصحاب المصالح</a:t>
          </a:r>
          <a:endParaRPr lang="en-US" sz="1700" dirty="0"/>
        </a:p>
      </dgm:t>
    </dgm:pt>
    <dgm:pt modelId="{AA8C3189-4F34-4C35-BD22-01A3F9C02746}" type="parTrans" cxnId="{11AF7B09-4BFD-46AA-9139-A78A5E8EA6B5}">
      <dgm:prSet/>
      <dgm:spPr/>
      <dgm:t>
        <a:bodyPr/>
        <a:lstStyle/>
        <a:p>
          <a:endParaRPr lang="en-US"/>
        </a:p>
      </dgm:t>
    </dgm:pt>
    <dgm:pt modelId="{1A41403F-520A-4012-B7DE-6F16537D5170}" type="sibTrans" cxnId="{11AF7B09-4BFD-46AA-9139-A78A5E8EA6B5}">
      <dgm:prSet/>
      <dgm:spPr/>
      <dgm:t>
        <a:bodyPr/>
        <a:lstStyle/>
        <a:p>
          <a:endParaRPr lang="en-US"/>
        </a:p>
      </dgm:t>
    </dgm:pt>
    <dgm:pt modelId="{612B7683-C6DA-4D58-A7D0-E8702C947AA7}">
      <dgm:prSet custT="1"/>
      <dgm:spPr/>
      <dgm:t>
        <a:bodyPr/>
        <a:lstStyle/>
        <a:p>
          <a:pPr algn="just" rtl="1"/>
          <a:r>
            <a:rPr lang="ar-IQ" sz="1700" dirty="0" smtClean="0"/>
            <a:t>تحقيق الاقتصاد في التكاليف والامر يتطلب اجراء مقارنات بين التكاليف والعوائد التى يمكن ان تتحقق</a:t>
          </a:r>
          <a:endParaRPr lang="en-US" sz="1700" dirty="0"/>
        </a:p>
      </dgm:t>
    </dgm:pt>
    <dgm:pt modelId="{17C70811-50C3-4C71-9076-547227424847}" type="parTrans" cxnId="{D97893C0-03E3-4C04-88D8-925AE8FF641E}">
      <dgm:prSet/>
      <dgm:spPr/>
      <dgm:t>
        <a:bodyPr/>
        <a:lstStyle/>
        <a:p>
          <a:endParaRPr lang="en-US"/>
        </a:p>
      </dgm:t>
    </dgm:pt>
    <dgm:pt modelId="{CB73D58B-FA8A-4508-A4C2-56C55128DC6A}" type="sibTrans" cxnId="{D97893C0-03E3-4C04-88D8-925AE8FF641E}">
      <dgm:prSet/>
      <dgm:spPr/>
      <dgm:t>
        <a:bodyPr/>
        <a:lstStyle/>
        <a:p>
          <a:endParaRPr lang="en-US"/>
        </a:p>
      </dgm:t>
    </dgm:pt>
    <dgm:pt modelId="{14F97EDA-51C5-4DF1-A026-4CC2D5055CC0}" type="pres">
      <dgm:prSet presAssocID="{87C7BF59-634B-4400-981B-278E9568A514}" presName="linear" presStyleCnt="0">
        <dgm:presLayoutVars>
          <dgm:animLvl val="lvl"/>
          <dgm:resizeHandles val="exact"/>
        </dgm:presLayoutVars>
      </dgm:prSet>
      <dgm:spPr/>
      <dgm:t>
        <a:bodyPr/>
        <a:lstStyle/>
        <a:p>
          <a:endParaRPr lang="en-US"/>
        </a:p>
      </dgm:t>
    </dgm:pt>
    <dgm:pt modelId="{86D5BF62-27AC-4824-A5E0-6E30D0AEA8AE}" type="pres">
      <dgm:prSet presAssocID="{13325075-1731-4675-B832-0CAC1FF6D294}" presName="parentText" presStyleLbl="node1" presStyleIdx="0" presStyleCnt="6">
        <dgm:presLayoutVars>
          <dgm:chMax val="0"/>
          <dgm:bulletEnabled val="1"/>
        </dgm:presLayoutVars>
      </dgm:prSet>
      <dgm:spPr/>
      <dgm:t>
        <a:bodyPr/>
        <a:lstStyle/>
        <a:p>
          <a:endParaRPr lang="en-US"/>
        </a:p>
      </dgm:t>
    </dgm:pt>
    <dgm:pt modelId="{F60BDCB7-E9CF-432B-B980-42496FD1FF5E}" type="pres">
      <dgm:prSet presAssocID="{103F95CE-C024-49BB-BB8B-12FD0BF933B0}" presName="spacer" presStyleCnt="0"/>
      <dgm:spPr/>
    </dgm:pt>
    <dgm:pt modelId="{5414CD2E-83E9-49BF-A5A9-13CE477C6B66}" type="pres">
      <dgm:prSet presAssocID="{F698C09B-2675-49A6-BD54-66474685263E}" presName="parentText" presStyleLbl="node1" presStyleIdx="1" presStyleCnt="6">
        <dgm:presLayoutVars>
          <dgm:chMax val="0"/>
          <dgm:bulletEnabled val="1"/>
        </dgm:presLayoutVars>
      </dgm:prSet>
      <dgm:spPr/>
      <dgm:t>
        <a:bodyPr/>
        <a:lstStyle/>
        <a:p>
          <a:endParaRPr lang="en-US"/>
        </a:p>
      </dgm:t>
    </dgm:pt>
    <dgm:pt modelId="{27044349-8CF6-4E48-92A5-8BD0D6EBD0C4}" type="pres">
      <dgm:prSet presAssocID="{742C77DF-1E1F-482C-88DA-70B1013CFB15}" presName="spacer" presStyleCnt="0"/>
      <dgm:spPr/>
    </dgm:pt>
    <dgm:pt modelId="{F3768AFB-0B8B-453A-B3F4-3F893433D946}" type="pres">
      <dgm:prSet presAssocID="{8FA633DF-7E4A-462B-A470-75E30FA7794A}" presName="parentText" presStyleLbl="node1" presStyleIdx="2" presStyleCnt="6">
        <dgm:presLayoutVars>
          <dgm:chMax val="0"/>
          <dgm:bulletEnabled val="1"/>
        </dgm:presLayoutVars>
      </dgm:prSet>
      <dgm:spPr/>
      <dgm:t>
        <a:bodyPr/>
        <a:lstStyle/>
        <a:p>
          <a:endParaRPr lang="en-US"/>
        </a:p>
      </dgm:t>
    </dgm:pt>
    <dgm:pt modelId="{E1B55263-6315-4ACC-BE55-859EBDA5017E}" type="pres">
      <dgm:prSet presAssocID="{13D5A5AC-AFF7-4F24-9492-C8A1DC0E79AB}" presName="spacer" presStyleCnt="0"/>
      <dgm:spPr/>
    </dgm:pt>
    <dgm:pt modelId="{309E05A8-B087-464F-B0E2-3E04174B2ABD}" type="pres">
      <dgm:prSet presAssocID="{453DE2D7-61F5-4439-BF03-7903B5C0062C}" presName="parentText" presStyleLbl="node1" presStyleIdx="3" presStyleCnt="6">
        <dgm:presLayoutVars>
          <dgm:chMax val="0"/>
          <dgm:bulletEnabled val="1"/>
        </dgm:presLayoutVars>
      </dgm:prSet>
      <dgm:spPr/>
      <dgm:t>
        <a:bodyPr/>
        <a:lstStyle/>
        <a:p>
          <a:endParaRPr lang="en-US"/>
        </a:p>
      </dgm:t>
    </dgm:pt>
    <dgm:pt modelId="{F0C57B50-21C7-493A-82FE-C08D9F07CFF8}" type="pres">
      <dgm:prSet presAssocID="{E5301960-D05F-45E6-B3DA-4F68C1DB6246}" presName="spacer" presStyleCnt="0"/>
      <dgm:spPr/>
    </dgm:pt>
    <dgm:pt modelId="{E6B90D1A-603E-4D2F-9715-B2A754DDB6F4}" type="pres">
      <dgm:prSet presAssocID="{5AF0DCBD-F622-4DD1-9D3E-BE32DCE55FB9}" presName="parentText" presStyleLbl="node1" presStyleIdx="4" presStyleCnt="6">
        <dgm:presLayoutVars>
          <dgm:chMax val="0"/>
          <dgm:bulletEnabled val="1"/>
        </dgm:presLayoutVars>
      </dgm:prSet>
      <dgm:spPr/>
      <dgm:t>
        <a:bodyPr/>
        <a:lstStyle/>
        <a:p>
          <a:endParaRPr lang="en-US"/>
        </a:p>
      </dgm:t>
    </dgm:pt>
    <dgm:pt modelId="{3875CD1A-ED58-4B9F-B895-6F898A226F6A}" type="pres">
      <dgm:prSet presAssocID="{1A41403F-520A-4012-B7DE-6F16537D5170}" presName="spacer" presStyleCnt="0"/>
      <dgm:spPr/>
    </dgm:pt>
    <dgm:pt modelId="{6168DA7C-B819-4C45-906C-9F9BF69D7C04}" type="pres">
      <dgm:prSet presAssocID="{612B7683-C6DA-4D58-A7D0-E8702C947AA7}" presName="parentText" presStyleLbl="node1" presStyleIdx="5" presStyleCnt="6">
        <dgm:presLayoutVars>
          <dgm:chMax val="0"/>
          <dgm:bulletEnabled val="1"/>
        </dgm:presLayoutVars>
      </dgm:prSet>
      <dgm:spPr/>
      <dgm:t>
        <a:bodyPr/>
        <a:lstStyle/>
        <a:p>
          <a:endParaRPr lang="en-US"/>
        </a:p>
      </dgm:t>
    </dgm:pt>
  </dgm:ptLst>
  <dgm:cxnLst>
    <dgm:cxn modelId="{5E3B88E8-863E-4911-9985-4884AF46BBE6}" srcId="{87C7BF59-634B-4400-981B-278E9568A514}" destId="{13325075-1731-4675-B832-0CAC1FF6D294}" srcOrd="0" destOrd="0" parTransId="{0A816F6D-EDD6-40BA-A000-C2F2A3BD7AE5}" sibTransId="{103F95CE-C024-49BB-BB8B-12FD0BF933B0}"/>
    <dgm:cxn modelId="{884E2C68-F7EB-455D-AD40-3F8B7197111F}" type="presOf" srcId="{8FA633DF-7E4A-462B-A470-75E30FA7794A}" destId="{F3768AFB-0B8B-453A-B3F4-3F893433D946}" srcOrd="0" destOrd="0" presId="urn:microsoft.com/office/officeart/2005/8/layout/vList2"/>
    <dgm:cxn modelId="{11C8661D-AEC5-43C2-82EC-DEB6AB571B80}" srcId="{87C7BF59-634B-4400-981B-278E9568A514}" destId="{F698C09B-2675-49A6-BD54-66474685263E}" srcOrd="1" destOrd="0" parTransId="{EDB36B63-194A-4017-B8F0-EBD3F89FB2D5}" sibTransId="{742C77DF-1E1F-482C-88DA-70B1013CFB15}"/>
    <dgm:cxn modelId="{D4946852-9C0D-4A8B-8AFC-6D85E569CEF4}" type="presOf" srcId="{453DE2D7-61F5-4439-BF03-7903B5C0062C}" destId="{309E05A8-B087-464F-B0E2-3E04174B2ABD}" srcOrd="0" destOrd="0" presId="urn:microsoft.com/office/officeart/2005/8/layout/vList2"/>
    <dgm:cxn modelId="{A81697F3-A3A0-462B-BE91-A0521B0C5B26}" srcId="{87C7BF59-634B-4400-981B-278E9568A514}" destId="{453DE2D7-61F5-4439-BF03-7903B5C0062C}" srcOrd="3" destOrd="0" parTransId="{EAC74330-7CC2-47D0-BDF8-6311CE9F3C35}" sibTransId="{E5301960-D05F-45E6-B3DA-4F68C1DB6246}"/>
    <dgm:cxn modelId="{A011A12F-1761-4EB2-ADDC-19047B13E5BC}" srcId="{87C7BF59-634B-4400-981B-278E9568A514}" destId="{8FA633DF-7E4A-462B-A470-75E30FA7794A}" srcOrd="2" destOrd="0" parTransId="{DDD64619-D296-45C4-841C-DD893DA6DD06}" sibTransId="{13D5A5AC-AFF7-4F24-9492-C8A1DC0E79AB}"/>
    <dgm:cxn modelId="{D97893C0-03E3-4C04-88D8-925AE8FF641E}" srcId="{87C7BF59-634B-4400-981B-278E9568A514}" destId="{612B7683-C6DA-4D58-A7D0-E8702C947AA7}" srcOrd="5" destOrd="0" parTransId="{17C70811-50C3-4C71-9076-547227424847}" sibTransId="{CB73D58B-FA8A-4508-A4C2-56C55128DC6A}"/>
    <dgm:cxn modelId="{2B05E093-B147-4FAD-81F2-2988FC3F707B}" type="presOf" srcId="{87C7BF59-634B-4400-981B-278E9568A514}" destId="{14F97EDA-51C5-4DF1-A026-4CC2D5055CC0}" srcOrd="0" destOrd="0" presId="urn:microsoft.com/office/officeart/2005/8/layout/vList2"/>
    <dgm:cxn modelId="{BC532513-ABFE-4765-950C-BB820E0CE3BF}" type="presOf" srcId="{5AF0DCBD-F622-4DD1-9D3E-BE32DCE55FB9}" destId="{E6B90D1A-603E-4D2F-9715-B2A754DDB6F4}" srcOrd="0" destOrd="0" presId="urn:microsoft.com/office/officeart/2005/8/layout/vList2"/>
    <dgm:cxn modelId="{11AF7B09-4BFD-46AA-9139-A78A5E8EA6B5}" srcId="{87C7BF59-634B-4400-981B-278E9568A514}" destId="{5AF0DCBD-F622-4DD1-9D3E-BE32DCE55FB9}" srcOrd="4" destOrd="0" parTransId="{AA8C3189-4F34-4C35-BD22-01A3F9C02746}" sibTransId="{1A41403F-520A-4012-B7DE-6F16537D5170}"/>
    <dgm:cxn modelId="{A98B66D3-28D5-46C9-AD75-10B4EDB8D7F9}" type="presOf" srcId="{13325075-1731-4675-B832-0CAC1FF6D294}" destId="{86D5BF62-27AC-4824-A5E0-6E30D0AEA8AE}" srcOrd="0" destOrd="0" presId="urn:microsoft.com/office/officeart/2005/8/layout/vList2"/>
    <dgm:cxn modelId="{474DFB3D-FFCA-4688-9A88-EA101347FC85}" type="presOf" srcId="{F698C09B-2675-49A6-BD54-66474685263E}" destId="{5414CD2E-83E9-49BF-A5A9-13CE477C6B66}" srcOrd="0" destOrd="0" presId="urn:microsoft.com/office/officeart/2005/8/layout/vList2"/>
    <dgm:cxn modelId="{E78D3892-CF48-4113-B2B5-AFBEED54BCF4}" type="presOf" srcId="{612B7683-C6DA-4D58-A7D0-E8702C947AA7}" destId="{6168DA7C-B819-4C45-906C-9F9BF69D7C04}" srcOrd="0" destOrd="0" presId="urn:microsoft.com/office/officeart/2005/8/layout/vList2"/>
    <dgm:cxn modelId="{CF2E7D71-E351-4E0A-B5F9-598DF605D038}" type="presParOf" srcId="{14F97EDA-51C5-4DF1-A026-4CC2D5055CC0}" destId="{86D5BF62-27AC-4824-A5E0-6E30D0AEA8AE}" srcOrd="0" destOrd="0" presId="urn:microsoft.com/office/officeart/2005/8/layout/vList2"/>
    <dgm:cxn modelId="{10B25D68-5D5D-4961-BA7F-2821EDF12B32}" type="presParOf" srcId="{14F97EDA-51C5-4DF1-A026-4CC2D5055CC0}" destId="{F60BDCB7-E9CF-432B-B980-42496FD1FF5E}" srcOrd="1" destOrd="0" presId="urn:microsoft.com/office/officeart/2005/8/layout/vList2"/>
    <dgm:cxn modelId="{94C256DC-DA77-4B28-B472-B13351EBD45A}" type="presParOf" srcId="{14F97EDA-51C5-4DF1-A026-4CC2D5055CC0}" destId="{5414CD2E-83E9-49BF-A5A9-13CE477C6B66}" srcOrd="2" destOrd="0" presId="urn:microsoft.com/office/officeart/2005/8/layout/vList2"/>
    <dgm:cxn modelId="{7AF88B9B-0598-4F38-96EB-CE94D8C1AB1C}" type="presParOf" srcId="{14F97EDA-51C5-4DF1-A026-4CC2D5055CC0}" destId="{27044349-8CF6-4E48-92A5-8BD0D6EBD0C4}" srcOrd="3" destOrd="0" presId="urn:microsoft.com/office/officeart/2005/8/layout/vList2"/>
    <dgm:cxn modelId="{02CE7FD4-5116-4244-81A9-7E9E43F69EAD}" type="presParOf" srcId="{14F97EDA-51C5-4DF1-A026-4CC2D5055CC0}" destId="{F3768AFB-0B8B-453A-B3F4-3F893433D946}" srcOrd="4" destOrd="0" presId="urn:microsoft.com/office/officeart/2005/8/layout/vList2"/>
    <dgm:cxn modelId="{EB6DC80E-5F7A-44FB-8714-989FC8822F5E}" type="presParOf" srcId="{14F97EDA-51C5-4DF1-A026-4CC2D5055CC0}" destId="{E1B55263-6315-4ACC-BE55-859EBDA5017E}" srcOrd="5" destOrd="0" presId="urn:microsoft.com/office/officeart/2005/8/layout/vList2"/>
    <dgm:cxn modelId="{842CC1D7-C1E1-4FF5-A40E-A5CFE7366E9D}" type="presParOf" srcId="{14F97EDA-51C5-4DF1-A026-4CC2D5055CC0}" destId="{309E05A8-B087-464F-B0E2-3E04174B2ABD}" srcOrd="6" destOrd="0" presId="urn:microsoft.com/office/officeart/2005/8/layout/vList2"/>
    <dgm:cxn modelId="{667099B0-488D-401C-A1DE-84990B839976}" type="presParOf" srcId="{14F97EDA-51C5-4DF1-A026-4CC2D5055CC0}" destId="{F0C57B50-21C7-493A-82FE-C08D9F07CFF8}" srcOrd="7" destOrd="0" presId="urn:microsoft.com/office/officeart/2005/8/layout/vList2"/>
    <dgm:cxn modelId="{87752819-1EF7-4EC6-8CA4-63E55AAB3295}" type="presParOf" srcId="{14F97EDA-51C5-4DF1-A026-4CC2D5055CC0}" destId="{E6B90D1A-603E-4D2F-9715-B2A754DDB6F4}" srcOrd="8" destOrd="0" presId="urn:microsoft.com/office/officeart/2005/8/layout/vList2"/>
    <dgm:cxn modelId="{1A38BA0F-153E-4D78-8712-F1CB8A84F713}" type="presParOf" srcId="{14F97EDA-51C5-4DF1-A026-4CC2D5055CC0}" destId="{3875CD1A-ED58-4B9F-B895-6F898A226F6A}" srcOrd="9" destOrd="0" presId="urn:microsoft.com/office/officeart/2005/8/layout/vList2"/>
    <dgm:cxn modelId="{4F6742DA-E67F-4001-B5D8-BDF31480FD85}" type="presParOf" srcId="{14F97EDA-51C5-4DF1-A026-4CC2D5055CC0}" destId="{6168DA7C-B819-4C45-906C-9F9BF69D7C0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16CA1B-98FB-4378-A5C4-D679A2B1E0C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1D39C0AB-5367-4C72-94BE-1CC41719B67F}">
      <dgm:prSet phldrT="[Text]"/>
      <dgm:spPr/>
      <dgm:t>
        <a:bodyPr/>
        <a:lstStyle/>
        <a:p>
          <a:pPr rtl="1"/>
          <a:r>
            <a:rPr lang="ar-IQ" dirty="0" smtClean="0"/>
            <a:t>استخدام عنصر المباغتة يودي الى حالة من الصدمة والذهول لدى كل طرف يساهم في صنع الازمة ويدعمها ويؤازرها ويستفيد من انتشارها .</a:t>
          </a:r>
          <a:endParaRPr lang="en-US" dirty="0"/>
        </a:p>
      </dgm:t>
    </dgm:pt>
    <dgm:pt modelId="{8C40B108-ABF1-475E-A587-4CE0DCE5A0B5}" type="parTrans" cxnId="{5402F60E-16B5-4DB6-9973-F3A8FFE47784}">
      <dgm:prSet/>
      <dgm:spPr/>
      <dgm:t>
        <a:bodyPr/>
        <a:lstStyle/>
        <a:p>
          <a:endParaRPr lang="en-US"/>
        </a:p>
      </dgm:t>
    </dgm:pt>
    <dgm:pt modelId="{4075C395-CB75-4CEB-9BE1-60640511E893}" type="sibTrans" cxnId="{5402F60E-16B5-4DB6-9973-F3A8FFE47784}">
      <dgm:prSet/>
      <dgm:spPr/>
      <dgm:t>
        <a:bodyPr/>
        <a:lstStyle/>
        <a:p>
          <a:endParaRPr lang="en-US"/>
        </a:p>
      </dgm:t>
    </dgm:pt>
    <dgm:pt modelId="{ACF78ECF-0652-4CCC-8F78-0C2A0769A92B}">
      <dgm:prSet phldrT="[Text]"/>
      <dgm:spPr/>
      <dgm:t>
        <a:bodyPr/>
        <a:lstStyle/>
        <a:p>
          <a:pPr rtl="1"/>
          <a:r>
            <a:rPr lang="ar-IQ" dirty="0" smtClean="0"/>
            <a:t>وهذا الامر يتيح لادارة المنظمة الوقت الكافي للتعاطي بكفاءة وفاعلية اكبر مع هذه الازمة.</a:t>
          </a:r>
          <a:endParaRPr lang="en-US" dirty="0"/>
        </a:p>
      </dgm:t>
    </dgm:pt>
    <dgm:pt modelId="{0FC6D943-6FFC-454A-95F6-536F7F3FE9E2}" type="parTrans" cxnId="{4617B4B3-99CD-4D10-9B59-19F3FACA79A3}">
      <dgm:prSet/>
      <dgm:spPr/>
      <dgm:t>
        <a:bodyPr/>
        <a:lstStyle/>
        <a:p>
          <a:endParaRPr lang="en-US"/>
        </a:p>
      </dgm:t>
    </dgm:pt>
    <dgm:pt modelId="{96AA84C2-42CD-4E87-A65B-9E1FD17C656D}" type="sibTrans" cxnId="{4617B4B3-99CD-4D10-9B59-19F3FACA79A3}">
      <dgm:prSet/>
      <dgm:spPr/>
      <dgm:t>
        <a:bodyPr/>
        <a:lstStyle/>
        <a:p>
          <a:endParaRPr lang="en-US"/>
        </a:p>
      </dgm:t>
    </dgm:pt>
    <dgm:pt modelId="{B0EC284C-77CD-480F-904D-A364F9413BDC}">
      <dgm:prSet phldrT="[Text]"/>
      <dgm:spPr/>
      <dgm:t>
        <a:bodyPr/>
        <a:lstStyle/>
        <a:p>
          <a:pPr rtl="1"/>
          <a:r>
            <a:rPr lang="ar-IQ" smtClean="0"/>
            <a:t>وقد </a:t>
          </a:r>
          <a:r>
            <a:rPr lang="ar-IQ" dirty="0" smtClean="0"/>
            <a:t>تنحج ادارة المنظمة في تحقيق الشلل الجزئي او الكلي لتحركات هذه الاطراف الداعمة للازمة لمدة </a:t>
          </a:r>
          <a:r>
            <a:rPr lang="ar-IQ" smtClean="0"/>
            <a:t>من الزمن</a:t>
          </a:r>
          <a:endParaRPr lang="en-US" dirty="0"/>
        </a:p>
      </dgm:t>
    </dgm:pt>
    <dgm:pt modelId="{922E5F64-06FA-4572-9278-563E99F37C74}" type="parTrans" cxnId="{631037C4-903D-43AE-96EF-079D21560443}">
      <dgm:prSet/>
      <dgm:spPr/>
    </dgm:pt>
    <dgm:pt modelId="{80E691A3-122A-44CD-A675-8FD5D5C2116C}" type="sibTrans" cxnId="{631037C4-903D-43AE-96EF-079D21560443}">
      <dgm:prSet/>
      <dgm:spPr/>
      <dgm:t>
        <a:bodyPr/>
        <a:lstStyle/>
        <a:p>
          <a:endParaRPr lang="en-US"/>
        </a:p>
      </dgm:t>
    </dgm:pt>
    <dgm:pt modelId="{2BC1ACF1-25C3-4237-8C3B-B624DAB8DBFB}" type="pres">
      <dgm:prSet presAssocID="{3816CA1B-98FB-4378-A5C4-D679A2B1E0CC}" presName="outerComposite" presStyleCnt="0">
        <dgm:presLayoutVars>
          <dgm:chMax val="5"/>
          <dgm:dir/>
          <dgm:resizeHandles val="exact"/>
        </dgm:presLayoutVars>
      </dgm:prSet>
      <dgm:spPr/>
      <dgm:t>
        <a:bodyPr/>
        <a:lstStyle/>
        <a:p>
          <a:endParaRPr lang="en-US"/>
        </a:p>
      </dgm:t>
    </dgm:pt>
    <dgm:pt modelId="{C0DB87E8-1284-4FD8-A443-ACEB1DD5F5C0}" type="pres">
      <dgm:prSet presAssocID="{3816CA1B-98FB-4378-A5C4-D679A2B1E0CC}" presName="dummyMaxCanvas" presStyleCnt="0">
        <dgm:presLayoutVars/>
      </dgm:prSet>
      <dgm:spPr/>
    </dgm:pt>
    <dgm:pt modelId="{DD938862-9CEC-46DA-8CF1-E0B685D1226E}" type="pres">
      <dgm:prSet presAssocID="{3816CA1B-98FB-4378-A5C4-D679A2B1E0CC}" presName="ThreeNodes_1" presStyleLbl="node1" presStyleIdx="0" presStyleCnt="3">
        <dgm:presLayoutVars>
          <dgm:bulletEnabled val="1"/>
        </dgm:presLayoutVars>
      </dgm:prSet>
      <dgm:spPr/>
      <dgm:t>
        <a:bodyPr/>
        <a:lstStyle/>
        <a:p>
          <a:endParaRPr lang="en-US"/>
        </a:p>
      </dgm:t>
    </dgm:pt>
    <dgm:pt modelId="{E56284BD-7CDE-4E6D-9251-AA72DF654355}" type="pres">
      <dgm:prSet presAssocID="{3816CA1B-98FB-4378-A5C4-D679A2B1E0CC}" presName="ThreeNodes_2" presStyleLbl="node1" presStyleIdx="1" presStyleCnt="3">
        <dgm:presLayoutVars>
          <dgm:bulletEnabled val="1"/>
        </dgm:presLayoutVars>
      </dgm:prSet>
      <dgm:spPr/>
      <dgm:t>
        <a:bodyPr/>
        <a:lstStyle/>
        <a:p>
          <a:endParaRPr lang="en-US"/>
        </a:p>
      </dgm:t>
    </dgm:pt>
    <dgm:pt modelId="{BB107379-D4EA-4963-9C4F-94380A347E7D}" type="pres">
      <dgm:prSet presAssocID="{3816CA1B-98FB-4378-A5C4-D679A2B1E0CC}" presName="ThreeNodes_3" presStyleLbl="node1" presStyleIdx="2" presStyleCnt="3">
        <dgm:presLayoutVars>
          <dgm:bulletEnabled val="1"/>
        </dgm:presLayoutVars>
      </dgm:prSet>
      <dgm:spPr/>
      <dgm:t>
        <a:bodyPr/>
        <a:lstStyle/>
        <a:p>
          <a:endParaRPr lang="en-US"/>
        </a:p>
      </dgm:t>
    </dgm:pt>
    <dgm:pt modelId="{BAA2EC76-7960-489E-8067-33DB0776273C}" type="pres">
      <dgm:prSet presAssocID="{3816CA1B-98FB-4378-A5C4-D679A2B1E0CC}" presName="ThreeConn_1-2" presStyleLbl="fgAccFollowNode1" presStyleIdx="0" presStyleCnt="2">
        <dgm:presLayoutVars>
          <dgm:bulletEnabled val="1"/>
        </dgm:presLayoutVars>
      </dgm:prSet>
      <dgm:spPr/>
      <dgm:t>
        <a:bodyPr/>
        <a:lstStyle/>
        <a:p>
          <a:endParaRPr lang="en-US"/>
        </a:p>
      </dgm:t>
    </dgm:pt>
    <dgm:pt modelId="{231C1292-375E-4BE8-851F-6DE466493591}" type="pres">
      <dgm:prSet presAssocID="{3816CA1B-98FB-4378-A5C4-D679A2B1E0CC}" presName="ThreeConn_2-3" presStyleLbl="fgAccFollowNode1" presStyleIdx="1" presStyleCnt="2">
        <dgm:presLayoutVars>
          <dgm:bulletEnabled val="1"/>
        </dgm:presLayoutVars>
      </dgm:prSet>
      <dgm:spPr/>
      <dgm:t>
        <a:bodyPr/>
        <a:lstStyle/>
        <a:p>
          <a:endParaRPr lang="en-US"/>
        </a:p>
      </dgm:t>
    </dgm:pt>
    <dgm:pt modelId="{99965E5A-F740-4BD6-8FE3-DE51123276C2}" type="pres">
      <dgm:prSet presAssocID="{3816CA1B-98FB-4378-A5C4-D679A2B1E0CC}" presName="ThreeNodes_1_text" presStyleLbl="node1" presStyleIdx="2" presStyleCnt="3">
        <dgm:presLayoutVars>
          <dgm:bulletEnabled val="1"/>
        </dgm:presLayoutVars>
      </dgm:prSet>
      <dgm:spPr/>
      <dgm:t>
        <a:bodyPr/>
        <a:lstStyle/>
        <a:p>
          <a:endParaRPr lang="en-US"/>
        </a:p>
      </dgm:t>
    </dgm:pt>
    <dgm:pt modelId="{AA3D4B62-084C-47EB-927E-ADDE30B2331D}" type="pres">
      <dgm:prSet presAssocID="{3816CA1B-98FB-4378-A5C4-D679A2B1E0CC}" presName="ThreeNodes_2_text" presStyleLbl="node1" presStyleIdx="2" presStyleCnt="3">
        <dgm:presLayoutVars>
          <dgm:bulletEnabled val="1"/>
        </dgm:presLayoutVars>
      </dgm:prSet>
      <dgm:spPr/>
      <dgm:t>
        <a:bodyPr/>
        <a:lstStyle/>
        <a:p>
          <a:endParaRPr lang="en-US"/>
        </a:p>
      </dgm:t>
    </dgm:pt>
    <dgm:pt modelId="{9B088662-7A93-43CA-A2B1-63BF65FD6A07}" type="pres">
      <dgm:prSet presAssocID="{3816CA1B-98FB-4378-A5C4-D679A2B1E0CC}" presName="ThreeNodes_3_text" presStyleLbl="node1" presStyleIdx="2" presStyleCnt="3">
        <dgm:presLayoutVars>
          <dgm:bulletEnabled val="1"/>
        </dgm:presLayoutVars>
      </dgm:prSet>
      <dgm:spPr/>
      <dgm:t>
        <a:bodyPr/>
        <a:lstStyle/>
        <a:p>
          <a:endParaRPr lang="en-US"/>
        </a:p>
      </dgm:t>
    </dgm:pt>
  </dgm:ptLst>
  <dgm:cxnLst>
    <dgm:cxn modelId="{EEC10773-B832-4A50-A86B-ABEC9A4AFA2F}" type="presOf" srcId="{4075C395-CB75-4CEB-9BE1-60640511E893}" destId="{BAA2EC76-7960-489E-8067-33DB0776273C}" srcOrd="0" destOrd="0" presId="urn:microsoft.com/office/officeart/2005/8/layout/vProcess5"/>
    <dgm:cxn modelId="{631037C4-903D-43AE-96EF-079D21560443}" srcId="{3816CA1B-98FB-4378-A5C4-D679A2B1E0CC}" destId="{B0EC284C-77CD-480F-904D-A364F9413BDC}" srcOrd="1" destOrd="0" parTransId="{922E5F64-06FA-4572-9278-563E99F37C74}" sibTransId="{80E691A3-122A-44CD-A675-8FD5D5C2116C}"/>
    <dgm:cxn modelId="{6F264EA5-0546-4E78-A4FA-97A15C4A8424}" type="presOf" srcId="{B0EC284C-77CD-480F-904D-A364F9413BDC}" destId="{E56284BD-7CDE-4E6D-9251-AA72DF654355}" srcOrd="0" destOrd="0" presId="urn:microsoft.com/office/officeart/2005/8/layout/vProcess5"/>
    <dgm:cxn modelId="{74725D44-5918-4099-BCA8-F8CDF60D4ECC}" type="presOf" srcId="{ACF78ECF-0652-4CCC-8F78-0C2A0769A92B}" destId="{BB107379-D4EA-4963-9C4F-94380A347E7D}" srcOrd="0" destOrd="0" presId="urn:microsoft.com/office/officeart/2005/8/layout/vProcess5"/>
    <dgm:cxn modelId="{D40070DB-AF24-4F1F-B6D1-BB12EFA27254}" type="presOf" srcId="{3816CA1B-98FB-4378-A5C4-D679A2B1E0CC}" destId="{2BC1ACF1-25C3-4237-8C3B-B624DAB8DBFB}" srcOrd="0" destOrd="0" presId="urn:microsoft.com/office/officeart/2005/8/layout/vProcess5"/>
    <dgm:cxn modelId="{5402F60E-16B5-4DB6-9973-F3A8FFE47784}" srcId="{3816CA1B-98FB-4378-A5C4-D679A2B1E0CC}" destId="{1D39C0AB-5367-4C72-94BE-1CC41719B67F}" srcOrd="0" destOrd="0" parTransId="{8C40B108-ABF1-475E-A587-4CE0DCE5A0B5}" sibTransId="{4075C395-CB75-4CEB-9BE1-60640511E893}"/>
    <dgm:cxn modelId="{E6CDCAF0-CF5C-420B-A00E-0B8032EBD638}" type="presOf" srcId="{1D39C0AB-5367-4C72-94BE-1CC41719B67F}" destId="{DD938862-9CEC-46DA-8CF1-E0B685D1226E}" srcOrd="0" destOrd="0" presId="urn:microsoft.com/office/officeart/2005/8/layout/vProcess5"/>
    <dgm:cxn modelId="{C7D64AAE-1C10-437D-A98E-1621AA58F8C7}" type="presOf" srcId="{1D39C0AB-5367-4C72-94BE-1CC41719B67F}" destId="{99965E5A-F740-4BD6-8FE3-DE51123276C2}" srcOrd="1" destOrd="0" presId="urn:microsoft.com/office/officeart/2005/8/layout/vProcess5"/>
    <dgm:cxn modelId="{5DEED0BE-B129-48CB-8B4E-92D7EE1AEFBB}" type="presOf" srcId="{ACF78ECF-0652-4CCC-8F78-0C2A0769A92B}" destId="{9B088662-7A93-43CA-A2B1-63BF65FD6A07}" srcOrd="1" destOrd="0" presId="urn:microsoft.com/office/officeart/2005/8/layout/vProcess5"/>
    <dgm:cxn modelId="{61FD5A0D-5EC7-4EBB-BA2C-6FA19724BA1B}" type="presOf" srcId="{B0EC284C-77CD-480F-904D-A364F9413BDC}" destId="{AA3D4B62-084C-47EB-927E-ADDE30B2331D}" srcOrd="1" destOrd="0" presId="urn:microsoft.com/office/officeart/2005/8/layout/vProcess5"/>
    <dgm:cxn modelId="{BDFFD4AB-A2D0-4A08-AFD8-0DC07F9EFCA6}" type="presOf" srcId="{80E691A3-122A-44CD-A675-8FD5D5C2116C}" destId="{231C1292-375E-4BE8-851F-6DE466493591}" srcOrd="0" destOrd="0" presId="urn:microsoft.com/office/officeart/2005/8/layout/vProcess5"/>
    <dgm:cxn modelId="{4617B4B3-99CD-4D10-9B59-19F3FACA79A3}" srcId="{3816CA1B-98FB-4378-A5C4-D679A2B1E0CC}" destId="{ACF78ECF-0652-4CCC-8F78-0C2A0769A92B}" srcOrd="2" destOrd="0" parTransId="{0FC6D943-6FFC-454A-95F6-536F7F3FE9E2}" sibTransId="{96AA84C2-42CD-4E87-A65B-9E1FD17C656D}"/>
    <dgm:cxn modelId="{19F04DE2-1BAA-4C04-A148-EF87751E1C16}" type="presParOf" srcId="{2BC1ACF1-25C3-4237-8C3B-B624DAB8DBFB}" destId="{C0DB87E8-1284-4FD8-A443-ACEB1DD5F5C0}" srcOrd="0" destOrd="0" presId="urn:microsoft.com/office/officeart/2005/8/layout/vProcess5"/>
    <dgm:cxn modelId="{4427648A-1462-4145-B0E9-62E36C284752}" type="presParOf" srcId="{2BC1ACF1-25C3-4237-8C3B-B624DAB8DBFB}" destId="{DD938862-9CEC-46DA-8CF1-E0B685D1226E}" srcOrd="1" destOrd="0" presId="urn:microsoft.com/office/officeart/2005/8/layout/vProcess5"/>
    <dgm:cxn modelId="{AE31E123-5405-4E37-9F28-3DE4D644E80A}" type="presParOf" srcId="{2BC1ACF1-25C3-4237-8C3B-B624DAB8DBFB}" destId="{E56284BD-7CDE-4E6D-9251-AA72DF654355}" srcOrd="2" destOrd="0" presId="urn:microsoft.com/office/officeart/2005/8/layout/vProcess5"/>
    <dgm:cxn modelId="{AA2416BB-48E7-4F5F-80AA-469D05DE0528}" type="presParOf" srcId="{2BC1ACF1-25C3-4237-8C3B-B624DAB8DBFB}" destId="{BB107379-D4EA-4963-9C4F-94380A347E7D}" srcOrd="3" destOrd="0" presId="urn:microsoft.com/office/officeart/2005/8/layout/vProcess5"/>
    <dgm:cxn modelId="{5009631C-49A9-4AAF-A01D-68F0CCD65D24}" type="presParOf" srcId="{2BC1ACF1-25C3-4237-8C3B-B624DAB8DBFB}" destId="{BAA2EC76-7960-489E-8067-33DB0776273C}" srcOrd="4" destOrd="0" presId="urn:microsoft.com/office/officeart/2005/8/layout/vProcess5"/>
    <dgm:cxn modelId="{1E740098-14B5-4F29-8688-E33D6055388C}" type="presParOf" srcId="{2BC1ACF1-25C3-4237-8C3B-B624DAB8DBFB}" destId="{231C1292-375E-4BE8-851F-6DE466493591}" srcOrd="5" destOrd="0" presId="urn:microsoft.com/office/officeart/2005/8/layout/vProcess5"/>
    <dgm:cxn modelId="{805D11BC-ECB2-400E-BFCA-9718FF9BD752}" type="presParOf" srcId="{2BC1ACF1-25C3-4237-8C3B-B624DAB8DBFB}" destId="{99965E5A-F740-4BD6-8FE3-DE51123276C2}" srcOrd="6" destOrd="0" presId="urn:microsoft.com/office/officeart/2005/8/layout/vProcess5"/>
    <dgm:cxn modelId="{4C151DF8-1E8F-445C-A126-10D19B3DEF7A}" type="presParOf" srcId="{2BC1ACF1-25C3-4237-8C3B-B624DAB8DBFB}" destId="{AA3D4B62-084C-47EB-927E-ADDE30B2331D}" srcOrd="7" destOrd="0" presId="urn:microsoft.com/office/officeart/2005/8/layout/vProcess5"/>
    <dgm:cxn modelId="{8A8B8089-F7D3-407A-AD10-3F4AA04D5A28}" type="presParOf" srcId="{2BC1ACF1-25C3-4237-8C3B-B624DAB8DBFB}" destId="{9B088662-7A93-43CA-A2B1-63BF65FD6A0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104621-87D3-4786-A3BC-E5018BD9CF6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D01FCFE1-F530-41AB-B09D-321BA0107BAC}" type="asst">
      <dgm:prSet/>
      <dgm:spPr/>
      <dgm:t>
        <a:bodyPr/>
        <a:lstStyle/>
        <a:p>
          <a:r>
            <a:rPr lang="ar-IQ" dirty="0" smtClean="0"/>
            <a:t>تعزيز قدرات ادارة الازمة في</a:t>
          </a:r>
          <a:endParaRPr lang="en-US" dirty="0"/>
        </a:p>
      </dgm:t>
    </dgm:pt>
    <dgm:pt modelId="{60037E28-CF41-444C-BA2A-CFA8AFC149B1}" type="parTrans" cxnId="{2370B2C0-0B0C-4F1A-A3DF-06EAB488F8EE}">
      <dgm:prSet/>
      <dgm:spPr/>
      <dgm:t>
        <a:bodyPr/>
        <a:lstStyle/>
        <a:p>
          <a:endParaRPr lang="en-US"/>
        </a:p>
      </dgm:t>
    </dgm:pt>
    <dgm:pt modelId="{24DF6621-6446-44BE-979C-C6D09E732656}" type="sibTrans" cxnId="{2370B2C0-0B0C-4F1A-A3DF-06EAB488F8EE}">
      <dgm:prSet/>
      <dgm:spPr/>
      <dgm:t>
        <a:bodyPr/>
        <a:lstStyle/>
        <a:p>
          <a:endParaRPr lang="en-US"/>
        </a:p>
      </dgm:t>
    </dgm:pt>
    <dgm:pt modelId="{4DF01BEF-9D7D-4499-A3CC-6C2B407D1A7C}">
      <dgm:prSet phldrT="[Text]"/>
      <dgm:spPr/>
      <dgm:t>
        <a:bodyPr/>
        <a:lstStyle/>
        <a:p>
          <a:pPr rtl="1"/>
          <a:r>
            <a:rPr lang="ar-IQ" dirty="0" smtClean="0"/>
            <a:t>الاستعداد لمواجهة الاحداث وكل المستجدات </a:t>
          </a:r>
          <a:endParaRPr lang="en-US" dirty="0"/>
        </a:p>
      </dgm:t>
    </dgm:pt>
    <dgm:pt modelId="{51A92148-9FAB-416C-B9A3-922DE9F5A929}" type="parTrans" cxnId="{E7E1F0CA-56E7-4763-9CB3-4144EDDE0107}">
      <dgm:prSet/>
      <dgm:spPr/>
      <dgm:t>
        <a:bodyPr/>
        <a:lstStyle/>
        <a:p>
          <a:endParaRPr lang="en-US"/>
        </a:p>
      </dgm:t>
    </dgm:pt>
    <dgm:pt modelId="{4507F068-3891-4B68-8B4A-22830802EFB9}" type="sibTrans" cxnId="{E7E1F0CA-56E7-4763-9CB3-4144EDDE0107}">
      <dgm:prSet/>
      <dgm:spPr/>
      <dgm:t>
        <a:bodyPr/>
        <a:lstStyle/>
        <a:p>
          <a:endParaRPr lang="en-US"/>
        </a:p>
      </dgm:t>
    </dgm:pt>
    <dgm:pt modelId="{D4B877FD-4A68-4423-A0D1-C3EC88D11FED}">
      <dgm:prSet/>
      <dgm:spPr/>
      <dgm:t>
        <a:bodyPr/>
        <a:lstStyle/>
        <a:p>
          <a:pPr rtl="1"/>
          <a:r>
            <a:rPr lang="ar-IQ" dirty="0" smtClean="0"/>
            <a:t>اختيار الزمان و المكان المناسبين للمواجهة مع قوى الازمة </a:t>
          </a:r>
          <a:endParaRPr lang="en-US" dirty="0"/>
        </a:p>
      </dgm:t>
    </dgm:pt>
    <dgm:pt modelId="{600A8D5E-FB6A-4572-9E9D-C936146B5B9F}" type="parTrans" cxnId="{8A860FEA-62D5-4B4F-8B9A-143B8745FA05}">
      <dgm:prSet/>
      <dgm:spPr/>
      <dgm:t>
        <a:bodyPr/>
        <a:lstStyle/>
        <a:p>
          <a:endParaRPr lang="en-US"/>
        </a:p>
      </dgm:t>
    </dgm:pt>
    <dgm:pt modelId="{A87D7806-039F-4209-B729-87B55B9CDB12}" type="sibTrans" cxnId="{8A860FEA-62D5-4B4F-8B9A-143B8745FA05}">
      <dgm:prSet/>
      <dgm:spPr/>
      <dgm:t>
        <a:bodyPr/>
        <a:lstStyle/>
        <a:p>
          <a:endParaRPr lang="en-US"/>
        </a:p>
      </dgm:t>
    </dgm:pt>
    <dgm:pt modelId="{4E6424EE-558A-4DD6-B730-7DB1F88AA903}">
      <dgm:prSet/>
      <dgm:spPr/>
      <dgm:t>
        <a:bodyPr/>
        <a:lstStyle/>
        <a:p>
          <a:pPr rtl="1"/>
          <a:r>
            <a:rPr lang="ar-IQ" dirty="0" smtClean="0"/>
            <a:t>فهم ما يجري في جوهر الازمة ومحيطها </a:t>
          </a:r>
          <a:endParaRPr lang="en-US" dirty="0"/>
        </a:p>
      </dgm:t>
    </dgm:pt>
    <dgm:pt modelId="{B6A7F3AC-1248-4D1D-9C86-146B61BF8887}" type="parTrans" cxnId="{E614F3CA-E763-447C-93E7-F17123DEDD6A}">
      <dgm:prSet/>
      <dgm:spPr/>
      <dgm:t>
        <a:bodyPr/>
        <a:lstStyle/>
        <a:p>
          <a:endParaRPr lang="en-US"/>
        </a:p>
      </dgm:t>
    </dgm:pt>
    <dgm:pt modelId="{8FC0C838-2CD8-4815-872E-EE7FF13E75A8}" type="sibTrans" cxnId="{E614F3CA-E763-447C-93E7-F17123DEDD6A}">
      <dgm:prSet/>
      <dgm:spPr/>
      <dgm:t>
        <a:bodyPr/>
        <a:lstStyle/>
        <a:p>
          <a:endParaRPr lang="en-US"/>
        </a:p>
      </dgm:t>
    </dgm:pt>
    <dgm:pt modelId="{30444CAE-988E-461A-89BB-A83489727D26}">
      <dgm:prSet/>
      <dgm:spPr/>
      <dgm:t>
        <a:bodyPr/>
        <a:lstStyle/>
        <a:p>
          <a:pPr rtl="1"/>
          <a:r>
            <a:rPr lang="ar-IQ" dirty="0" smtClean="0"/>
            <a:t>تتبع انعكاسات الازمة على جوانب المنظمة المختلفة </a:t>
          </a:r>
          <a:endParaRPr lang="en-US" dirty="0"/>
        </a:p>
      </dgm:t>
    </dgm:pt>
    <dgm:pt modelId="{2E432AB8-B6EA-482C-9374-4771C8FBEDD3}" type="parTrans" cxnId="{999EC554-3016-4F0E-9A60-8FA67AC3D99C}">
      <dgm:prSet/>
      <dgm:spPr/>
      <dgm:t>
        <a:bodyPr/>
        <a:lstStyle/>
        <a:p>
          <a:endParaRPr lang="en-US"/>
        </a:p>
      </dgm:t>
    </dgm:pt>
    <dgm:pt modelId="{97837C20-2AF8-45EF-949D-A2021A47CD23}" type="sibTrans" cxnId="{999EC554-3016-4F0E-9A60-8FA67AC3D99C}">
      <dgm:prSet/>
      <dgm:spPr/>
      <dgm:t>
        <a:bodyPr/>
        <a:lstStyle/>
        <a:p>
          <a:endParaRPr lang="en-US"/>
        </a:p>
      </dgm:t>
    </dgm:pt>
    <dgm:pt modelId="{B10FF2B3-A42B-413A-B9BB-7FBB63B1EE3E}">
      <dgm:prSet/>
      <dgm:spPr/>
      <dgm:t>
        <a:bodyPr/>
        <a:lstStyle/>
        <a:p>
          <a:pPr rtl="1"/>
          <a:r>
            <a:rPr lang="ar-IQ" dirty="0" smtClean="0"/>
            <a:t>التحرك السريع لمواجهة كل جديد وكل خطر.</a:t>
          </a:r>
          <a:endParaRPr lang="en-US" dirty="0"/>
        </a:p>
      </dgm:t>
    </dgm:pt>
    <dgm:pt modelId="{D9FAC78B-8288-4F3F-BBFC-2E7B28520BC0}" type="parTrans" cxnId="{73DFD878-9E31-41DA-8B51-88C3EBB194E2}">
      <dgm:prSet/>
      <dgm:spPr/>
      <dgm:t>
        <a:bodyPr/>
        <a:lstStyle/>
        <a:p>
          <a:endParaRPr lang="en-US"/>
        </a:p>
      </dgm:t>
    </dgm:pt>
    <dgm:pt modelId="{CE87FE4D-33F9-4EEB-9F82-A6935FE2F01D}" type="sibTrans" cxnId="{73DFD878-9E31-41DA-8B51-88C3EBB194E2}">
      <dgm:prSet/>
      <dgm:spPr/>
      <dgm:t>
        <a:bodyPr/>
        <a:lstStyle/>
        <a:p>
          <a:endParaRPr lang="en-US"/>
        </a:p>
      </dgm:t>
    </dgm:pt>
    <dgm:pt modelId="{CE858EE5-45DD-483E-9C20-656D812A70F6}" type="pres">
      <dgm:prSet presAssocID="{48104621-87D3-4786-A3BC-E5018BD9CF67}" presName="hierChild1" presStyleCnt="0">
        <dgm:presLayoutVars>
          <dgm:orgChart val="1"/>
          <dgm:chPref val="1"/>
          <dgm:dir/>
          <dgm:animOne val="branch"/>
          <dgm:animLvl val="lvl"/>
          <dgm:resizeHandles/>
        </dgm:presLayoutVars>
      </dgm:prSet>
      <dgm:spPr/>
      <dgm:t>
        <a:bodyPr/>
        <a:lstStyle/>
        <a:p>
          <a:endParaRPr lang="en-US"/>
        </a:p>
      </dgm:t>
    </dgm:pt>
    <dgm:pt modelId="{37DFC79D-D5B4-44CE-9217-83DCC49CC094}" type="pres">
      <dgm:prSet presAssocID="{D01FCFE1-F530-41AB-B09D-321BA0107BAC}" presName="hierRoot1" presStyleCnt="0">
        <dgm:presLayoutVars>
          <dgm:hierBranch val="init"/>
        </dgm:presLayoutVars>
      </dgm:prSet>
      <dgm:spPr/>
    </dgm:pt>
    <dgm:pt modelId="{F82A17FD-AB10-45CA-99E8-D681C139F106}" type="pres">
      <dgm:prSet presAssocID="{D01FCFE1-F530-41AB-B09D-321BA0107BAC}" presName="rootComposite1" presStyleCnt="0"/>
      <dgm:spPr/>
    </dgm:pt>
    <dgm:pt modelId="{17E9945E-5F6D-42A7-9828-957AFAC20171}" type="pres">
      <dgm:prSet presAssocID="{D01FCFE1-F530-41AB-B09D-321BA0107BAC}" presName="rootText1" presStyleLbl="node0" presStyleIdx="0" presStyleCnt="1">
        <dgm:presLayoutVars>
          <dgm:chPref val="3"/>
        </dgm:presLayoutVars>
      </dgm:prSet>
      <dgm:spPr/>
      <dgm:t>
        <a:bodyPr/>
        <a:lstStyle/>
        <a:p>
          <a:endParaRPr lang="en-US"/>
        </a:p>
      </dgm:t>
    </dgm:pt>
    <dgm:pt modelId="{0AA091B1-AC14-4B5E-BE98-4D8DFAA89714}" type="pres">
      <dgm:prSet presAssocID="{D01FCFE1-F530-41AB-B09D-321BA0107BAC}" presName="rootConnector1" presStyleLbl="asst0" presStyleIdx="0" presStyleCnt="0"/>
      <dgm:spPr/>
      <dgm:t>
        <a:bodyPr/>
        <a:lstStyle/>
        <a:p>
          <a:endParaRPr lang="en-US"/>
        </a:p>
      </dgm:t>
    </dgm:pt>
    <dgm:pt modelId="{84281BCC-F193-4657-AB94-2BE0F2873381}" type="pres">
      <dgm:prSet presAssocID="{D01FCFE1-F530-41AB-B09D-321BA0107BAC}" presName="hierChild2" presStyleCnt="0"/>
      <dgm:spPr/>
    </dgm:pt>
    <dgm:pt modelId="{E3D798F2-66AE-40C3-9315-295CA084D2C1}" type="pres">
      <dgm:prSet presAssocID="{51A92148-9FAB-416C-B9A3-922DE9F5A929}" presName="Name37" presStyleLbl="parChTrans1D2" presStyleIdx="0" presStyleCnt="5"/>
      <dgm:spPr/>
      <dgm:t>
        <a:bodyPr/>
        <a:lstStyle/>
        <a:p>
          <a:endParaRPr lang="en-US"/>
        </a:p>
      </dgm:t>
    </dgm:pt>
    <dgm:pt modelId="{D17BE94E-D006-4244-BA09-EACECBAFC05D}" type="pres">
      <dgm:prSet presAssocID="{4DF01BEF-9D7D-4499-A3CC-6C2B407D1A7C}" presName="hierRoot2" presStyleCnt="0">
        <dgm:presLayoutVars>
          <dgm:hierBranch val="init"/>
        </dgm:presLayoutVars>
      </dgm:prSet>
      <dgm:spPr/>
    </dgm:pt>
    <dgm:pt modelId="{2E9F1148-9BF8-46DF-A8A0-09D06061DA15}" type="pres">
      <dgm:prSet presAssocID="{4DF01BEF-9D7D-4499-A3CC-6C2B407D1A7C}" presName="rootComposite" presStyleCnt="0"/>
      <dgm:spPr/>
    </dgm:pt>
    <dgm:pt modelId="{176667BF-EE82-4DC4-AD08-48E788CD7300}" type="pres">
      <dgm:prSet presAssocID="{4DF01BEF-9D7D-4499-A3CC-6C2B407D1A7C}" presName="rootText" presStyleLbl="node2" presStyleIdx="0" presStyleCnt="5">
        <dgm:presLayoutVars>
          <dgm:chPref val="3"/>
        </dgm:presLayoutVars>
      </dgm:prSet>
      <dgm:spPr/>
      <dgm:t>
        <a:bodyPr/>
        <a:lstStyle/>
        <a:p>
          <a:endParaRPr lang="en-US"/>
        </a:p>
      </dgm:t>
    </dgm:pt>
    <dgm:pt modelId="{AB73FB1F-21DE-452C-A327-2367C661F10E}" type="pres">
      <dgm:prSet presAssocID="{4DF01BEF-9D7D-4499-A3CC-6C2B407D1A7C}" presName="rootConnector" presStyleLbl="node2" presStyleIdx="0" presStyleCnt="5"/>
      <dgm:spPr/>
      <dgm:t>
        <a:bodyPr/>
        <a:lstStyle/>
        <a:p>
          <a:endParaRPr lang="en-US"/>
        </a:p>
      </dgm:t>
    </dgm:pt>
    <dgm:pt modelId="{A71C9E5E-AE25-4D51-820B-25A02E0A19F9}" type="pres">
      <dgm:prSet presAssocID="{4DF01BEF-9D7D-4499-A3CC-6C2B407D1A7C}" presName="hierChild4" presStyleCnt="0"/>
      <dgm:spPr/>
    </dgm:pt>
    <dgm:pt modelId="{319A2E5F-9D0E-40EA-BF9C-33ABB8847B10}" type="pres">
      <dgm:prSet presAssocID="{4DF01BEF-9D7D-4499-A3CC-6C2B407D1A7C}" presName="hierChild5" presStyleCnt="0"/>
      <dgm:spPr/>
    </dgm:pt>
    <dgm:pt modelId="{D6AD5C1C-65DB-4A96-A99B-C44DCFBBDBB5}" type="pres">
      <dgm:prSet presAssocID="{600A8D5E-FB6A-4572-9E9D-C936146B5B9F}" presName="Name37" presStyleLbl="parChTrans1D2" presStyleIdx="1" presStyleCnt="5"/>
      <dgm:spPr/>
      <dgm:t>
        <a:bodyPr/>
        <a:lstStyle/>
        <a:p>
          <a:endParaRPr lang="en-US"/>
        </a:p>
      </dgm:t>
    </dgm:pt>
    <dgm:pt modelId="{660C15C8-D65C-454B-9A08-A5D2BB42510D}" type="pres">
      <dgm:prSet presAssocID="{D4B877FD-4A68-4423-A0D1-C3EC88D11FED}" presName="hierRoot2" presStyleCnt="0">
        <dgm:presLayoutVars>
          <dgm:hierBranch val="init"/>
        </dgm:presLayoutVars>
      </dgm:prSet>
      <dgm:spPr/>
    </dgm:pt>
    <dgm:pt modelId="{6F4FF7FB-4D09-49CB-8524-72D9CA45AFA6}" type="pres">
      <dgm:prSet presAssocID="{D4B877FD-4A68-4423-A0D1-C3EC88D11FED}" presName="rootComposite" presStyleCnt="0"/>
      <dgm:spPr/>
    </dgm:pt>
    <dgm:pt modelId="{92A624E0-83A9-4E7C-BCC8-ED3174B59A13}" type="pres">
      <dgm:prSet presAssocID="{D4B877FD-4A68-4423-A0D1-C3EC88D11FED}" presName="rootText" presStyleLbl="node2" presStyleIdx="1" presStyleCnt="5">
        <dgm:presLayoutVars>
          <dgm:chPref val="3"/>
        </dgm:presLayoutVars>
      </dgm:prSet>
      <dgm:spPr/>
      <dgm:t>
        <a:bodyPr/>
        <a:lstStyle/>
        <a:p>
          <a:endParaRPr lang="en-US"/>
        </a:p>
      </dgm:t>
    </dgm:pt>
    <dgm:pt modelId="{EA6993DF-9BAE-484A-ACBC-AFDC9B8215E6}" type="pres">
      <dgm:prSet presAssocID="{D4B877FD-4A68-4423-A0D1-C3EC88D11FED}" presName="rootConnector" presStyleLbl="node2" presStyleIdx="1" presStyleCnt="5"/>
      <dgm:spPr/>
      <dgm:t>
        <a:bodyPr/>
        <a:lstStyle/>
        <a:p>
          <a:endParaRPr lang="en-US"/>
        </a:p>
      </dgm:t>
    </dgm:pt>
    <dgm:pt modelId="{0C0A42B9-D66D-4EC8-8899-543F8321AA36}" type="pres">
      <dgm:prSet presAssocID="{D4B877FD-4A68-4423-A0D1-C3EC88D11FED}" presName="hierChild4" presStyleCnt="0"/>
      <dgm:spPr/>
    </dgm:pt>
    <dgm:pt modelId="{BBE206E2-05FC-4061-9515-B915FBFEFDCC}" type="pres">
      <dgm:prSet presAssocID="{D4B877FD-4A68-4423-A0D1-C3EC88D11FED}" presName="hierChild5" presStyleCnt="0"/>
      <dgm:spPr/>
    </dgm:pt>
    <dgm:pt modelId="{FD35E40F-F042-4827-9F89-2B8E287E1CAB}" type="pres">
      <dgm:prSet presAssocID="{B6A7F3AC-1248-4D1D-9C86-146B61BF8887}" presName="Name37" presStyleLbl="parChTrans1D2" presStyleIdx="2" presStyleCnt="5"/>
      <dgm:spPr/>
      <dgm:t>
        <a:bodyPr/>
        <a:lstStyle/>
        <a:p>
          <a:endParaRPr lang="en-US"/>
        </a:p>
      </dgm:t>
    </dgm:pt>
    <dgm:pt modelId="{E441379D-DCF2-4DB3-90A7-E2C9FFB7459B}" type="pres">
      <dgm:prSet presAssocID="{4E6424EE-558A-4DD6-B730-7DB1F88AA903}" presName="hierRoot2" presStyleCnt="0">
        <dgm:presLayoutVars>
          <dgm:hierBranch val="init"/>
        </dgm:presLayoutVars>
      </dgm:prSet>
      <dgm:spPr/>
    </dgm:pt>
    <dgm:pt modelId="{BCACD4B2-DCC4-47C0-AAD6-6570D753AD83}" type="pres">
      <dgm:prSet presAssocID="{4E6424EE-558A-4DD6-B730-7DB1F88AA903}" presName="rootComposite" presStyleCnt="0"/>
      <dgm:spPr/>
    </dgm:pt>
    <dgm:pt modelId="{C57EBEC1-0B69-4593-91D3-C4372463D6D7}" type="pres">
      <dgm:prSet presAssocID="{4E6424EE-558A-4DD6-B730-7DB1F88AA903}" presName="rootText" presStyleLbl="node2" presStyleIdx="2" presStyleCnt="5">
        <dgm:presLayoutVars>
          <dgm:chPref val="3"/>
        </dgm:presLayoutVars>
      </dgm:prSet>
      <dgm:spPr/>
      <dgm:t>
        <a:bodyPr/>
        <a:lstStyle/>
        <a:p>
          <a:endParaRPr lang="en-US"/>
        </a:p>
      </dgm:t>
    </dgm:pt>
    <dgm:pt modelId="{3310B6A9-3A4A-44E6-9EF6-B67B9722FA45}" type="pres">
      <dgm:prSet presAssocID="{4E6424EE-558A-4DD6-B730-7DB1F88AA903}" presName="rootConnector" presStyleLbl="node2" presStyleIdx="2" presStyleCnt="5"/>
      <dgm:spPr/>
      <dgm:t>
        <a:bodyPr/>
        <a:lstStyle/>
        <a:p>
          <a:endParaRPr lang="en-US"/>
        </a:p>
      </dgm:t>
    </dgm:pt>
    <dgm:pt modelId="{8B35D977-32BE-4DC0-B92C-41B607293298}" type="pres">
      <dgm:prSet presAssocID="{4E6424EE-558A-4DD6-B730-7DB1F88AA903}" presName="hierChild4" presStyleCnt="0"/>
      <dgm:spPr/>
    </dgm:pt>
    <dgm:pt modelId="{14088E8D-9FEB-47DF-BD3E-62EC2EFC9C7B}" type="pres">
      <dgm:prSet presAssocID="{4E6424EE-558A-4DD6-B730-7DB1F88AA903}" presName="hierChild5" presStyleCnt="0"/>
      <dgm:spPr/>
    </dgm:pt>
    <dgm:pt modelId="{99A547D0-EBA7-470B-8EA6-08A7C55E0F6B}" type="pres">
      <dgm:prSet presAssocID="{2E432AB8-B6EA-482C-9374-4771C8FBEDD3}" presName="Name37" presStyleLbl="parChTrans1D2" presStyleIdx="3" presStyleCnt="5"/>
      <dgm:spPr/>
      <dgm:t>
        <a:bodyPr/>
        <a:lstStyle/>
        <a:p>
          <a:endParaRPr lang="en-US"/>
        </a:p>
      </dgm:t>
    </dgm:pt>
    <dgm:pt modelId="{D57D66D4-AC1C-41DB-9B2F-852BB3844A17}" type="pres">
      <dgm:prSet presAssocID="{30444CAE-988E-461A-89BB-A83489727D26}" presName="hierRoot2" presStyleCnt="0">
        <dgm:presLayoutVars>
          <dgm:hierBranch val="init"/>
        </dgm:presLayoutVars>
      </dgm:prSet>
      <dgm:spPr/>
    </dgm:pt>
    <dgm:pt modelId="{041B6652-A421-4C9E-BBAF-34119C32D7C9}" type="pres">
      <dgm:prSet presAssocID="{30444CAE-988E-461A-89BB-A83489727D26}" presName="rootComposite" presStyleCnt="0"/>
      <dgm:spPr/>
    </dgm:pt>
    <dgm:pt modelId="{B44EB7CE-6CB1-49BF-AEBA-724C1C6DFCF5}" type="pres">
      <dgm:prSet presAssocID="{30444CAE-988E-461A-89BB-A83489727D26}" presName="rootText" presStyleLbl="node2" presStyleIdx="3" presStyleCnt="5">
        <dgm:presLayoutVars>
          <dgm:chPref val="3"/>
        </dgm:presLayoutVars>
      </dgm:prSet>
      <dgm:spPr/>
      <dgm:t>
        <a:bodyPr/>
        <a:lstStyle/>
        <a:p>
          <a:endParaRPr lang="en-US"/>
        </a:p>
      </dgm:t>
    </dgm:pt>
    <dgm:pt modelId="{0750205B-DF7D-4A7B-9AC5-88DEDA79709E}" type="pres">
      <dgm:prSet presAssocID="{30444CAE-988E-461A-89BB-A83489727D26}" presName="rootConnector" presStyleLbl="node2" presStyleIdx="3" presStyleCnt="5"/>
      <dgm:spPr/>
      <dgm:t>
        <a:bodyPr/>
        <a:lstStyle/>
        <a:p>
          <a:endParaRPr lang="en-US"/>
        </a:p>
      </dgm:t>
    </dgm:pt>
    <dgm:pt modelId="{5568A8B3-1F48-4336-B4B7-E780F64BFCA6}" type="pres">
      <dgm:prSet presAssocID="{30444CAE-988E-461A-89BB-A83489727D26}" presName="hierChild4" presStyleCnt="0"/>
      <dgm:spPr/>
    </dgm:pt>
    <dgm:pt modelId="{99952833-3F1A-4432-A8D7-25811AFB92F7}" type="pres">
      <dgm:prSet presAssocID="{30444CAE-988E-461A-89BB-A83489727D26}" presName="hierChild5" presStyleCnt="0"/>
      <dgm:spPr/>
    </dgm:pt>
    <dgm:pt modelId="{6681EA2B-B714-405D-A551-FE68829CDE27}" type="pres">
      <dgm:prSet presAssocID="{D9FAC78B-8288-4F3F-BBFC-2E7B28520BC0}" presName="Name37" presStyleLbl="parChTrans1D2" presStyleIdx="4" presStyleCnt="5"/>
      <dgm:spPr/>
      <dgm:t>
        <a:bodyPr/>
        <a:lstStyle/>
        <a:p>
          <a:endParaRPr lang="en-US"/>
        </a:p>
      </dgm:t>
    </dgm:pt>
    <dgm:pt modelId="{D39BB932-D1F4-4F7B-905D-46E3DEC72413}" type="pres">
      <dgm:prSet presAssocID="{B10FF2B3-A42B-413A-B9BB-7FBB63B1EE3E}" presName="hierRoot2" presStyleCnt="0">
        <dgm:presLayoutVars>
          <dgm:hierBranch val="init"/>
        </dgm:presLayoutVars>
      </dgm:prSet>
      <dgm:spPr/>
    </dgm:pt>
    <dgm:pt modelId="{C3BBFC21-219E-41F1-A8E2-1CEC16F73EBE}" type="pres">
      <dgm:prSet presAssocID="{B10FF2B3-A42B-413A-B9BB-7FBB63B1EE3E}" presName="rootComposite" presStyleCnt="0"/>
      <dgm:spPr/>
    </dgm:pt>
    <dgm:pt modelId="{530F0DF0-35B2-4DCC-9268-65593C8F1DFC}" type="pres">
      <dgm:prSet presAssocID="{B10FF2B3-A42B-413A-B9BB-7FBB63B1EE3E}" presName="rootText" presStyleLbl="node2" presStyleIdx="4" presStyleCnt="5">
        <dgm:presLayoutVars>
          <dgm:chPref val="3"/>
        </dgm:presLayoutVars>
      </dgm:prSet>
      <dgm:spPr/>
      <dgm:t>
        <a:bodyPr/>
        <a:lstStyle/>
        <a:p>
          <a:endParaRPr lang="en-US"/>
        </a:p>
      </dgm:t>
    </dgm:pt>
    <dgm:pt modelId="{6C97E05C-CDCF-4449-BDE8-E73D5251AB88}" type="pres">
      <dgm:prSet presAssocID="{B10FF2B3-A42B-413A-B9BB-7FBB63B1EE3E}" presName="rootConnector" presStyleLbl="node2" presStyleIdx="4" presStyleCnt="5"/>
      <dgm:spPr/>
      <dgm:t>
        <a:bodyPr/>
        <a:lstStyle/>
        <a:p>
          <a:endParaRPr lang="en-US"/>
        </a:p>
      </dgm:t>
    </dgm:pt>
    <dgm:pt modelId="{5C3E7E18-14F9-4F37-A8EB-DC639A520D1C}" type="pres">
      <dgm:prSet presAssocID="{B10FF2B3-A42B-413A-B9BB-7FBB63B1EE3E}" presName="hierChild4" presStyleCnt="0"/>
      <dgm:spPr/>
    </dgm:pt>
    <dgm:pt modelId="{C98B8124-A304-4AD8-AA02-30B7F5A92639}" type="pres">
      <dgm:prSet presAssocID="{B10FF2B3-A42B-413A-B9BB-7FBB63B1EE3E}" presName="hierChild5" presStyleCnt="0"/>
      <dgm:spPr/>
    </dgm:pt>
    <dgm:pt modelId="{0556AA5E-B6D1-4EAE-B028-533086E45F94}" type="pres">
      <dgm:prSet presAssocID="{D01FCFE1-F530-41AB-B09D-321BA0107BAC}" presName="hierChild3" presStyleCnt="0"/>
      <dgm:spPr/>
    </dgm:pt>
  </dgm:ptLst>
  <dgm:cxnLst>
    <dgm:cxn modelId="{F4170289-DCCC-48A7-ACA6-F26D0E5FC80A}" type="presOf" srcId="{D01FCFE1-F530-41AB-B09D-321BA0107BAC}" destId="{0AA091B1-AC14-4B5E-BE98-4D8DFAA89714}" srcOrd="1" destOrd="0" presId="urn:microsoft.com/office/officeart/2005/8/layout/orgChart1"/>
    <dgm:cxn modelId="{CB1489D7-70A3-42AC-A36A-D480E39A291F}" type="presOf" srcId="{B10FF2B3-A42B-413A-B9BB-7FBB63B1EE3E}" destId="{530F0DF0-35B2-4DCC-9268-65593C8F1DFC}" srcOrd="0" destOrd="0" presId="urn:microsoft.com/office/officeart/2005/8/layout/orgChart1"/>
    <dgm:cxn modelId="{01A74C93-7912-4812-815E-5E68D5C7DC0E}" type="presOf" srcId="{D4B877FD-4A68-4423-A0D1-C3EC88D11FED}" destId="{EA6993DF-9BAE-484A-ACBC-AFDC9B8215E6}" srcOrd="1" destOrd="0" presId="urn:microsoft.com/office/officeart/2005/8/layout/orgChart1"/>
    <dgm:cxn modelId="{73DFD878-9E31-41DA-8B51-88C3EBB194E2}" srcId="{D01FCFE1-F530-41AB-B09D-321BA0107BAC}" destId="{B10FF2B3-A42B-413A-B9BB-7FBB63B1EE3E}" srcOrd="4" destOrd="0" parTransId="{D9FAC78B-8288-4F3F-BBFC-2E7B28520BC0}" sibTransId="{CE87FE4D-33F9-4EEB-9F82-A6935FE2F01D}"/>
    <dgm:cxn modelId="{69D2662F-ECB5-45A6-BCEF-3A2300775B55}" type="presOf" srcId="{600A8D5E-FB6A-4572-9E9D-C936146B5B9F}" destId="{D6AD5C1C-65DB-4A96-A99B-C44DCFBBDBB5}" srcOrd="0" destOrd="0" presId="urn:microsoft.com/office/officeart/2005/8/layout/orgChart1"/>
    <dgm:cxn modelId="{82F1DDD9-A61F-4235-82C5-8F90F7CCE171}" type="presOf" srcId="{4DF01BEF-9D7D-4499-A3CC-6C2B407D1A7C}" destId="{AB73FB1F-21DE-452C-A327-2367C661F10E}" srcOrd="1" destOrd="0" presId="urn:microsoft.com/office/officeart/2005/8/layout/orgChart1"/>
    <dgm:cxn modelId="{6B5C88F0-590D-43AE-B452-F43E961DBF83}" type="presOf" srcId="{2E432AB8-B6EA-482C-9374-4771C8FBEDD3}" destId="{99A547D0-EBA7-470B-8EA6-08A7C55E0F6B}" srcOrd="0" destOrd="0" presId="urn:microsoft.com/office/officeart/2005/8/layout/orgChart1"/>
    <dgm:cxn modelId="{773E013B-5FE9-4E6C-B52E-46215DB0BD89}" type="presOf" srcId="{30444CAE-988E-461A-89BB-A83489727D26}" destId="{0750205B-DF7D-4A7B-9AC5-88DEDA79709E}" srcOrd="1" destOrd="0" presId="urn:microsoft.com/office/officeart/2005/8/layout/orgChart1"/>
    <dgm:cxn modelId="{273F6B2A-5837-441A-8334-53861510B169}" type="presOf" srcId="{4E6424EE-558A-4DD6-B730-7DB1F88AA903}" destId="{C57EBEC1-0B69-4593-91D3-C4372463D6D7}" srcOrd="0" destOrd="0" presId="urn:microsoft.com/office/officeart/2005/8/layout/orgChart1"/>
    <dgm:cxn modelId="{999EC554-3016-4F0E-9A60-8FA67AC3D99C}" srcId="{D01FCFE1-F530-41AB-B09D-321BA0107BAC}" destId="{30444CAE-988E-461A-89BB-A83489727D26}" srcOrd="3" destOrd="0" parTransId="{2E432AB8-B6EA-482C-9374-4771C8FBEDD3}" sibTransId="{97837C20-2AF8-45EF-949D-A2021A47CD23}"/>
    <dgm:cxn modelId="{01349644-0402-471D-BD70-5DC8EA405D99}" type="presOf" srcId="{D01FCFE1-F530-41AB-B09D-321BA0107BAC}" destId="{17E9945E-5F6D-42A7-9828-957AFAC20171}" srcOrd="0" destOrd="0" presId="urn:microsoft.com/office/officeart/2005/8/layout/orgChart1"/>
    <dgm:cxn modelId="{8A860FEA-62D5-4B4F-8B9A-143B8745FA05}" srcId="{D01FCFE1-F530-41AB-B09D-321BA0107BAC}" destId="{D4B877FD-4A68-4423-A0D1-C3EC88D11FED}" srcOrd="1" destOrd="0" parTransId="{600A8D5E-FB6A-4572-9E9D-C936146B5B9F}" sibTransId="{A87D7806-039F-4209-B729-87B55B9CDB12}"/>
    <dgm:cxn modelId="{1A436C9B-E613-492C-84A7-9762A53CAFDD}" type="presOf" srcId="{51A92148-9FAB-416C-B9A3-922DE9F5A929}" destId="{E3D798F2-66AE-40C3-9315-295CA084D2C1}" srcOrd="0" destOrd="0" presId="urn:microsoft.com/office/officeart/2005/8/layout/orgChart1"/>
    <dgm:cxn modelId="{E7E1F0CA-56E7-4763-9CB3-4144EDDE0107}" srcId="{D01FCFE1-F530-41AB-B09D-321BA0107BAC}" destId="{4DF01BEF-9D7D-4499-A3CC-6C2B407D1A7C}" srcOrd="0" destOrd="0" parTransId="{51A92148-9FAB-416C-B9A3-922DE9F5A929}" sibTransId="{4507F068-3891-4B68-8B4A-22830802EFB9}"/>
    <dgm:cxn modelId="{36FFB791-D1B5-44AE-A8DA-0BD0D4B24309}" type="presOf" srcId="{48104621-87D3-4786-A3BC-E5018BD9CF67}" destId="{CE858EE5-45DD-483E-9C20-656D812A70F6}" srcOrd="0" destOrd="0" presId="urn:microsoft.com/office/officeart/2005/8/layout/orgChart1"/>
    <dgm:cxn modelId="{E614F3CA-E763-447C-93E7-F17123DEDD6A}" srcId="{D01FCFE1-F530-41AB-B09D-321BA0107BAC}" destId="{4E6424EE-558A-4DD6-B730-7DB1F88AA903}" srcOrd="2" destOrd="0" parTransId="{B6A7F3AC-1248-4D1D-9C86-146B61BF8887}" sibTransId="{8FC0C838-2CD8-4815-872E-EE7FF13E75A8}"/>
    <dgm:cxn modelId="{DA27C4E7-E3F5-49F7-899A-56E32AAA498E}" type="presOf" srcId="{D9FAC78B-8288-4F3F-BBFC-2E7B28520BC0}" destId="{6681EA2B-B714-405D-A551-FE68829CDE27}" srcOrd="0" destOrd="0" presId="urn:microsoft.com/office/officeart/2005/8/layout/orgChart1"/>
    <dgm:cxn modelId="{02417D98-81CD-4A7B-B45E-0C5B26DD570D}" type="presOf" srcId="{B6A7F3AC-1248-4D1D-9C86-146B61BF8887}" destId="{FD35E40F-F042-4827-9F89-2B8E287E1CAB}" srcOrd="0" destOrd="0" presId="urn:microsoft.com/office/officeart/2005/8/layout/orgChart1"/>
    <dgm:cxn modelId="{FB4C3826-42E9-4D69-BB6F-EDAB0407D92C}" type="presOf" srcId="{4E6424EE-558A-4DD6-B730-7DB1F88AA903}" destId="{3310B6A9-3A4A-44E6-9EF6-B67B9722FA45}" srcOrd="1" destOrd="0" presId="urn:microsoft.com/office/officeart/2005/8/layout/orgChart1"/>
    <dgm:cxn modelId="{AA033929-734C-4F2C-BC24-3FB12B784BAE}" type="presOf" srcId="{30444CAE-988E-461A-89BB-A83489727D26}" destId="{B44EB7CE-6CB1-49BF-AEBA-724C1C6DFCF5}" srcOrd="0" destOrd="0" presId="urn:microsoft.com/office/officeart/2005/8/layout/orgChart1"/>
    <dgm:cxn modelId="{D37CD91E-F810-49BA-A1AE-7737C99A7FBD}" type="presOf" srcId="{4DF01BEF-9D7D-4499-A3CC-6C2B407D1A7C}" destId="{176667BF-EE82-4DC4-AD08-48E788CD7300}" srcOrd="0" destOrd="0" presId="urn:microsoft.com/office/officeart/2005/8/layout/orgChart1"/>
    <dgm:cxn modelId="{E98CE42A-DD43-48F7-8F9D-11211CC4E7F2}" type="presOf" srcId="{D4B877FD-4A68-4423-A0D1-C3EC88D11FED}" destId="{92A624E0-83A9-4E7C-BCC8-ED3174B59A13}" srcOrd="0" destOrd="0" presId="urn:microsoft.com/office/officeart/2005/8/layout/orgChart1"/>
    <dgm:cxn modelId="{2370B2C0-0B0C-4F1A-A3DF-06EAB488F8EE}" srcId="{48104621-87D3-4786-A3BC-E5018BD9CF67}" destId="{D01FCFE1-F530-41AB-B09D-321BA0107BAC}" srcOrd="0" destOrd="0" parTransId="{60037E28-CF41-444C-BA2A-CFA8AFC149B1}" sibTransId="{24DF6621-6446-44BE-979C-C6D09E732656}"/>
    <dgm:cxn modelId="{68C81748-DCA8-4867-9A6C-2CA63A50EC9D}" type="presOf" srcId="{B10FF2B3-A42B-413A-B9BB-7FBB63B1EE3E}" destId="{6C97E05C-CDCF-4449-BDE8-E73D5251AB88}" srcOrd="1" destOrd="0" presId="urn:microsoft.com/office/officeart/2005/8/layout/orgChart1"/>
    <dgm:cxn modelId="{424127A1-9F32-4F88-B721-B62B85FF5935}" type="presParOf" srcId="{CE858EE5-45DD-483E-9C20-656D812A70F6}" destId="{37DFC79D-D5B4-44CE-9217-83DCC49CC094}" srcOrd="0" destOrd="0" presId="urn:microsoft.com/office/officeart/2005/8/layout/orgChart1"/>
    <dgm:cxn modelId="{F0F0B8B9-4A29-4903-8960-50AA001472FE}" type="presParOf" srcId="{37DFC79D-D5B4-44CE-9217-83DCC49CC094}" destId="{F82A17FD-AB10-45CA-99E8-D681C139F106}" srcOrd="0" destOrd="0" presId="urn:microsoft.com/office/officeart/2005/8/layout/orgChart1"/>
    <dgm:cxn modelId="{BACC0D1F-8EE7-4861-B30B-03B89B72614E}" type="presParOf" srcId="{F82A17FD-AB10-45CA-99E8-D681C139F106}" destId="{17E9945E-5F6D-42A7-9828-957AFAC20171}" srcOrd="0" destOrd="0" presId="urn:microsoft.com/office/officeart/2005/8/layout/orgChart1"/>
    <dgm:cxn modelId="{8B8C5A9A-AF41-456D-BFCF-FCE50AE44A63}" type="presParOf" srcId="{F82A17FD-AB10-45CA-99E8-D681C139F106}" destId="{0AA091B1-AC14-4B5E-BE98-4D8DFAA89714}" srcOrd="1" destOrd="0" presId="urn:microsoft.com/office/officeart/2005/8/layout/orgChart1"/>
    <dgm:cxn modelId="{78EE6D55-BB70-46C3-9549-3ECEE44A705F}" type="presParOf" srcId="{37DFC79D-D5B4-44CE-9217-83DCC49CC094}" destId="{84281BCC-F193-4657-AB94-2BE0F2873381}" srcOrd="1" destOrd="0" presId="urn:microsoft.com/office/officeart/2005/8/layout/orgChart1"/>
    <dgm:cxn modelId="{BA8CBD01-9511-4ACF-99EE-790AF162FF0B}" type="presParOf" srcId="{84281BCC-F193-4657-AB94-2BE0F2873381}" destId="{E3D798F2-66AE-40C3-9315-295CA084D2C1}" srcOrd="0" destOrd="0" presId="urn:microsoft.com/office/officeart/2005/8/layout/orgChart1"/>
    <dgm:cxn modelId="{D7159849-EBB6-4C8E-AE55-18759B3E9F72}" type="presParOf" srcId="{84281BCC-F193-4657-AB94-2BE0F2873381}" destId="{D17BE94E-D006-4244-BA09-EACECBAFC05D}" srcOrd="1" destOrd="0" presId="urn:microsoft.com/office/officeart/2005/8/layout/orgChart1"/>
    <dgm:cxn modelId="{92A64123-61A1-40ED-8F28-9690CCD182CE}" type="presParOf" srcId="{D17BE94E-D006-4244-BA09-EACECBAFC05D}" destId="{2E9F1148-9BF8-46DF-A8A0-09D06061DA15}" srcOrd="0" destOrd="0" presId="urn:microsoft.com/office/officeart/2005/8/layout/orgChart1"/>
    <dgm:cxn modelId="{2B200F67-6F77-429D-9365-CDE532677C13}" type="presParOf" srcId="{2E9F1148-9BF8-46DF-A8A0-09D06061DA15}" destId="{176667BF-EE82-4DC4-AD08-48E788CD7300}" srcOrd="0" destOrd="0" presId="urn:microsoft.com/office/officeart/2005/8/layout/orgChart1"/>
    <dgm:cxn modelId="{EF1A1767-BB2F-4370-AC0B-881A6FF76E65}" type="presParOf" srcId="{2E9F1148-9BF8-46DF-A8A0-09D06061DA15}" destId="{AB73FB1F-21DE-452C-A327-2367C661F10E}" srcOrd="1" destOrd="0" presId="urn:microsoft.com/office/officeart/2005/8/layout/orgChart1"/>
    <dgm:cxn modelId="{F50713F0-29FD-4B66-82EF-B4732213DBDA}" type="presParOf" srcId="{D17BE94E-D006-4244-BA09-EACECBAFC05D}" destId="{A71C9E5E-AE25-4D51-820B-25A02E0A19F9}" srcOrd="1" destOrd="0" presId="urn:microsoft.com/office/officeart/2005/8/layout/orgChart1"/>
    <dgm:cxn modelId="{546F4508-30AB-4868-AF85-2AF9AF008FBB}" type="presParOf" srcId="{D17BE94E-D006-4244-BA09-EACECBAFC05D}" destId="{319A2E5F-9D0E-40EA-BF9C-33ABB8847B10}" srcOrd="2" destOrd="0" presId="urn:microsoft.com/office/officeart/2005/8/layout/orgChart1"/>
    <dgm:cxn modelId="{2E678821-8E8A-40B8-BE55-12DCF9486B19}" type="presParOf" srcId="{84281BCC-F193-4657-AB94-2BE0F2873381}" destId="{D6AD5C1C-65DB-4A96-A99B-C44DCFBBDBB5}" srcOrd="2" destOrd="0" presId="urn:microsoft.com/office/officeart/2005/8/layout/orgChart1"/>
    <dgm:cxn modelId="{A921AB77-EE6D-43CD-A9E3-64301798E235}" type="presParOf" srcId="{84281BCC-F193-4657-AB94-2BE0F2873381}" destId="{660C15C8-D65C-454B-9A08-A5D2BB42510D}" srcOrd="3" destOrd="0" presId="urn:microsoft.com/office/officeart/2005/8/layout/orgChart1"/>
    <dgm:cxn modelId="{CB13520F-C536-421A-99A7-7AEB64108A62}" type="presParOf" srcId="{660C15C8-D65C-454B-9A08-A5D2BB42510D}" destId="{6F4FF7FB-4D09-49CB-8524-72D9CA45AFA6}" srcOrd="0" destOrd="0" presId="urn:microsoft.com/office/officeart/2005/8/layout/orgChart1"/>
    <dgm:cxn modelId="{61E80678-3301-48AB-BEF6-5B9A95D6661A}" type="presParOf" srcId="{6F4FF7FB-4D09-49CB-8524-72D9CA45AFA6}" destId="{92A624E0-83A9-4E7C-BCC8-ED3174B59A13}" srcOrd="0" destOrd="0" presId="urn:microsoft.com/office/officeart/2005/8/layout/orgChart1"/>
    <dgm:cxn modelId="{64B0181F-B3AF-4C22-9D34-0EDD65BF7935}" type="presParOf" srcId="{6F4FF7FB-4D09-49CB-8524-72D9CA45AFA6}" destId="{EA6993DF-9BAE-484A-ACBC-AFDC9B8215E6}" srcOrd="1" destOrd="0" presId="urn:microsoft.com/office/officeart/2005/8/layout/orgChart1"/>
    <dgm:cxn modelId="{05D1CAD5-D14A-4745-82B7-D4750346E1E2}" type="presParOf" srcId="{660C15C8-D65C-454B-9A08-A5D2BB42510D}" destId="{0C0A42B9-D66D-4EC8-8899-543F8321AA36}" srcOrd="1" destOrd="0" presId="urn:microsoft.com/office/officeart/2005/8/layout/orgChart1"/>
    <dgm:cxn modelId="{E886C994-431B-4FC0-82CD-0A02B2F1DEB4}" type="presParOf" srcId="{660C15C8-D65C-454B-9A08-A5D2BB42510D}" destId="{BBE206E2-05FC-4061-9515-B915FBFEFDCC}" srcOrd="2" destOrd="0" presId="urn:microsoft.com/office/officeart/2005/8/layout/orgChart1"/>
    <dgm:cxn modelId="{4CF1997A-481D-4DDC-9174-81277F8E8F5A}" type="presParOf" srcId="{84281BCC-F193-4657-AB94-2BE0F2873381}" destId="{FD35E40F-F042-4827-9F89-2B8E287E1CAB}" srcOrd="4" destOrd="0" presId="urn:microsoft.com/office/officeart/2005/8/layout/orgChart1"/>
    <dgm:cxn modelId="{ACFD8D39-4308-4EF5-B153-BC1F27718C73}" type="presParOf" srcId="{84281BCC-F193-4657-AB94-2BE0F2873381}" destId="{E441379D-DCF2-4DB3-90A7-E2C9FFB7459B}" srcOrd="5" destOrd="0" presId="urn:microsoft.com/office/officeart/2005/8/layout/orgChart1"/>
    <dgm:cxn modelId="{8E44E1DE-688F-46B1-A796-6C7E5AC5D2C0}" type="presParOf" srcId="{E441379D-DCF2-4DB3-90A7-E2C9FFB7459B}" destId="{BCACD4B2-DCC4-47C0-AAD6-6570D753AD83}" srcOrd="0" destOrd="0" presId="urn:microsoft.com/office/officeart/2005/8/layout/orgChart1"/>
    <dgm:cxn modelId="{7F2B04C7-8F94-4C52-9DEF-E8D2E55C4096}" type="presParOf" srcId="{BCACD4B2-DCC4-47C0-AAD6-6570D753AD83}" destId="{C57EBEC1-0B69-4593-91D3-C4372463D6D7}" srcOrd="0" destOrd="0" presId="urn:microsoft.com/office/officeart/2005/8/layout/orgChart1"/>
    <dgm:cxn modelId="{B642EDF9-AA3B-4CE7-A03B-2456B44F38E9}" type="presParOf" srcId="{BCACD4B2-DCC4-47C0-AAD6-6570D753AD83}" destId="{3310B6A9-3A4A-44E6-9EF6-B67B9722FA45}" srcOrd="1" destOrd="0" presId="urn:microsoft.com/office/officeart/2005/8/layout/orgChart1"/>
    <dgm:cxn modelId="{153A54FC-2F00-4AA7-8A9D-527CD14148A5}" type="presParOf" srcId="{E441379D-DCF2-4DB3-90A7-E2C9FFB7459B}" destId="{8B35D977-32BE-4DC0-B92C-41B607293298}" srcOrd="1" destOrd="0" presId="urn:microsoft.com/office/officeart/2005/8/layout/orgChart1"/>
    <dgm:cxn modelId="{8C82B568-B890-49CC-8424-6DBDC9E443FB}" type="presParOf" srcId="{E441379D-DCF2-4DB3-90A7-E2C9FFB7459B}" destId="{14088E8D-9FEB-47DF-BD3E-62EC2EFC9C7B}" srcOrd="2" destOrd="0" presId="urn:microsoft.com/office/officeart/2005/8/layout/orgChart1"/>
    <dgm:cxn modelId="{480F1ACF-9A13-46C3-8D0F-F30E8B454B11}" type="presParOf" srcId="{84281BCC-F193-4657-AB94-2BE0F2873381}" destId="{99A547D0-EBA7-470B-8EA6-08A7C55E0F6B}" srcOrd="6" destOrd="0" presId="urn:microsoft.com/office/officeart/2005/8/layout/orgChart1"/>
    <dgm:cxn modelId="{5558A988-980B-4199-BAB2-4FD02A129FDF}" type="presParOf" srcId="{84281BCC-F193-4657-AB94-2BE0F2873381}" destId="{D57D66D4-AC1C-41DB-9B2F-852BB3844A17}" srcOrd="7" destOrd="0" presId="urn:microsoft.com/office/officeart/2005/8/layout/orgChart1"/>
    <dgm:cxn modelId="{650FD5B7-067B-4E22-AF52-34936FAA5B57}" type="presParOf" srcId="{D57D66D4-AC1C-41DB-9B2F-852BB3844A17}" destId="{041B6652-A421-4C9E-BBAF-34119C32D7C9}" srcOrd="0" destOrd="0" presId="urn:microsoft.com/office/officeart/2005/8/layout/orgChart1"/>
    <dgm:cxn modelId="{19AE1CEC-BBD5-48B4-A14F-E5F5F2980798}" type="presParOf" srcId="{041B6652-A421-4C9E-BBAF-34119C32D7C9}" destId="{B44EB7CE-6CB1-49BF-AEBA-724C1C6DFCF5}" srcOrd="0" destOrd="0" presId="urn:microsoft.com/office/officeart/2005/8/layout/orgChart1"/>
    <dgm:cxn modelId="{A877A35E-BA8B-4103-914C-66BF3F554A72}" type="presParOf" srcId="{041B6652-A421-4C9E-BBAF-34119C32D7C9}" destId="{0750205B-DF7D-4A7B-9AC5-88DEDA79709E}" srcOrd="1" destOrd="0" presId="urn:microsoft.com/office/officeart/2005/8/layout/orgChart1"/>
    <dgm:cxn modelId="{08E5C3F5-5370-4DEC-8CDF-12A8E12A3B69}" type="presParOf" srcId="{D57D66D4-AC1C-41DB-9B2F-852BB3844A17}" destId="{5568A8B3-1F48-4336-B4B7-E780F64BFCA6}" srcOrd="1" destOrd="0" presId="urn:microsoft.com/office/officeart/2005/8/layout/orgChart1"/>
    <dgm:cxn modelId="{B7C8B0BD-A136-4400-B0B2-79925970153E}" type="presParOf" srcId="{D57D66D4-AC1C-41DB-9B2F-852BB3844A17}" destId="{99952833-3F1A-4432-A8D7-25811AFB92F7}" srcOrd="2" destOrd="0" presId="urn:microsoft.com/office/officeart/2005/8/layout/orgChart1"/>
    <dgm:cxn modelId="{4B448683-D807-4880-816D-CD1D27B752ED}" type="presParOf" srcId="{84281BCC-F193-4657-AB94-2BE0F2873381}" destId="{6681EA2B-B714-405D-A551-FE68829CDE27}" srcOrd="8" destOrd="0" presId="urn:microsoft.com/office/officeart/2005/8/layout/orgChart1"/>
    <dgm:cxn modelId="{340FD447-5AA8-4962-BA2A-DE15914C0942}" type="presParOf" srcId="{84281BCC-F193-4657-AB94-2BE0F2873381}" destId="{D39BB932-D1F4-4F7B-905D-46E3DEC72413}" srcOrd="9" destOrd="0" presId="urn:microsoft.com/office/officeart/2005/8/layout/orgChart1"/>
    <dgm:cxn modelId="{37207184-77B2-4A93-A8E2-3A6A445BE5D6}" type="presParOf" srcId="{D39BB932-D1F4-4F7B-905D-46E3DEC72413}" destId="{C3BBFC21-219E-41F1-A8E2-1CEC16F73EBE}" srcOrd="0" destOrd="0" presId="urn:microsoft.com/office/officeart/2005/8/layout/orgChart1"/>
    <dgm:cxn modelId="{26D997DB-19CF-4529-BE2B-EBA63B1322A1}" type="presParOf" srcId="{C3BBFC21-219E-41F1-A8E2-1CEC16F73EBE}" destId="{530F0DF0-35B2-4DCC-9268-65593C8F1DFC}" srcOrd="0" destOrd="0" presId="urn:microsoft.com/office/officeart/2005/8/layout/orgChart1"/>
    <dgm:cxn modelId="{9D5E3AE1-4626-49CC-A34C-CC5D50DA11FE}" type="presParOf" srcId="{C3BBFC21-219E-41F1-A8E2-1CEC16F73EBE}" destId="{6C97E05C-CDCF-4449-BDE8-E73D5251AB88}" srcOrd="1" destOrd="0" presId="urn:microsoft.com/office/officeart/2005/8/layout/orgChart1"/>
    <dgm:cxn modelId="{A78E4A60-10D9-495D-B07E-E3184DF56E14}" type="presParOf" srcId="{D39BB932-D1F4-4F7B-905D-46E3DEC72413}" destId="{5C3E7E18-14F9-4F37-A8EB-DC639A520D1C}" srcOrd="1" destOrd="0" presId="urn:microsoft.com/office/officeart/2005/8/layout/orgChart1"/>
    <dgm:cxn modelId="{40FA1F10-33B5-4D3E-86F1-BC3714974BAB}" type="presParOf" srcId="{D39BB932-D1F4-4F7B-905D-46E3DEC72413}" destId="{C98B8124-A304-4AD8-AA02-30B7F5A92639}" srcOrd="2" destOrd="0" presId="urn:microsoft.com/office/officeart/2005/8/layout/orgChart1"/>
    <dgm:cxn modelId="{CEF617D8-6471-4974-8AD0-D433299804CA}" type="presParOf" srcId="{37DFC79D-D5B4-44CE-9217-83DCC49CC094}" destId="{0556AA5E-B6D1-4EAE-B028-533086E45F9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7EC5B77-8F3D-4A47-AE18-E21746E13DB8}"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n-US"/>
        </a:p>
      </dgm:t>
    </dgm:pt>
    <dgm:pt modelId="{BD737BA3-0F39-4036-8F7E-DED17C99153A}">
      <dgm:prSet phldrT="[Text]"/>
      <dgm:spPr/>
      <dgm:t>
        <a:bodyPr/>
        <a:lstStyle/>
        <a:p>
          <a:r>
            <a:rPr lang="ar-IQ" dirty="0" smtClean="0"/>
            <a:t>بناء بعض التحالفات مع بعض قوى الازمة بما يساعد في اضعاف قادة صنع الازمة و التمهيد لتحجيم دورهم وعزلهم عن عوامل التاثير في المنظمة واهدافها ومصالحها</a:t>
          </a:r>
          <a:endParaRPr lang="en-US" dirty="0"/>
        </a:p>
      </dgm:t>
    </dgm:pt>
    <dgm:pt modelId="{3F50B764-5C2E-48B0-AFD6-CBAABC3B2FCC}" type="parTrans" cxnId="{1922CD42-05D6-4804-9B53-52762CE184F1}">
      <dgm:prSet/>
      <dgm:spPr/>
      <dgm:t>
        <a:bodyPr/>
        <a:lstStyle/>
        <a:p>
          <a:endParaRPr lang="en-US"/>
        </a:p>
      </dgm:t>
    </dgm:pt>
    <dgm:pt modelId="{E607A4A9-566B-4140-9293-3787DCBA2B44}" type="sibTrans" cxnId="{1922CD42-05D6-4804-9B53-52762CE184F1}">
      <dgm:prSet/>
      <dgm:spPr/>
      <dgm:t>
        <a:bodyPr/>
        <a:lstStyle/>
        <a:p>
          <a:endParaRPr lang="en-US"/>
        </a:p>
      </dgm:t>
    </dgm:pt>
    <dgm:pt modelId="{3527F49C-ADE9-4438-A56F-A209F99F9E59}">
      <dgm:prSet phldrT="[Text]"/>
      <dgm:spPr/>
      <dgm:t>
        <a:bodyPr/>
        <a:lstStyle/>
        <a:p>
          <a:r>
            <a:rPr lang="ar-IQ" dirty="0" smtClean="0"/>
            <a:t>من استعاب وامتصاص الضغوط الازموية واحتواء الازمة من خلال بعض ادوات الاستجابة الجزئية لقوى الازمة </a:t>
          </a:r>
          <a:endParaRPr lang="en-US" dirty="0"/>
        </a:p>
      </dgm:t>
    </dgm:pt>
    <dgm:pt modelId="{C4432423-4B7F-471E-BEDB-BC60C5C9ECBE}" type="parTrans" cxnId="{332E312D-78F2-407E-9FB4-DCEBA6FC049B}">
      <dgm:prSet/>
      <dgm:spPr/>
      <dgm:t>
        <a:bodyPr/>
        <a:lstStyle/>
        <a:p>
          <a:endParaRPr lang="en-US"/>
        </a:p>
      </dgm:t>
    </dgm:pt>
    <dgm:pt modelId="{1812E092-BFD6-4837-A1DD-ADE992C49CAD}" type="sibTrans" cxnId="{332E312D-78F2-407E-9FB4-DCEBA6FC049B}">
      <dgm:prSet/>
      <dgm:spPr/>
      <dgm:t>
        <a:bodyPr/>
        <a:lstStyle/>
        <a:p>
          <a:endParaRPr lang="en-US"/>
        </a:p>
      </dgm:t>
    </dgm:pt>
    <dgm:pt modelId="{E3A49C7C-267D-4F7F-A20E-8266572ACFD4}" type="pres">
      <dgm:prSet presAssocID="{67EC5B77-8F3D-4A47-AE18-E21746E13DB8}" presName="cycle" presStyleCnt="0">
        <dgm:presLayoutVars>
          <dgm:dir/>
          <dgm:resizeHandles val="exact"/>
        </dgm:presLayoutVars>
      </dgm:prSet>
      <dgm:spPr/>
      <dgm:t>
        <a:bodyPr/>
        <a:lstStyle/>
        <a:p>
          <a:endParaRPr lang="en-US"/>
        </a:p>
      </dgm:t>
    </dgm:pt>
    <dgm:pt modelId="{8E7A01E5-2F4C-47C6-98A6-88CAF560644E}" type="pres">
      <dgm:prSet presAssocID="{BD737BA3-0F39-4036-8F7E-DED17C99153A}" presName="arrow" presStyleLbl="node1" presStyleIdx="0" presStyleCnt="2">
        <dgm:presLayoutVars>
          <dgm:bulletEnabled val="1"/>
        </dgm:presLayoutVars>
      </dgm:prSet>
      <dgm:spPr/>
      <dgm:t>
        <a:bodyPr/>
        <a:lstStyle/>
        <a:p>
          <a:endParaRPr lang="en-US"/>
        </a:p>
      </dgm:t>
    </dgm:pt>
    <dgm:pt modelId="{48EAB3AD-699A-4B44-AE90-BB29CAFF4033}" type="pres">
      <dgm:prSet presAssocID="{3527F49C-ADE9-4438-A56F-A209F99F9E59}" presName="arrow" presStyleLbl="node1" presStyleIdx="1" presStyleCnt="2">
        <dgm:presLayoutVars>
          <dgm:bulletEnabled val="1"/>
        </dgm:presLayoutVars>
      </dgm:prSet>
      <dgm:spPr/>
      <dgm:t>
        <a:bodyPr/>
        <a:lstStyle/>
        <a:p>
          <a:endParaRPr lang="en-US"/>
        </a:p>
      </dgm:t>
    </dgm:pt>
  </dgm:ptLst>
  <dgm:cxnLst>
    <dgm:cxn modelId="{B0287A8B-8500-4A43-9F84-A3050E17D343}" type="presOf" srcId="{3527F49C-ADE9-4438-A56F-A209F99F9E59}" destId="{48EAB3AD-699A-4B44-AE90-BB29CAFF4033}" srcOrd="0" destOrd="0" presId="urn:microsoft.com/office/officeart/2005/8/layout/arrow1"/>
    <dgm:cxn modelId="{E144FF0D-E3FC-47BE-86FF-2F5A935E40AB}" type="presOf" srcId="{67EC5B77-8F3D-4A47-AE18-E21746E13DB8}" destId="{E3A49C7C-267D-4F7F-A20E-8266572ACFD4}" srcOrd="0" destOrd="0" presId="urn:microsoft.com/office/officeart/2005/8/layout/arrow1"/>
    <dgm:cxn modelId="{780B1FE4-8D22-4B13-B918-1E2FF822CC76}" type="presOf" srcId="{BD737BA3-0F39-4036-8F7E-DED17C99153A}" destId="{8E7A01E5-2F4C-47C6-98A6-88CAF560644E}" srcOrd="0" destOrd="0" presId="urn:microsoft.com/office/officeart/2005/8/layout/arrow1"/>
    <dgm:cxn modelId="{1922CD42-05D6-4804-9B53-52762CE184F1}" srcId="{67EC5B77-8F3D-4A47-AE18-E21746E13DB8}" destId="{BD737BA3-0F39-4036-8F7E-DED17C99153A}" srcOrd="0" destOrd="0" parTransId="{3F50B764-5C2E-48B0-AFD6-CBAABC3B2FCC}" sibTransId="{E607A4A9-566B-4140-9293-3787DCBA2B44}"/>
    <dgm:cxn modelId="{332E312D-78F2-407E-9FB4-DCEBA6FC049B}" srcId="{67EC5B77-8F3D-4A47-AE18-E21746E13DB8}" destId="{3527F49C-ADE9-4438-A56F-A209F99F9E59}" srcOrd="1" destOrd="0" parTransId="{C4432423-4B7F-471E-BEDB-BC60C5C9ECBE}" sibTransId="{1812E092-BFD6-4837-A1DD-ADE992C49CAD}"/>
    <dgm:cxn modelId="{AB0FDF12-6CE8-4B27-8817-AAB43F98520D}" type="presParOf" srcId="{E3A49C7C-267D-4F7F-A20E-8266572ACFD4}" destId="{8E7A01E5-2F4C-47C6-98A6-88CAF560644E}" srcOrd="0" destOrd="0" presId="urn:microsoft.com/office/officeart/2005/8/layout/arrow1"/>
    <dgm:cxn modelId="{419B0778-C39A-44EB-BDD8-CC9A11ED16A5}" type="presParOf" srcId="{E3A49C7C-267D-4F7F-A20E-8266572ACFD4}" destId="{48EAB3AD-699A-4B44-AE90-BB29CAFF4033}"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6D4BE2-8540-4E79-BC54-34136EE5E021}" type="doc">
      <dgm:prSet loTypeId="urn:microsoft.com/office/officeart/2005/8/layout/chart3" loCatId="cycle" qsTypeId="urn:microsoft.com/office/officeart/2005/8/quickstyle/simple1" qsCatId="simple" csTypeId="urn:microsoft.com/office/officeart/2005/8/colors/accent1_2" csCatId="accent1" phldr="1"/>
      <dgm:spPr/>
    </dgm:pt>
    <dgm:pt modelId="{521BC931-AE7E-4344-8E67-57DC6FE0B469}">
      <dgm:prSet phldrT="[Text]"/>
      <dgm:spPr/>
      <dgm:t>
        <a:bodyPr/>
        <a:lstStyle/>
        <a:p>
          <a:r>
            <a:rPr lang="ar-SA" dirty="0" smtClean="0"/>
            <a:t>تعزيز موقفهم التفاوضي، لإزالة الصواريخ الأمريكية من تركيا</a:t>
          </a:r>
          <a:endParaRPr lang="en-US" dirty="0"/>
        </a:p>
      </dgm:t>
    </dgm:pt>
    <dgm:pt modelId="{5B1CD4F1-4227-4106-B51A-FF61C6B74C6D}" type="parTrans" cxnId="{EA07044C-EEA1-43EB-BA5A-5408CB7C6B78}">
      <dgm:prSet/>
      <dgm:spPr/>
      <dgm:t>
        <a:bodyPr/>
        <a:lstStyle/>
        <a:p>
          <a:endParaRPr lang="en-US"/>
        </a:p>
      </dgm:t>
    </dgm:pt>
    <dgm:pt modelId="{53129807-E51B-45C4-8FBC-633B40FB9FE7}" type="sibTrans" cxnId="{EA07044C-EEA1-43EB-BA5A-5408CB7C6B78}">
      <dgm:prSet/>
      <dgm:spPr/>
      <dgm:t>
        <a:bodyPr/>
        <a:lstStyle/>
        <a:p>
          <a:endParaRPr lang="en-US"/>
        </a:p>
      </dgm:t>
    </dgm:pt>
    <dgm:pt modelId="{795010DD-A6AF-4119-ADDD-CFECA11D4F5F}">
      <dgm:prSet phldrT="[Text]"/>
      <dgm:spPr/>
      <dgm:t>
        <a:bodyPr/>
        <a:lstStyle/>
        <a:p>
          <a:r>
            <a:rPr lang="ar-SA" dirty="0" smtClean="0"/>
            <a:t>على صرامة التحذيرات الأمريكية، حفزاً للرئيس الأمريكي إلى تنفيذ تهديده،</a:t>
          </a:r>
          <a:endParaRPr lang="en-US" dirty="0"/>
        </a:p>
      </dgm:t>
    </dgm:pt>
    <dgm:pt modelId="{8200F3E9-488F-4F33-85F0-90C0BADA1F31}" type="parTrans" cxnId="{35FAD6C8-F981-4C9D-8D31-37061A2C4311}">
      <dgm:prSet/>
      <dgm:spPr/>
      <dgm:t>
        <a:bodyPr/>
        <a:lstStyle/>
        <a:p>
          <a:endParaRPr lang="en-US"/>
        </a:p>
      </dgm:t>
    </dgm:pt>
    <dgm:pt modelId="{ECA4719B-4DB5-436D-871A-ACD01B11D7E7}" type="sibTrans" cxnId="{35FAD6C8-F981-4C9D-8D31-37061A2C4311}">
      <dgm:prSet/>
      <dgm:spPr/>
      <dgm:t>
        <a:bodyPr/>
        <a:lstStyle/>
        <a:p>
          <a:endParaRPr lang="en-US"/>
        </a:p>
      </dgm:t>
    </dgm:pt>
    <dgm:pt modelId="{948FFB13-3D9C-42B5-AB80-6523CE15B1AE}">
      <dgm:prSet phldrT="[Text]"/>
      <dgm:spPr/>
      <dgm:t>
        <a:bodyPr/>
        <a:lstStyle/>
        <a:p>
          <a:r>
            <a:rPr lang="ar-SA" dirty="0" smtClean="0"/>
            <a:t>بأن هدف الاتحاد السوفيتي، إنما هو الدفاع عن كوبا،</a:t>
          </a:r>
          <a:endParaRPr lang="en-US" dirty="0"/>
        </a:p>
      </dgm:t>
    </dgm:pt>
    <dgm:pt modelId="{FB01618F-6AD4-4A48-8832-19E0CC1384E5}" type="parTrans" cxnId="{D3C4A969-27CC-4776-AF0A-EEBC6A1B8E2C}">
      <dgm:prSet/>
      <dgm:spPr/>
      <dgm:t>
        <a:bodyPr/>
        <a:lstStyle/>
        <a:p>
          <a:endParaRPr lang="en-US"/>
        </a:p>
      </dgm:t>
    </dgm:pt>
    <dgm:pt modelId="{7BDCCB57-88CE-45A1-AFA4-573E1C735A84}" type="sibTrans" cxnId="{D3C4A969-27CC-4776-AF0A-EEBC6A1B8E2C}">
      <dgm:prSet/>
      <dgm:spPr/>
      <dgm:t>
        <a:bodyPr/>
        <a:lstStyle/>
        <a:p>
          <a:endParaRPr lang="en-US"/>
        </a:p>
      </dgm:t>
    </dgm:pt>
    <dgm:pt modelId="{FB4949AE-91EC-467F-880B-1C0E0102CD02}" type="pres">
      <dgm:prSet presAssocID="{B26D4BE2-8540-4E79-BC54-34136EE5E021}" presName="compositeShape" presStyleCnt="0">
        <dgm:presLayoutVars>
          <dgm:chMax val="7"/>
          <dgm:dir/>
          <dgm:resizeHandles val="exact"/>
        </dgm:presLayoutVars>
      </dgm:prSet>
      <dgm:spPr/>
    </dgm:pt>
    <dgm:pt modelId="{B13A8AB6-D98B-4DC9-9AE5-BE3A355220A4}" type="pres">
      <dgm:prSet presAssocID="{B26D4BE2-8540-4E79-BC54-34136EE5E021}" presName="wedge1" presStyleLbl="node1" presStyleIdx="0" presStyleCnt="3" custLinFactNeighborX="-4018" custLinFactNeighborY="2296"/>
      <dgm:spPr/>
      <dgm:t>
        <a:bodyPr/>
        <a:lstStyle/>
        <a:p>
          <a:endParaRPr lang="en-US"/>
        </a:p>
      </dgm:t>
    </dgm:pt>
    <dgm:pt modelId="{CA7D5506-E508-4A0C-84B2-EF88BD4798AC}" type="pres">
      <dgm:prSet presAssocID="{B26D4BE2-8540-4E79-BC54-34136EE5E021}" presName="wedge1Tx" presStyleLbl="node1" presStyleIdx="0" presStyleCnt="3">
        <dgm:presLayoutVars>
          <dgm:chMax val="0"/>
          <dgm:chPref val="0"/>
          <dgm:bulletEnabled val="1"/>
        </dgm:presLayoutVars>
      </dgm:prSet>
      <dgm:spPr/>
      <dgm:t>
        <a:bodyPr/>
        <a:lstStyle/>
        <a:p>
          <a:endParaRPr lang="en-US"/>
        </a:p>
      </dgm:t>
    </dgm:pt>
    <dgm:pt modelId="{EA424677-A6CE-4609-956F-617C81B866AF}" type="pres">
      <dgm:prSet presAssocID="{B26D4BE2-8540-4E79-BC54-34136EE5E021}" presName="wedge2" presStyleLbl="node1" presStyleIdx="1" presStyleCnt="3"/>
      <dgm:spPr/>
      <dgm:t>
        <a:bodyPr/>
        <a:lstStyle/>
        <a:p>
          <a:endParaRPr lang="en-US"/>
        </a:p>
      </dgm:t>
    </dgm:pt>
    <dgm:pt modelId="{343F14DC-C0F5-495E-B038-316BCE23FE1C}" type="pres">
      <dgm:prSet presAssocID="{B26D4BE2-8540-4E79-BC54-34136EE5E021}" presName="wedge2Tx" presStyleLbl="node1" presStyleIdx="1" presStyleCnt="3">
        <dgm:presLayoutVars>
          <dgm:chMax val="0"/>
          <dgm:chPref val="0"/>
          <dgm:bulletEnabled val="1"/>
        </dgm:presLayoutVars>
      </dgm:prSet>
      <dgm:spPr/>
      <dgm:t>
        <a:bodyPr/>
        <a:lstStyle/>
        <a:p>
          <a:endParaRPr lang="en-US"/>
        </a:p>
      </dgm:t>
    </dgm:pt>
    <dgm:pt modelId="{3FA7D254-3794-4A58-91DA-7AECBCFEB37D}" type="pres">
      <dgm:prSet presAssocID="{B26D4BE2-8540-4E79-BC54-34136EE5E021}" presName="wedge3" presStyleLbl="node1" presStyleIdx="2" presStyleCnt="3"/>
      <dgm:spPr/>
      <dgm:t>
        <a:bodyPr/>
        <a:lstStyle/>
        <a:p>
          <a:endParaRPr lang="en-US"/>
        </a:p>
      </dgm:t>
    </dgm:pt>
    <dgm:pt modelId="{F370DCCB-1F97-4D41-8B90-0798C4AA8260}" type="pres">
      <dgm:prSet presAssocID="{B26D4BE2-8540-4E79-BC54-34136EE5E021}" presName="wedge3Tx" presStyleLbl="node1" presStyleIdx="2" presStyleCnt="3">
        <dgm:presLayoutVars>
          <dgm:chMax val="0"/>
          <dgm:chPref val="0"/>
          <dgm:bulletEnabled val="1"/>
        </dgm:presLayoutVars>
      </dgm:prSet>
      <dgm:spPr/>
      <dgm:t>
        <a:bodyPr/>
        <a:lstStyle/>
        <a:p>
          <a:endParaRPr lang="en-US"/>
        </a:p>
      </dgm:t>
    </dgm:pt>
  </dgm:ptLst>
  <dgm:cxnLst>
    <dgm:cxn modelId="{593B723B-726F-46C1-8707-0D7105C6DC8D}" type="presOf" srcId="{948FFB13-3D9C-42B5-AB80-6523CE15B1AE}" destId="{3FA7D254-3794-4A58-91DA-7AECBCFEB37D}" srcOrd="0" destOrd="0" presId="urn:microsoft.com/office/officeart/2005/8/layout/chart3"/>
    <dgm:cxn modelId="{35FAD6C8-F981-4C9D-8D31-37061A2C4311}" srcId="{B26D4BE2-8540-4E79-BC54-34136EE5E021}" destId="{795010DD-A6AF-4119-ADDD-CFECA11D4F5F}" srcOrd="1" destOrd="0" parTransId="{8200F3E9-488F-4F33-85F0-90C0BADA1F31}" sibTransId="{ECA4719B-4DB5-436D-871A-ACD01B11D7E7}"/>
    <dgm:cxn modelId="{F0C195D1-A923-4857-B6F4-AC7D1955C1AC}" type="presOf" srcId="{795010DD-A6AF-4119-ADDD-CFECA11D4F5F}" destId="{343F14DC-C0F5-495E-B038-316BCE23FE1C}" srcOrd="1" destOrd="0" presId="urn:microsoft.com/office/officeart/2005/8/layout/chart3"/>
    <dgm:cxn modelId="{6FB8B1E1-1C4A-43B0-A650-362706367C37}" type="presOf" srcId="{948FFB13-3D9C-42B5-AB80-6523CE15B1AE}" destId="{F370DCCB-1F97-4D41-8B90-0798C4AA8260}" srcOrd="1" destOrd="0" presId="urn:microsoft.com/office/officeart/2005/8/layout/chart3"/>
    <dgm:cxn modelId="{03AA1BC4-B7C3-4DD7-A077-075FD2BAEB37}" type="presOf" srcId="{795010DD-A6AF-4119-ADDD-CFECA11D4F5F}" destId="{EA424677-A6CE-4609-956F-617C81B866AF}" srcOrd="0" destOrd="0" presId="urn:microsoft.com/office/officeart/2005/8/layout/chart3"/>
    <dgm:cxn modelId="{D3C4A969-27CC-4776-AF0A-EEBC6A1B8E2C}" srcId="{B26D4BE2-8540-4E79-BC54-34136EE5E021}" destId="{948FFB13-3D9C-42B5-AB80-6523CE15B1AE}" srcOrd="2" destOrd="0" parTransId="{FB01618F-6AD4-4A48-8832-19E0CC1384E5}" sibTransId="{7BDCCB57-88CE-45A1-AFA4-573E1C735A84}"/>
    <dgm:cxn modelId="{5EC7E7E8-8F01-4561-B032-5BCD83AF8E8F}" type="presOf" srcId="{521BC931-AE7E-4344-8E67-57DC6FE0B469}" destId="{B13A8AB6-D98B-4DC9-9AE5-BE3A355220A4}" srcOrd="0" destOrd="0" presId="urn:microsoft.com/office/officeart/2005/8/layout/chart3"/>
    <dgm:cxn modelId="{EA07044C-EEA1-43EB-BA5A-5408CB7C6B78}" srcId="{B26D4BE2-8540-4E79-BC54-34136EE5E021}" destId="{521BC931-AE7E-4344-8E67-57DC6FE0B469}" srcOrd="0" destOrd="0" parTransId="{5B1CD4F1-4227-4106-B51A-FF61C6B74C6D}" sibTransId="{53129807-E51B-45C4-8FBC-633B40FB9FE7}"/>
    <dgm:cxn modelId="{76532DDF-1ED6-489A-8D71-1AAB0314F54D}" type="presOf" srcId="{B26D4BE2-8540-4E79-BC54-34136EE5E021}" destId="{FB4949AE-91EC-467F-880B-1C0E0102CD02}" srcOrd="0" destOrd="0" presId="urn:microsoft.com/office/officeart/2005/8/layout/chart3"/>
    <dgm:cxn modelId="{95DD9B8E-335A-43C4-B99C-68F53D082B00}" type="presOf" srcId="{521BC931-AE7E-4344-8E67-57DC6FE0B469}" destId="{CA7D5506-E508-4A0C-84B2-EF88BD4798AC}" srcOrd="1" destOrd="0" presId="urn:microsoft.com/office/officeart/2005/8/layout/chart3"/>
    <dgm:cxn modelId="{71634373-7A6A-4617-B192-A6CFA4C23A2D}" type="presParOf" srcId="{FB4949AE-91EC-467F-880B-1C0E0102CD02}" destId="{B13A8AB6-D98B-4DC9-9AE5-BE3A355220A4}" srcOrd="0" destOrd="0" presId="urn:microsoft.com/office/officeart/2005/8/layout/chart3"/>
    <dgm:cxn modelId="{6E4F8536-C77C-45AC-98E1-5BFAE951ECC2}" type="presParOf" srcId="{FB4949AE-91EC-467F-880B-1C0E0102CD02}" destId="{CA7D5506-E508-4A0C-84B2-EF88BD4798AC}" srcOrd="1" destOrd="0" presId="urn:microsoft.com/office/officeart/2005/8/layout/chart3"/>
    <dgm:cxn modelId="{CD05CDAE-AB2F-4ADD-A8D9-BCA088E76E38}" type="presParOf" srcId="{FB4949AE-91EC-467F-880B-1C0E0102CD02}" destId="{EA424677-A6CE-4609-956F-617C81B866AF}" srcOrd="2" destOrd="0" presId="urn:microsoft.com/office/officeart/2005/8/layout/chart3"/>
    <dgm:cxn modelId="{04BEA51C-E052-407D-B107-F4D38252DAB6}" type="presParOf" srcId="{FB4949AE-91EC-467F-880B-1C0E0102CD02}" destId="{343F14DC-C0F5-495E-B038-316BCE23FE1C}" srcOrd="3" destOrd="0" presId="urn:microsoft.com/office/officeart/2005/8/layout/chart3"/>
    <dgm:cxn modelId="{30DBE002-709F-4213-87A4-7F6FC73CC357}" type="presParOf" srcId="{FB4949AE-91EC-467F-880B-1C0E0102CD02}" destId="{3FA7D254-3794-4A58-91DA-7AECBCFEB37D}" srcOrd="4" destOrd="0" presId="urn:microsoft.com/office/officeart/2005/8/layout/chart3"/>
    <dgm:cxn modelId="{DDCB02EC-5E38-41C7-8782-72B170B2AFDF}" type="presParOf" srcId="{FB4949AE-91EC-467F-880B-1C0E0102CD02}" destId="{F370DCCB-1F97-4D41-8B90-0798C4AA8260}"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5F03E6A-99D5-40A7-AAE8-23306ECB2AE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4919601-A66D-4EE5-ACA1-BC636FC53F7E}">
      <dgm:prSet phldrT="[Text]"/>
      <dgm:spPr/>
      <dgm:t>
        <a:bodyPr/>
        <a:lstStyle/>
        <a:p>
          <a:r>
            <a:rPr lang="ar-IQ" dirty="0" smtClean="0"/>
            <a:t>خيارات</a:t>
          </a:r>
          <a:endParaRPr lang="en-US" dirty="0"/>
        </a:p>
      </dgm:t>
    </dgm:pt>
    <dgm:pt modelId="{75C8D713-C508-41AE-B7BF-3A24251A3FD8}" type="parTrans" cxnId="{6B79A8BE-1EE7-4803-B9F2-2E918D792AF0}">
      <dgm:prSet/>
      <dgm:spPr/>
      <dgm:t>
        <a:bodyPr/>
        <a:lstStyle/>
        <a:p>
          <a:endParaRPr lang="en-US"/>
        </a:p>
      </dgm:t>
    </dgm:pt>
    <dgm:pt modelId="{528902E0-170F-4F81-B079-F1AD2243A8ED}" type="sibTrans" cxnId="{6B79A8BE-1EE7-4803-B9F2-2E918D792AF0}">
      <dgm:prSet/>
      <dgm:spPr/>
      <dgm:t>
        <a:bodyPr/>
        <a:lstStyle/>
        <a:p>
          <a:endParaRPr lang="en-US"/>
        </a:p>
      </dgm:t>
    </dgm:pt>
    <dgm:pt modelId="{179710AB-7AB5-473E-8C4A-7E60E0741B09}">
      <dgm:prSet phldrT="[Text]"/>
      <dgm:spPr/>
      <dgm:t>
        <a:bodyPr/>
        <a:lstStyle/>
        <a:p>
          <a:r>
            <a:rPr lang="ar-SA" dirty="0" smtClean="0"/>
            <a:t>الضغط على الاتحاد السوفيتي</a:t>
          </a:r>
          <a:endParaRPr lang="en-US" dirty="0"/>
        </a:p>
      </dgm:t>
    </dgm:pt>
    <dgm:pt modelId="{F6C522E6-B632-4C1C-B18F-23469F6CCC40}" type="parTrans" cxnId="{26EEECC7-844A-4D34-9C31-2F4B246AE05F}">
      <dgm:prSet/>
      <dgm:spPr/>
      <dgm:t>
        <a:bodyPr/>
        <a:lstStyle/>
        <a:p>
          <a:endParaRPr lang="en-US"/>
        </a:p>
      </dgm:t>
    </dgm:pt>
    <dgm:pt modelId="{D267A9AB-5F40-4579-A6DA-2BD61ACB2202}" type="sibTrans" cxnId="{26EEECC7-844A-4D34-9C31-2F4B246AE05F}">
      <dgm:prSet/>
      <dgm:spPr/>
      <dgm:t>
        <a:bodyPr/>
        <a:lstStyle/>
        <a:p>
          <a:endParaRPr lang="en-US"/>
        </a:p>
      </dgm:t>
    </dgm:pt>
    <dgm:pt modelId="{79B42EFD-7282-4C78-89AF-A2105B36E0C4}">
      <dgm:prSet phldrT="[Text]"/>
      <dgm:spPr/>
      <dgm:t>
        <a:bodyPr/>
        <a:lstStyle/>
        <a:p>
          <a:r>
            <a:rPr lang="ar-IQ" dirty="0" smtClean="0"/>
            <a:t>العلنية </a:t>
          </a:r>
          <a:r>
            <a:rPr lang="ar-SA" dirty="0" smtClean="0"/>
            <a:t>الأمم المتحدة</a:t>
          </a:r>
          <a:r>
            <a:rPr lang="en-US" dirty="0" smtClean="0"/>
            <a:t> x</a:t>
          </a:r>
          <a:endParaRPr lang="en-US" dirty="0"/>
        </a:p>
      </dgm:t>
    </dgm:pt>
    <dgm:pt modelId="{647CE917-9CD6-4EB7-AA37-3DF67C32D706}" type="parTrans" cxnId="{29E62681-E69C-42FE-BE25-C31C98B2B7D9}">
      <dgm:prSet/>
      <dgm:spPr/>
      <dgm:t>
        <a:bodyPr/>
        <a:lstStyle/>
        <a:p>
          <a:endParaRPr lang="en-US"/>
        </a:p>
      </dgm:t>
    </dgm:pt>
    <dgm:pt modelId="{5B070962-73C2-4F8A-8A8C-723F56D32B90}" type="sibTrans" cxnId="{29E62681-E69C-42FE-BE25-C31C98B2B7D9}">
      <dgm:prSet/>
      <dgm:spPr/>
      <dgm:t>
        <a:bodyPr/>
        <a:lstStyle/>
        <a:p>
          <a:endParaRPr lang="en-US"/>
        </a:p>
      </dgm:t>
    </dgm:pt>
    <dgm:pt modelId="{5D615D06-CFB0-4489-9FC9-D0757F61A0E3}">
      <dgm:prSet phldrT="[Text]"/>
      <dgm:spPr/>
      <dgm:t>
        <a:bodyPr/>
        <a:lstStyle/>
        <a:p>
          <a:r>
            <a:rPr lang="ar-IQ" dirty="0" smtClean="0"/>
            <a:t> </a:t>
          </a:r>
          <a:r>
            <a:rPr lang="en-US" dirty="0" smtClean="0"/>
            <a:t>x</a:t>
          </a:r>
          <a:r>
            <a:rPr lang="ar-SA" dirty="0" smtClean="0"/>
            <a:t>غزو كوبا </a:t>
          </a:r>
          <a:endParaRPr lang="en-US" dirty="0"/>
        </a:p>
      </dgm:t>
    </dgm:pt>
    <dgm:pt modelId="{F05B72A8-5C85-40A0-9470-F25A5B495266}" type="parTrans" cxnId="{A6707DDB-B952-4223-841E-9F2A1A55FED8}">
      <dgm:prSet/>
      <dgm:spPr/>
      <dgm:t>
        <a:bodyPr/>
        <a:lstStyle/>
        <a:p>
          <a:endParaRPr lang="en-US"/>
        </a:p>
      </dgm:t>
    </dgm:pt>
    <dgm:pt modelId="{9657A53C-344B-495B-9D00-9159D54482F3}" type="sibTrans" cxnId="{A6707DDB-B952-4223-841E-9F2A1A55FED8}">
      <dgm:prSet/>
      <dgm:spPr/>
      <dgm:t>
        <a:bodyPr/>
        <a:lstStyle/>
        <a:p>
          <a:endParaRPr lang="en-US"/>
        </a:p>
      </dgm:t>
    </dgm:pt>
    <dgm:pt modelId="{2C34F996-F020-4838-8B2D-B7988191D610}">
      <dgm:prSet phldrT="[Text]"/>
      <dgm:spPr/>
      <dgm:t>
        <a:bodyPr/>
        <a:lstStyle/>
        <a:p>
          <a:r>
            <a:rPr lang="ar-SA" dirty="0" smtClean="0"/>
            <a:t>اتصالات سِرية بكاسترو</a:t>
          </a:r>
          <a:r>
            <a:rPr lang="en-US" dirty="0" smtClean="0"/>
            <a:t> x</a:t>
          </a:r>
          <a:endParaRPr lang="en-US" dirty="0"/>
        </a:p>
      </dgm:t>
    </dgm:pt>
    <dgm:pt modelId="{3C3FA996-6A91-4B96-ADD2-EBA3C6FB5A4F}" type="parTrans" cxnId="{629B17FE-316A-481B-8216-9192338577D4}">
      <dgm:prSet/>
      <dgm:spPr/>
      <dgm:t>
        <a:bodyPr/>
        <a:lstStyle/>
        <a:p>
          <a:endParaRPr lang="en-US"/>
        </a:p>
      </dgm:t>
    </dgm:pt>
    <dgm:pt modelId="{74FF5847-0A3C-464A-AF9D-00496D93F9B2}" type="sibTrans" cxnId="{629B17FE-316A-481B-8216-9192338577D4}">
      <dgm:prSet/>
      <dgm:spPr/>
      <dgm:t>
        <a:bodyPr/>
        <a:lstStyle/>
        <a:p>
          <a:endParaRPr lang="en-US"/>
        </a:p>
      </dgm:t>
    </dgm:pt>
    <dgm:pt modelId="{49F4E33A-B244-488E-A1C3-BD30D03BC558}">
      <dgm:prSet/>
      <dgm:spPr/>
      <dgm:t>
        <a:bodyPr/>
        <a:lstStyle/>
        <a:p>
          <a:r>
            <a:rPr lang="ar-SA" smtClean="0"/>
            <a:t>اتصالات سرية </a:t>
          </a:r>
          <a:endParaRPr lang="en-US"/>
        </a:p>
      </dgm:t>
    </dgm:pt>
    <dgm:pt modelId="{121D9BE3-44A5-46D3-83D6-31B9A12E4FCA}" type="parTrans" cxnId="{D710155A-51DF-4818-A488-65AA29EC0801}">
      <dgm:prSet/>
      <dgm:spPr/>
      <dgm:t>
        <a:bodyPr/>
        <a:lstStyle/>
        <a:p>
          <a:endParaRPr lang="en-US"/>
        </a:p>
      </dgm:t>
    </dgm:pt>
    <dgm:pt modelId="{B033C7E2-7FF3-4A8A-A13A-21289A288281}" type="sibTrans" cxnId="{D710155A-51DF-4818-A488-65AA29EC0801}">
      <dgm:prSet/>
      <dgm:spPr/>
      <dgm:t>
        <a:bodyPr/>
        <a:lstStyle/>
        <a:p>
          <a:endParaRPr lang="en-US"/>
        </a:p>
      </dgm:t>
    </dgm:pt>
    <dgm:pt modelId="{D99E9AC1-3837-4F65-B976-45992D4B26B7}">
      <dgm:prSet phldrT="[Text]"/>
      <dgm:spPr/>
      <dgm:t>
        <a:bodyPr/>
        <a:lstStyle/>
        <a:p>
          <a:r>
            <a:rPr lang="en-US" dirty="0" smtClean="0"/>
            <a:t>x</a:t>
          </a:r>
          <a:r>
            <a:rPr lang="ar-IQ" dirty="0" smtClean="0"/>
            <a:t>تجاهل التهديد</a:t>
          </a:r>
          <a:endParaRPr lang="en-US" dirty="0"/>
        </a:p>
      </dgm:t>
    </dgm:pt>
    <dgm:pt modelId="{8794C443-17A9-4357-8855-178A7B46B449}" type="parTrans" cxnId="{14962CCB-44A6-4977-A6AB-11F910718A8F}">
      <dgm:prSet/>
      <dgm:spPr/>
      <dgm:t>
        <a:bodyPr/>
        <a:lstStyle/>
        <a:p>
          <a:endParaRPr lang="en-US"/>
        </a:p>
      </dgm:t>
    </dgm:pt>
    <dgm:pt modelId="{2ACF9213-E917-47FF-AB2A-B70F4AB9BEBE}" type="sibTrans" cxnId="{14962CCB-44A6-4977-A6AB-11F910718A8F}">
      <dgm:prSet/>
      <dgm:spPr/>
      <dgm:t>
        <a:bodyPr/>
        <a:lstStyle/>
        <a:p>
          <a:endParaRPr lang="en-US"/>
        </a:p>
      </dgm:t>
    </dgm:pt>
    <dgm:pt modelId="{E8E6AAA6-DB68-455D-A44C-FDC76EC284BF}">
      <dgm:prSet phldrT="[Text]"/>
      <dgm:spPr/>
      <dgm:t>
        <a:bodyPr/>
        <a:lstStyle/>
        <a:p>
          <a:r>
            <a:rPr lang="en-US" dirty="0" smtClean="0"/>
            <a:t>x</a:t>
          </a:r>
          <a:r>
            <a:rPr lang="ar-SA" dirty="0" smtClean="0"/>
            <a:t>توجيه ضربة جوية </a:t>
          </a:r>
          <a:endParaRPr lang="en-US" dirty="0"/>
        </a:p>
      </dgm:t>
    </dgm:pt>
    <dgm:pt modelId="{3C133B5C-9E7F-49EC-94D8-5C041EE79425}" type="parTrans" cxnId="{806F049F-B394-4700-8570-1C9829490CA0}">
      <dgm:prSet/>
      <dgm:spPr/>
      <dgm:t>
        <a:bodyPr/>
        <a:lstStyle/>
        <a:p>
          <a:endParaRPr lang="en-US"/>
        </a:p>
      </dgm:t>
    </dgm:pt>
    <dgm:pt modelId="{ED2F1358-250D-4A31-8990-3FABD827C672}" type="sibTrans" cxnId="{806F049F-B394-4700-8570-1C9829490CA0}">
      <dgm:prSet/>
      <dgm:spPr/>
      <dgm:t>
        <a:bodyPr/>
        <a:lstStyle/>
        <a:p>
          <a:endParaRPr lang="en-US"/>
        </a:p>
      </dgm:t>
    </dgm:pt>
    <dgm:pt modelId="{D83F5A6F-C82E-4834-9C7B-8B8CE69FED68}">
      <dgm:prSet phldrT="[Text]"/>
      <dgm:spPr/>
      <dgm:t>
        <a:bodyPr/>
        <a:lstStyle/>
        <a:p>
          <a:r>
            <a:rPr lang="ar-SA" dirty="0" smtClean="0"/>
            <a:t>فرض حصار بحري على كوبا</a:t>
          </a:r>
          <a:endParaRPr lang="en-US" dirty="0"/>
        </a:p>
      </dgm:t>
    </dgm:pt>
    <dgm:pt modelId="{47616F1F-C10D-49D6-9FEE-1C02E31B343F}" type="parTrans" cxnId="{AF31F86D-BE11-42BA-AE74-89176369417E}">
      <dgm:prSet/>
      <dgm:spPr/>
      <dgm:t>
        <a:bodyPr/>
        <a:lstStyle/>
        <a:p>
          <a:endParaRPr lang="en-US"/>
        </a:p>
      </dgm:t>
    </dgm:pt>
    <dgm:pt modelId="{D7849680-977F-41B0-9B42-8E302113B2EF}" type="sibTrans" cxnId="{AF31F86D-BE11-42BA-AE74-89176369417E}">
      <dgm:prSet/>
      <dgm:spPr/>
      <dgm:t>
        <a:bodyPr/>
        <a:lstStyle/>
        <a:p>
          <a:endParaRPr lang="en-US"/>
        </a:p>
      </dgm:t>
    </dgm:pt>
    <dgm:pt modelId="{8D842BDE-10FB-425C-A0D9-4DA3525C93E2}" type="pres">
      <dgm:prSet presAssocID="{B5F03E6A-99D5-40A7-AAE8-23306ECB2AE2}" presName="hierChild1" presStyleCnt="0">
        <dgm:presLayoutVars>
          <dgm:chPref val="1"/>
          <dgm:dir/>
          <dgm:animOne val="branch"/>
          <dgm:animLvl val="lvl"/>
          <dgm:resizeHandles/>
        </dgm:presLayoutVars>
      </dgm:prSet>
      <dgm:spPr/>
      <dgm:t>
        <a:bodyPr/>
        <a:lstStyle/>
        <a:p>
          <a:pPr rtl="1"/>
          <a:endParaRPr lang="ar-IQ"/>
        </a:p>
      </dgm:t>
    </dgm:pt>
    <dgm:pt modelId="{B8319B2A-EEC3-4C43-A2C4-2C82E83A94F1}" type="pres">
      <dgm:prSet presAssocID="{84919601-A66D-4EE5-ACA1-BC636FC53F7E}" presName="hierRoot1" presStyleCnt="0"/>
      <dgm:spPr/>
    </dgm:pt>
    <dgm:pt modelId="{5CDA0BB5-9474-4FC4-847A-E3A601AFE445}" type="pres">
      <dgm:prSet presAssocID="{84919601-A66D-4EE5-ACA1-BC636FC53F7E}" presName="composite" presStyleCnt="0"/>
      <dgm:spPr/>
    </dgm:pt>
    <dgm:pt modelId="{ABDA31BD-B73C-47F8-891F-D5AEEBF1E456}" type="pres">
      <dgm:prSet presAssocID="{84919601-A66D-4EE5-ACA1-BC636FC53F7E}" presName="background" presStyleLbl="node0" presStyleIdx="0" presStyleCnt="1"/>
      <dgm:spPr/>
    </dgm:pt>
    <dgm:pt modelId="{6540B5D4-EBC8-49E5-BF2A-8D482120834E}" type="pres">
      <dgm:prSet presAssocID="{84919601-A66D-4EE5-ACA1-BC636FC53F7E}" presName="text" presStyleLbl="fgAcc0" presStyleIdx="0" presStyleCnt="1">
        <dgm:presLayoutVars>
          <dgm:chPref val="3"/>
        </dgm:presLayoutVars>
      </dgm:prSet>
      <dgm:spPr/>
      <dgm:t>
        <a:bodyPr/>
        <a:lstStyle/>
        <a:p>
          <a:pPr rtl="1"/>
          <a:endParaRPr lang="ar-IQ"/>
        </a:p>
      </dgm:t>
    </dgm:pt>
    <dgm:pt modelId="{A76D46B4-DDAE-4A52-B51C-5892DEA1110F}" type="pres">
      <dgm:prSet presAssocID="{84919601-A66D-4EE5-ACA1-BC636FC53F7E}" presName="hierChild2" presStyleCnt="0"/>
      <dgm:spPr/>
    </dgm:pt>
    <dgm:pt modelId="{BD4D9523-D3B3-4F9E-85CC-82D0FB9F445E}" type="pres">
      <dgm:prSet presAssocID="{3C3FA996-6A91-4B96-ADD2-EBA3C6FB5A4F}" presName="Name10" presStyleLbl="parChTrans1D2" presStyleIdx="0" presStyleCnt="6"/>
      <dgm:spPr/>
      <dgm:t>
        <a:bodyPr/>
        <a:lstStyle/>
        <a:p>
          <a:pPr rtl="1"/>
          <a:endParaRPr lang="ar-IQ"/>
        </a:p>
      </dgm:t>
    </dgm:pt>
    <dgm:pt modelId="{56189D63-7DDE-4215-816D-4D122E99FCE1}" type="pres">
      <dgm:prSet presAssocID="{2C34F996-F020-4838-8B2D-B7988191D610}" presName="hierRoot2" presStyleCnt="0"/>
      <dgm:spPr/>
    </dgm:pt>
    <dgm:pt modelId="{939F9C11-2772-4DEF-A49D-CD6E43DF7E9E}" type="pres">
      <dgm:prSet presAssocID="{2C34F996-F020-4838-8B2D-B7988191D610}" presName="composite2" presStyleCnt="0"/>
      <dgm:spPr/>
    </dgm:pt>
    <dgm:pt modelId="{DC8DBA1B-674C-43AF-A44E-905176100F9B}" type="pres">
      <dgm:prSet presAssocID="{2C34F996-F020-4838-8B2D-B7988191D610}" presName="background2" presStyleLbl="node2" presStyleIdx="0" presStyleCnt="6"/>
      <dgm:spPr/>
    </dgm:pt>
    <dgm:pt modelId="{3ECDAE01-C273-4834-AE36-6B6A7EFDB84D}" type="pres">
      <dgm:prSet presAssocID="{2C34F996-F020-4838-8B2D-B7988191D610}" presName="text2" presStyleLbl="fgAcc2" presStyleIdx="0" presStyleCnt="6">
        <dgm:presLayoutVars>
          <dgm:chPref val="3"/>
        </dgm:presLayoutVars>
      </dgm:prSet>
      <dgm:spPr/>
      <dgm:t>
        <a:bodyPr/>
        <a:lstStyle/>
        <a:p>
          <a:endParaRPr lang="en-US"/>
        </a:p>
      </dgm:t>
    </dgm:pt>
    <dgm:pt modelId="{4D8B1D0C-D229-4F49-8886-7AAFC0178AA4}" type="pres">
      <dgm:prSet presAssocID="{2C34F996-F020-4838-8B2D-B7988191D610}" presName="hierChild3" presStyleCnt="0"/>
      <dgm:spPr/>
    </dgm:pt>
    <dgm:pt modelId="{65B92AD6-B8FA-41D1-8ED7-B87D39638CE3}" type="pres">
      <dgm:prSet presAssocID="{F6C522E6-B632-4C1C-B18F-23469F6CCC40}" presName="Name10" presStyleLbl="parChTrans1D2" presStyleIdx="1" presStyleCnt="6"/>
      <dgm:spPr/>
      <dgm:t>
        <a:bodyPr/>
        <a:lstStyle/>
        <a:p>
          <a:pPr rtl="1"/>
          <a:endParaRPr lang="ar-IQ"/>
        </a:p>
      </dgm:t>
    </dgm:pt>
    <dgm:pt modelId="{9377E8E2-D21F-4059-8F43-9465E77EF4BF}" type="pres">
      <dgm:prSet presAssocID="{179710AB-7AB5-473E-8C4A-7E60E0741B09}" presName="hierRoot2" presStyleCnt="0"/>
      <dgm:spPr/>
    </dgm:pt>
    <dgm:pt modelId="{2C8CEAED-8FC7-4C86-A06D-E9CA70A13213}" type="pres">
      <dgm:prSet presAssocID="{179710AB-7AB5-473E-8C4A-7E60E0741B09}" presName="composite2" presStyleCnt="0"/>
      <dgm:spPr/>
    </dgm:pt>
    <dgm:pt modelId="{0FF1E188-A6A8-475A-9469-03E695814A2E}" type="pres">
      <dgm:prSet presAssocID="{179710AB-7AB5-473E-8C4A-7E60E0741B09}" presName="background2" presStyleLbl="node2" presStyleIdx="1" presStyleCnt="6"/>
      <dgm:spPr/>
    </dgm:pt>
    <dgm:pt modelId="{C2816E60-F11E-459C-A80B-751E3F321324}" type="pres">
      <dgm:prSet presAssocID="{179710AB-7AB5-473E-8C4A-7E60E0741B09}" presName="text2" presStyleLbl="fgAcc2" presStyleIdx="1" presStyleCnt="6">
        <dgm:presLayoutVars>
          <dgm:chPref val="3"/>
        </dgm:presLayoutVars>
      </dgm:prSet>
      <dgm:spPr/>
      <dgm:t>
        <a:bodyPr/>
        <a:lstStyle/>
        <a:p>
          <a:endParaRPr lang="en-US"/>
        </a:p>
      </dgm:t>
    </dgm:pt>
    <dgm:pt modelId="{655064C7-419C-466D-A2B5-D3BBF97C7A84}" type="pres">
      <dgm:prSet presAssocID="{179710AB-7AB5-473E-8C4A-7E60E0741B09}" presName="hierChild3" presStyleCnt="0"/>
      <dgm:spPr/>
    </dgm:pt>
    <dgm:pt modelId="{733B6A30-A316-4B0C-BB3C-616A48731087}" type="pres">
      <dgm:prSet presAssocID="{647CE917-9CD6-4EB7-AA37-3DF67C32D706}" presName="Name17" presStyleLbl="parChTrans1D3" presStyleIdx="0" presStyleCnt="2"/>
      <dgm:spPr/>
      <dgm:t>
        <a:bodyPr/>
        <a:lstStyle/>
        <a:p>
          <a:pPr rtl="1"/>
          <a:endParaRPr lang="ar-IQ"/>
        </a:p>
      </dgm:t>
    </dgm:pt>
    <dgm:pt modelId="{4B9B9509-3244-4EEF-83A3-20372DCD969A}" type="pres">
      <dgm:prSet presAssocID="{79B42EFD-7282-4C78-89AF-A2105B36E0C4}" presName="hierRoot3" presStyleCnt="0"/>
      <dgm:spPr/>
    </dgm:pt>
    <dgm:pt modelId="{980319D3-1175-4707-A2A3-9559A98756C6}" type="pres">
      <dgm:prSet presAssocID="{79B42EFD-7282-4C78-89AF-A2105B36E0C4}" presName="composite3" presStyleCnt="0"/>
      <dgm:spPr/>
    </dgm:pt>
    <dgm:pt modelId="{511BD9B0-B70C-4EBB-B7CD-39C0A0E697D1}" type="pres">
      <dgm:prSet presAssocID="{79B42EFD-7282-4C78-89AF-A2105B36E0C4}" presName="background3" presStyleLbl="node3" presStyleIdx="0" presStyleCnt="2"/>
      <dgm:spPr/>
    </dgm:pt>
    <dgm:pt modelId="{BDD0CC42-3E9E-4414-8638-33E8EF9DE997}" type="pres">
      <dgm:prSet presAssocID="{79B42EFD-7282-4C78-89AF-A2105B36E0C4}" presName="text3" presStyleLbl="fgAcc3" presStyleIdx="0" presStyleCnt="2">
        <dgm:presLayoutVars>
          <dgm:chPref val="3"/>
        </dgm:presLayoutVars>
      </dgm:prSet>
      <dgm:spPr/>
      <dgm:t>
        <a:bodyPr/>
        <a:lstStyle/>
        <a:p>
          <a:endParaRPr lang="en-US"/>
        </a:p>
      </dgm:t>
    </dgm:pt>
    <dgm:pt modelId="{22DAAF9B-BC33-4719-B4A9-012B3FF947A7}" type="pres">
      <dgm:prSet presAssocID="{79B42EFD-7282-4C78-89AF-A2105B36E0C4}" presName="hierChild4" presStyleCnt="0"/>
      <dgm:spPr/>
    </dgm:pt>
    <dgm:pt modelId="{B8D3B50E-2333-43B2-875D-AB2174EBF6A8}" type="pres">
      <dgm:prSet presAssocID="{121D9BE3-44A5-46D3-83D6-31B9A12E4FCA}" presName="Name17" presStyleLbl="parChTrans1D3" presStyleIdx="1" presStyleCnt="2"/>
      <dgm:spPr/>
      <dgm:t>
        <a:bodyPr/>
        <a:lstStyle/>
        <a:p>
          <a:pPr rtl="1"/>
          <a:endParaRPr lang="ar-IQ"/>
        </a:p>
      </dgm:t>
    </dgm:pt>
    <dgm:pt modelId="{CDAED72A-BFF5-41C2-A8A4-D069946AB4E3}" type="pres">
      <dgm:prSet presAssocID="{49F4E33A-B244-488E-A1C3-BD30D03BC558}" presName="hierRoot3" presStyleCnt="0"/>
      <dgm:spPr/>
    </dgm:pt>
    <dgm:pt modelId="{C7165E45-7337-48B4-9F2C-9F232E141F28}" type="pres">
      <dgm:prSet presAssocID="{49F4E33A-B244-488E-A1C3-BD30D03BC558}" presName="composite3" presStyleCnt="0"/>
      <dgm:spPr/>
    </dgm:pt>
    <dgm:pt modelId="{863B5A53-4583-42E6-9E0A-94552A821334}" type="pres">
      <dgm:prSet presAssocID="{49F4E33A-B244-488E-A1C3-BD30D03BC558}" presName="background3" presStyleLbl="node3" presStyleIdx="1" presStyleCnt="2"/>
      <dgm:spPr/>
    </dgm:pt>
    <dgm:pt modelId="{A4320B62-BB64-4980-BFDC-2F1BFCA8F78F}" type="pres">
      <dgm:prSet presAssocID="{49F4E33A-B244-488E-A1C3-BD30D03BC558}" presName="text3" presStyleLbl="fgAcc3" presStyleIdx="1" presStyleCnt="2">
        <dgm:presLayoutVars>
          <dgm:chPref val="3"/>
        </dgm:presLayoutVars>
      </dgm:prSet>
      <dgm:spPr/>
      <dgm:t>
        <a:bodyPr/>
        <a:lstStyle/>
        <a:p>
          <a:pPr rtl="1"/>
          <a:endParaRPr lang="ar-IQ"/>
        </a:p>
      </dgm:t>
    </dgm:pt>
    <dgm:pt modelId="{8021C95D-CE2D-48AC-B0C6-16E64ADB5A58}" type="pres">
      <dgm:prSet presAssocID="{49F4E33A-B244-488E-A1C3-BD30D03BC558}" presName="hierChild4" presStyleCnt="0"/>
      <dgm:spPr/>
    </dgm:pt>
    <dgm:pt modelId="{01488655-44D2-4522-B462-190B5982535E}" type="pres">
      <dgm:prSet presAssocID="{F05B72A8-5C85-40A0-9470-F25A5B495266}" presName="Name10" presStyleLbl="parChTrans1D2" presStyleIdx="2" presStyleCnt="6"/>
      <dgm:spPr/>
      <dgm:t>
        <a:bodyPr/>
        <a:lstStyle/>
        <a:p>
          <a:pPr rtl="1"/>
          <a:endParaRPr lang="ar-IQ"/>
        </a:p>
      </dgm:t>
    </dgm:pt>
    <dgm:pt modelId="{BA6E83EE-DC8F-4EA7-914B-599A4022BDD8}" type="pres">
      <dgm:prSet presAssocID="{5D615D06-CFB0-4489-9FC9-D0757F61A0E3}" presName="hierRoot2" presStyleCnt="0"/>
      <dgm:spPr/>
    </dgm:pt>
    <dgm:pt modelId="{037BC0D3-2B7D-4362-AE9B-A53301838123}" type="pres">
      <dgm:prSet presAssocID="{5D615D06-CFB0-4489-9FC9-D0757F61A0E3}" presName="composite2" presStyleCnt="0"/>
      <dgm:spPr/>
    </dgm:pt>
    <dgm:pt modelId="{A8CF4F96-BC64-498D-AAF2-77F64FB815FC}" type="pres">
      <dgm:prSet presAssocID="{5D615D06-CFB0-4489-9FC9-D0757F61A0E3}" presName="background2" presStyleLbl="node2" presStyleIdx="2" presStyleCnt="6"/>
      <dgm:spPr/>
    </dgm:pt>
    <dgm:pt modelId="{DBD0EF7C-B321-4F00-9A5E-89298A8F9B54}" type="pres">
      <dgm:prSet presAssocID="{5D615D06-CFB0-4489-9FC9-D0757F61A0E3}" presName="text2" presStyleLbl="fgAcc2" presStyleIdx="2" presStyleCnt="6">
        <dgm:presLayoutVars>
          <dgm:chPref val="3"/>
        </dgm:presLayoutVars>
      </dgm:prSet>
      <dgm:spPr/>
      <dgm:t>
        <a:bodyPr/>
        <a:lstStyle/>
        <a:p>
          <a:endParaRPr lang="en-US"/>
        </a:p>
      </dgm:t>
    </dgm:pt>
    <dgm:pt modelId="{FEDEC374-3496-4CDF-AF1C-96306EF675AE}" type="pres">
      <dgm:prSet presAssocID="{5D615D06-CFB0-4489-9FC9-D0757F61A0E3}" presName="hierChild3" presStyleCnt="0"/>
      <dgm:spPr/>
    </dgm:pt>
    <dgm:pt modelId="{7D030088-5565-446D-9CE6-854E8D428CAC}" type="pres">
      <dgm:prSet presAssocID="{3C133B5C-9E7F-49EC-94D8-5C041EE79425}" presName="Name10" presStyleLbl="parChTrans1D2" presStyleIdx="3" presStyleCnt="6"/>
      <dgm:spPr/>
      <dgm:t>
        <a:bodyPr/>
        <a:lstStyle/>
        <a:p>
          <a:pPr rtl="1"/>
          <a:endParaRPr lang="ar-IQ"/>
        </a:p>
      </dgm:t>
    </dgm:pt>
    <dgm:pt modelId="{C84BBE6E-BD2A-4DCA-B21D-1504B5C9ACFF}" type="pres">
      <dgm:prSet presAssocID="{E8E6AAA6-DB68-455D-A44C-FDC76EC284BF}" presName="hierRoot2" presStyleCnt="0"/>
      <dgm:spPr/>
    </dgm:pt>
    <dgm:pt modelId="{BD6C7E11-5845-4261-B444-06795055FADD}" type="pres">
      <dgm:prSet presAssocID="{E8E6AAA6-DB68-455D-A44C-FDC76EC284BF}" presName="composite2" presStyleCnt="0"/>
      <dgm:spPr/>
    </dgm:pt>
    <dgm:pt modelId="{8C7BA399-7C8D-44D0-9858-33FFDC46E42D}" type="pres">
      <dgm:prSet presAssocID="{E8E6AAA6-DB68-455D-A44C-FDC76EC284BF}" presName="background2" presStyleLbl="node2" presStyleIdx="3" presStyleCnt="6"/>
      <dgm:spPr/>
    </dgm:pt>
    <dgm:pt modelId="{3F77DAD4-5AEB-430E-B988-30C9CEA924ED}" type="pres">
      <dgm:prSet presAssocID="{E8E6AAA6-DB68-455D-A44C-FDC76EC284BF}" presName="text2" presStyleLbl="fgAcc2" presStyleIdx="3" presStyleCnt="6">
        <dgm:presLayoutVars>
          <dgm:chPref val="3"/>
        </dgm:presLayoutVars>
      </dgm:prSet>
      <dgm:spPr/>
      <dgm:t>
        <a:bodyPr/>
        <a:lstStyle/>
        <a:p>
          <a:endParaRPr lang="en-US"/>
        </a:p>
      </dgm:t>
    </dgm:pt>
    <dgm:pt modelId="{04D02931-D568-428D-97E3-3845A5F6BBB0}" type="pres">
      <dgm:prSet presAssocID="{E8E6AAA6-DB68-455D-A44C-FDC76EC284BF}" presName="hierChild3" presStyleCnt="0"/>
      <dgm:spPr/>
    </dgm:pt>
    <dgm:pt modelId="{7F9D9209-7E93-4831-B76F-1646EE600876}" type="pres">
      <dgm:prSet presAssocID="{47616F1F-C10D-49D6-9FEE-1C02E31B343F}" presName="Name10" presStyleLbl="parChTrans1D2" presStyleIdx="4" presStyleCnt="6"/>
      <dgm:spPr/>
      <dgm:t>
        <a:bodyPr/>
        <a:lstStyle/>
        <a:p>
          <a:pPr rtl="1"/>
          <a:endParaRPr lang="ar-IQ"/>
        </a:p>
      </dgm:t>
    </dgm:pt>
    <dgm:pt modelId="{CAC708DB-7506-4726-8D21-A7B3D1CC7FD7}" type="pres">
      <dgm:prSet presAssocID="{D83F5A6F-C82E-4834-9C7B-8B8CE69FED68}" presName="hierRoot2" presStyleCnt="0"/>
      <dgm:spPr/>
    </dgm:pt>
    <dgm:pt modelId="{A9E1CA6A-45C1-4052-A2FB-6C559D8679DF}" type="pres">
      <dgm:prSet presAssocID="{D83F5A6F-C82E-4834-9C7B-8B8CE69FED68}" presName="composite2" presStyleCnt="0"/>
      <dgm:spPr/>
    </dgm:pt>
    <dgm:pt modelId="{5B97958B-F657-4B33-9590-B0484DFFF650}" type="pres">
      <dgm:prSet presAssocID="{D83F5A6F-C82E-4834-9C7B-8B8CE69FED68}" presName="background2" presStyleLbl="node2" presStyleIdx="4" presStyleCnt="6"/>
      <dgm:spPr/>
    </dgm:pt>
    <dgm:pt modelId="{56AC77D8-62BE-4537-A665-7452A1C06CB3}" type="pres">
      <dgm:prSet presAssocID="{D83F5A6F-C82E-4834-9C7B-8B8CE69FED68}" presName="text2" presStyleLbl="fgAcc2" presStyleIdx="4" presStyleCnt="6">
        <dgm:presLayoutVars>
          <dgm:chPref val="3"/>
        </dgm:presLayoutVars>
      </dgm:prSet>
      <dgm:spPr/>
      <dgm:t>
        <a:bodyPr/>
        <a:lstStyle/>
        <a:p>
          <a:endParaRPr lang="en-US"/>
        </a:p>
      </dgm:t>
    </dgm:pt>
    <dgm:pt modelId="{29ADBA1A-2DA6-4E56-97A5-31AFF1711556}" type="pres">
      <dgm:prSet presAssocID="{D83F5A6F-C82E-4834-9C7B-8B8CE69FED68}" presName="hierChild3" presStyleCnt="0"/>
      <dgm:spPr/>
    </dgm:pt>
    <dgm:pt modelId="{ADD6FEA0-4AC2-408C-95FD-E2151B5FF368}" type="pres">
      <dgm:prSet presAssocID="{8794C443-17A9-4357-8855-178A7B46B449}" presName="Name10" presStyleLbl="parChTrans1D2" presStyleIdx="5" presStyleCnt="6"/>
      <dgm:spPr/>
      <dgm:t>
        <a:bodyPr/>
        <a:lstStyle/>
        <a:p>
          <a:pPr rtl="1"/>
          <a:endParaRPr lang="ar-IQ"/>
        </a:p>
      </dgm:t>
    </dgm:pt>
    <dgm:pt modelId="{426FFC84-AD41-4A76-B55B-AFC4F02C8166}" type="pres">
      <dgm:prSet presAssocID="{D99E9AC1-3837-4F65-B976-45992D4B26B7}" presName="hierRoot2" presStyleCnt="0"/>
      <dgm:spPr/>
    </dgm:pt>
    <dgm:pt modelId="{DD9A6504-B8D2-45F4-9423-07478A563D4E}" type="pres">
      <dgm:prSet presAssocID="{D99E9AC1-3837-4F65-B976-45992D4B26B7}" presName="composite2" presStyleCnt="0"/>
      <dgm:spPr/>
    </dgm:pt>
    <dgm:pt modelId="{8E484A25-1657-428B-AE03-5EC8BD185BBA}" type="pres">
      <dgm:prSet presAssocID="{D99E9AC1-3837-4F65-B976-45992D4B26B7}" presName="background2" presStyleLbl="node2" presStyleIdx="5" presStyleCnt="6"/>
      <dgm:spPr/>
    </dgm:pt>
    <dgm:pt modelId="{4B2B9D4D-F7C8-4432-A831-1469122E4F50}" type="pres">
      <dgm:prSet presAssocID="{D99E9AC1-3837-4F65-B976-45992D4B26B7}" presName="text2" presStyleLbl="fgAcc2" presStyleIdx="5" presStyleCnt="6">
        <dgm:presLayoutVars>
          <dgm:chPref val="3"/>
        </dgm:presLayoutVars>
      </dgm:prSet>
      <dgm:spPr/>
      <dgm:t>
        <a:bodyPr/>
        <a:lstStyle/>
        <a:p>
          <a:pPr rtl="1"/>
          <a:endParaRPr lang="ar-IQ"/>
        </a:p>
      </dgm:t>
    </dgm:pt>
    <dgm:pt modelId="{331D14F4-B7D2-4338-9924-A83937E52382}" type="pres">
      <dgm:prSet presAssocID="{D99E9AC1-3837-4F65-B976-45992D4B26B7}" presName="hierChild3" presStyleCnt="0"/>
      <dgm:spPr/>
    </dgm:pt>
  </dgm:ptLst>
  <dgm:cxnLst>
    <dgm:cxn modelId="{629B17FE-316A-481B-8216-9192338577D4}" srcId="{84919601-A66D-4EE5-ACA1-BC636FC53F7E}" destId="{2C34F996-F020-4838-8B2D-B7988191D610}" srcOrd="0" destOrd="0" parTransId="{3C3FA996-6A91-4B96-ADD2-EBA3C6FB5A4F}" sibTransId="{74FF5847-0A3C-464A-AF9D-00496D93F9B2}"/>
    <dgm:cxn modelId="{0220EE86-39E6-490C-A6AD-108262C4A138}" type="presOf" srcId="{179710AB-7AB5-473E-8C4A-7E60E0741B09}" destId="{C2816E60-F11E-459C-A80B-751E3F321324}" srcOrd="0" destOrd="0" presId="urn:microsoft.com/office/officeart/2005/8/layout/hierarchy1"/>
    <dgm:cxn modelId="{E9992B6C-2077-4432-B922-1CCEBCFA1DE3}" type="presOf" srcId="{3C133B5C-9E7F-49EC-94D8-5C041EE79425}" destId="{7D030088-5565-446D-9CE6-854E8D428CAC}" srcOrd="0" destOrd="0" presId="urn:microsoft.com/office/officeart/2005/8/layout/hierarchy1"/>
    <dgm:cxn modelId="{AF31F86D-BE11-42BA-AE74-89176369417E}" srcId="{84919601-A66D-4EE5-ACA1-BC636FC53F7E}" destId="{D83F5A6F-C82E-4834-9C7B-8B8CE69FED68}" srcOrd="4" destOrd="0" parTransId="{47616F1F-C10D-49D6-9FEE-1C02E31B343F}" sibTransId="{D7849680-977F-41B0-9B42-8E302113B2EF}"/>
    <dgm:cxn modelId="{E012ECBB-4BC5-4A56-B7E1-5D1B4166CB78}" type="presOf" srcId="{E8E6AAA6-DB68-455D-A44C-FDC76EC284BF}" destId="{3F77DAD4-5AEB-430E-B988-30C9CEA924ED}" srcOrd="0" destOrd="0" presId="urn:microsoft.com/office/officeart/2005/8/layout/hierarchy1"/>
    <dgm:cxn modelId="{F7E97826-438B-43FC-A915-7B0C4F9008CC}" type="presOf" srcId="{49F4E33A-B244-488E-A1C3-BD30D03BC558}" destId="{A4320B62-BB64-4980-BFDC-2F1BFCA8F78F}" srcOrd="0" destOrd="0" presId="urn:microsoft.com/office/officeart/2005/8/layout/hierarchy1"/>
    <dgm:cxn modelId="{D710155A-51DF-4818-A488-65AA29EC0801}" srcId="{179710AB-7AB5-473E-8C4A-7E60E0741B09}" destId="{49F4E33A-B244-488E-A1C3-BD30D03BC558}" srcOrd="1" destOrd="0" parTransId="{121D9BE3-44A5-46D3-83D6-31B9A12E4FCA}" sibTransId="{B033C7E2-7FF3-4A8A-A13A-21289A288281}"/>
    <dgm:cxn modelId="{CFA2F51B-2F80-4423-8929-E7F73D8C74B8}" type="presOf" srcId="{647CE917-9CD6-4EB7-AA37-3DF67C32D706}" destId="{733B6A30-A316-4B0C-BB3C-616A48731087}" srcOrd="0" destOrd="0" presId="urn:microsoft.com/office/officeart/2005/8/layout/hierarchy1"/>
    <dgm:cxn modelId="{14962CCB-44A6-4977-A6AB-11F910718A8F}" srcId="{84919601-A66D-4EE5-ACA1-BC636FC53F7E}" destId="{D99E9AC1-3837-4F65-B976-45992D4B26B7}" srcOrd="5" destOrd="0" parTransId="{8794C443-17A9-4357-8855-178A7B46B449}" sibTransId="{2ACF9213-E917-47FF-AB2A-B70F4AB9BEBE}"/>
    <dgm:cxn modelId="{7384E2E5-BAF0-445B-A2DA-BC488B3C660E}" type="presOf" srcId="{121D9BE3-44A5-46D3-83D6-31B9A12E4FCA}" destId="{B8D3B50E-2333-43B2-875D-AB2174EBF6A8}" srcOrd="0" destOrd="0" presId="urn:microsoft.com/office/officeart/2005/8/layout/hierarchy1"/>
    <dgm:cxn modelId="{4C6442B2-1A5E-491C-B7A7-F69EFF4AB4D3}" type="presOf" srcId="{F6C522E6-B632-4C1C-B18F-23469F6CCC40}" destId="{65B92AD6-B8FA-41D1-8ED7-B87D39638CE3}" srcOrd="0" destOrd="0" presId="urn:microsoft.com/office/officeart/2005/8/layout/hierarchy1"/>
    <dgm:cxn modelId="{AFD24CAB-DAF9-4FAD-8679-37C85FC3E972}" type="presOf" srcId="{D83F5A6F-C82E-4834-9C7B-8B8CE69FED68}" destId="{56AC77D8-62BE-4537-A665-7452A1C06CB3}" srcOrd="0" destOrd="0" presId="urn:microsoft.com/office/officeart/2005/8/layout/hierarchy1"/>
    <dgm:cxn modelId="{6B79A8BE-1EE7-4803-B9F2-2E918D792AF0}" srcId="{B5F03E6A-99D5-40A7-AAE8-23306ECB2AE2}" destId="{84919601-A66D-4EE5-ACA1-BC636FC53F7E}" srcOrd="0" destOrd="0" parTransId="{75C8D713-C508-41AE-B7BF-3A24251A3FD8}" sibTransId="{528902E0-170F-4F81-B079-F1AD2243A8ED}"/>
    <dgm:cxn modelId="{304E393E-876A-41E9-BDAE-07DD350E1C3A}" type="presOf" srcId="{D99E9AC1-3837-4F65-B976-45992D4B26B7}" destId="{4B2B9D4D-F7C8-4432-A831-1469122E4F50}" srcOrd="0" destOrd="0" presId="urn:microsoft.com/office/officeart/2005/8/layout/hierarchy1"/>
    <dgm:cxn modelId="{32A83D9C-9CE5-47B2-841E-E8BED9567232}" type="presOf" srcId="{8794C443-17A9-4357-8855-178A7B46B449}" destId="{ADD6FEA0-4AC2-408C-95FD-E2151B5FF368}" srcOrd="0" destOrd="0" presId="urn:microsoft.com/office/officeart/2005/8/layout/hierarchy1"/>
    <dgm:cxn modelId="{2DA52C45-3DE4-402F-82B8-A95DBCFB4B62}" type="presOf" srcId="{F05B72A8-5C85-40A0-9470-F25A5B495266}" destId="{01488655-44D2-4522-B462-190B5982535E}" srcOrd="0" destOrd="0" presId="urn:microsoft.com/office/officeart/2005/8/layout/hierarchy1"/>
    <dgm:cxn modelId="{806F049F-B394-4700-8570-1C9829490CA0}" srcId="{84919601-A66D-4EE5-ACA1-BC636FC53F7E}" destId="{E8E6AAA6-DB68-455D-A44C-FDC76EC284BF}" srcOrd="3" destOrd="0" parTransId="{3C133B5C-9E7F-49EC-94D8-5C041EE79425}" sibTransId="{ED2F1358-250D-4A31-8990-3FABD827C672}"/>
    <dgm:cxn modelId="{96FC3551-8C14-4F80-8B33-81375B4C5B1C}" type="presOf" srcId="{47616F1F-C10D-49D6-9FEE-1C02E31B343F}" destId="{7F9D9209-7E93-4831-B76F-1646EE600876}" srcOrd="0" destOrd="0" presId="urn:microsoft.com/office/officeart/2005/8/layout/hierarchy1"/>
    <dgm:cxn modelId="{7F5C0CE0-BF44-4B6A-886B-34632C1ABE62}" type="presOf" srcId="{3C3FA996-6A91-4B96-ADD2-EBA3C6FB5A4F}" destId="{BD4D9523-D3B3-4F9E-85CC-82D0FB9F445E}" srcOrd="0" destOrd="0" presId="urn:microsoft.com/office/officeart/2005/8/layout/hierarchy1"/>
    <dgm:cxn modelId="{29E62681-E69C-42FE-BE25-C31C98B2B7D9}" srcId="{179710AB-7AB5-473E-8C4A-7E60E0741B09}" destId="{79B42EFD-7282-4C78-89AF-A2105B36E0C4}" srcOrd="0" destOrd="0" parTransId="{647CE917-9CD6-4EB7-AA37-3DF67C32D706}" sibTransId="{5B070962-73C2-4F8A-8A8C-723F56D32B90}"/>
    <dgm:cxn modelId="{26EEECC7-844A-4D34-9C31-2F4B246AE05F}" srcId="{84919601-A66D-4EE5-ACA1-BC636FC53F7E}" destId="{179710AB-7AB5-473E-8C4A-7E60E0741B09}" srcOrd="1" destOrd="0" parTransId="{F6C522E6-B632-4C1C-B18F-23469F6CCC40}" sibTransId="{D267A9AB-5F40-4579-A6DA-2BD61ACB2202}"/>
    <dgm:cxn modelId="{2E3BAA9E-343A-4EE5-97D7-47A46234DB14}" type="presOf" srcId="{B5F03E6A-99D5-40A7-AAE8-23306ECB2AE2}" destId="{8D842BDE-10FB-425C-A0D9-4DA3525C93E2}" srcOrd="0" destOrd="0" presId="urn:microsoft.com/office/officeart/2005/8/layout/hierarchy1"/>
    <dgm:cxn modelId="{A6707DDB-B952-4223-841E-9F2A1A55FED8}" srcId="{84919601-A66D-4EE5-ACA1-BC636FC53F7E}" destId="{5D615D06-CFB0-4489-9FC9-D0757F61A0E3}" srcOrd="2" destOrd="0" parTransId="{F05B72A8-5C85-40A0-9470-F25A5B495266}" sibTransId="{9657A53C-344B-495B-9D00-9159D54482F3}"/>
    <dgm:cxn modelId="{439FF201-66D6-4A49-84DE-18DE30C1AB4D}" type="presOf" srcId="{84919601-A66D-4EE5-ACA1-BC636FC53F7E}" destId="{6540B5D4-EBC8-49E5-BF2A-8D482120834E}" srcOrd="0" destOrd="0" presId="urn:microsoft.com/office/officeart/2005/8/layout/hierarchy1"/>
    <dgm:cxn modelId="{9404D81F-B655-4918-B568-C25C48F596FA}" type="presOf" srcId="{79B42EFD-7282-4C78-89AF-A2105B36E0C4}" destId="{BDD0CC42-3E9E-4414-8638-33E8EF9DE997}" srcOrd="0" destOrd="0" presId="urn:microsoft.com/office/officeart/2005/8/layout/hierarchy1"/>
    <dgm:cxn modelId="{9508A353-DC5F-4BB6-A24D-C479ED59A629}" type="presOf" srcId="{2C34F996-F020-4838-8B2D-B7988191D610}" destId="{3ECDAE01-C273-4834-AE36-6B6A7EFDB84D}" srcOrd="0" destOrd="0" presId="urn:microsoft.com/office/officeart/2005/8/layout/hierarchy1"/>
    <dgm:cxn modelId="{88D743F1-3655-432F-85F5-09CFB23B2161}" type="presOf" srcId="{5D615D06-CFB0-4489-9FC9-D0757F61A0E3}" destId="{DBD0EF7C-B321-4F00-9A5E-89298A8F9B54}" srcOrd="0" destOrd="0" presId="urn:microsoft.com/office/officeart/2005/8/layout/hierarchy1"/>
    <dgm:cxn modelId="{C9959B6D-6DD3-49F4-AE4A-EB03E3A247B4}" type="presParOf" srcId="{8D842BDE-10FB-425C-A0D9-4DA3525C93E2}" destId="{B8319B2A-EEC3-4C43-A2C4-2C82E83A94F1}" srcOrd="0" destOrd="0" presId="urn:microsoft.com/office/officeart/2005/8/layout/hierarchy1"/>
    <dgm:cxn modelId="{933BAC10-8231-4C2D-B316-2C9411AAE3D4}" type="presParOf" srcId="{B8319B2A-EEC3-4C43-A2C4-2C82E83A94F1}" destId="{5CDA0BB5-9474-4FC4-847A-E3A601AFE445}" srcOrd="0" destOrd="0" presId="urn:microsoft.com/office/officeart/2005/8/layout/hierarchy1"/>
    <dgm:cxn modelId="{D6D193E4-DD3A-4C52-BC91-2F57C223DE74}" type="presParOf" srcId="{5CDA0BB5-9474-4FC4-847A-E3A601AFE445}" destId="{ABDA31BD-B73C-47F8-891F-D5AEEBF1E456}" srcOrd="0" destOrd="0" presId="urn:microsoft.com/office/officeart/2005/8/layout/hierarchy1"/>
    <dgm:cxn modelId="{0F6BE5DE-DB0F-4C74-A066-E3BCB9643630}" type="presParOf" srcId="{5CDA0BB5-9474-4FC4-847A-E3A601AFE445}" destId="{6540B5D4-EBC8-49E5-BF2A-8D482120834E}" srcOrd="1" destOrd="0" presId="urn:microsoft.com/office/officeart/2005/8/layout/hierarchy1"/>
    <dgm:cxn modelId="{781031FB-FEB7-4179-8EEA-7C1ACD684F95}" type="presParOf" srcId="{B8319B2A-EEC3-4C43-A2C4-2C82E83A94F1}" destId="{A76D46B4-DDAE-4A52-B51C-5892DEA1110F}" srcOrd="1" destOrd="0" presId="urn:microsoft.com/office/officeart/2005/8/layout/hierarchy1"/>
    <dgm:cxn modelId="{13B68E9F-DD30-4202-A957-DDCF70DFE492}" type="presParOf" srcId="{A76D46B4-DDAE-4A52-B51C-5892DEA1110F}" destId="{BD4D9523-D3B3-4F9E-85CC-82D0FB9F445E}" srcOrd="0" destOrd="0" presId="urn:microsoft.com/office/officeart/2005/8/layout/hierarchy1"/>
    <dgm:cxn modelId="{B6E63C59-115E-424A-A819-CC4407E46BE9}" type="presParOf" srcId="{A76D46B4-DDAE-4A52-B51C-5892DEA1110F}" destId="{56189D63-7DDE-4215-816D-4D122E99FCE1}" srcOrd="1" destOrd="0" presId="urn:microsoft.com/office/officeart/2005/8/layout/hierarchy1"/>
    <dgm:cxn modelId="{69AC78DB-5D08-46C7-B124-11A749D0BBE9}" type="presParOf" srcId="{56189D63-7DDE-4215-816D-4D122E99FCE1}" destId="{939F9C11-2772-4DEF-A49D-CD6E43DF7E9E}" srcOrd="0" destOrd="0" presId="urn:microsoft.com/office/officeart/2005/8/layout/hierarchy1"/>
    <dgm:cxn modelId="{63658129-B338-4A38-9DA5-53C0ECCE8711}" type="presParOf" srcId="{939F9C11-2772-4DEF-A49D-CD6E43DF7E9E}" destId="{DC8DBA1B-674C-43AF-A44E-905176100F9B}" srcOrd="0" destOrd="0" presId="urn:microsoft.com/office/officeart/2005/8/layout/hierarchy1"/>
    <dgm:cxn modelId="{89CB3EDE-0556-4B6C-8BCB-1CEF8CFA545E}" type="presParOf" srcId="{939F9C11-2772-4DEF-A49D-CD6E43DF7E9E}" destId="{3ECDAE01-C273-4834-AE36-6B6A7EFDB84D}" srcOrd="1" destOrd="0" presId="urn:microsoft.com/office/officeart/2005/8/layout/hierarchy1"/>
    <dgm:cxn modelId="{74AF12C8-1826-4CDD-B358-EA63112A8F2F}" type="presParOf" srcId="{56189D63-7DDE-4215-816D-4D122E99FCE1}" destId="{4D8B1D0C-D229-4F49-8886-7AAFC0178AA4}" srcOrd="1" destOrd="0" presId="urn:microsoft.com/office/officeart/2005/8/layout/hierarchy1"/>
    <dgm:cxn modelId="{82761CEA-C89E-428B-B197-2676FB76EF94}" type="presParOf" srcId="{A76D46B4-DDAE-4A52-B51C-5892DEA1110F}" destId="{65B92AD6-B8FA-41D1-8ED7-B87D39638CE3}" srcOrd="2" destOrd="0" presId="urn:microsoft.com/office/officeart/2005/8/layout/hierarchy1"/>
    <dgm:cxn modelId="{B29EB341-CDAB-4C00-B771-2D2F8D877FB5}" type="presParOf" srcId="{A76D46B4-DDAE-4A52-B51C-5892DEA1110F}" destId="{9377E8E2-D21F-4059-8F43-9465E77EF4BF}" srcOrd="3" destOrd="0" presId="urn:microsoft.com/office/officeart/2005/8/layout/hierarchy1"/>
    <dgm:cxn modelId="{53CDF2EF-A8B9-4E52-B75C-2FA41C30C6DF}" type="presParOf" srcId="{9377E8E2-D21F-4059-8F43-9465E77EF4BF}" destId="{2C8CEAED-8FC7-4C86-A06D-E9CA70A13213}" srcOrd="0" destOrd="0" presId="urn:microsoft.com/office/officeart/2005/8/layout/hierarchy1"/>
    <dgm:cxn modelId="{B13C9640-33A6-4DD2-B915-44ED4C220671}" type="presParOf" srcId="{2C8CEAED-8FC7-4C86-A06D-E9CA70A13213}" destId="{0FF1E188-A6A8-475A-9469-03E695814A2E}" srcOrd="0" destOrd="0" presId="urn:microsoft.com/office/officeart/2005/8/layout/hierarchy1"/>
    <dgm:cxn modelId="{7730CAAA-0AC7-436F-9D4A-1EC65065CA65}" type="presParOf" srcId="{2C8CEAED-8FC7-4C86-A06D-E9CA70A13213}" destId="{C2816E60-F11E-459C-A80B-751E3F321324}" srcOrd="1" destOrd="0" presId="urn:microsoft.com/office/officeart/2005/8/layout/hierarchy1"/>
    <dgm:cxn modelId="{D669BFEA-CFDC-463D-BCB7-DD149D50FA40}" type="presParOf" srcId="{9377E8E2-D21F-4059-8F43-9465E77EF4BF}" destId="{655064C7-419C-466D-A2B5-D3BBF97C7A84}" srcOrd="1" destOrd="0" presId="urn:microsoft.com/office/officeart/2005/8/layout/hierarchy1"/>
    <dgm:cxn modelId="{23725CDA-7BA6-4D2D-89CB-A6C4DF7FACAE}" type="presParOf" srcId="{655064C7-419C-466D-A2B5-D3BBF97C7A84}" destId="{733B6A30-A316-4B0C-BB3C-616A48731087}" srcOrd="0" destOrd="0" presId="urn:microsoft.com/office/officeart/2005/8/layout/hierarchy1"/>
    <dgm:cxn modelId="{67215BAF-120D-45F1-A675-B0A546AE4CAE}" type="presParOf" srcId="{655064C7-419C-466D-A2B5-D3BBF97C7A84}" destId="{4B9B9509-3244-4EEF-83A3-20372DCD969A}" srcOrd="1" destOrd="0" presId="urn:microsoft.com/office/officeart/2005/8/layout/hierarchy1"/>
    <dgm:cxn modelId="{F55DF4F0-EFC6-4F30-8EA9-988AA8F90B7F}" type="presParOf" srcId="{4B9B9509-3244-4EEF-83A3-20372DCD969A}" destId="{980319D3-1175-4707-A2A3-9559A98756C6}" srcOrd="0" destOrd="0" presId="urn:microsoft.com/office/officeart/2005/8/layout/hierarchy1"/>
    <dgm:cxn modelId="{80266DDA-4113-4A1C-83A1-D346ABA7FCD7}" type="presParOf" srcId="{980319D3-1175-4707-A2A3-9559A98756C6}" destId="{511BD9B0-B70C-4EBB-B7CD-39C0A0E697D1}" srcOrd="0" destOrd="0" presId="urn:microsoft.com/office/officeart/2005/8/layout/hierarchy1"/>
    <dgm:cxn modelId="{532833A9-C1EA-4CA7-AB2A-6C8B94CFCCF5}" type="presParOf" srcId="{980319D3-1175-4707-A2A3-9559A98756C6}" destId="{BDD0CC42-3E9E-4414-8638-33E8EF9DE997}" srcOrd="1" destOrd="0" presId="urn:microsoft.com/office/officeart/2005/8/layout/hierarchy1"/>
    <dgm:cxn modelId="{879036EF-E4BC-4673-AF67-C58B45A515EB}" type="presParOf" srcId="{4B9B9509-3244-4EEF-83A3-20372DCD969A}" destId="{22DAAF9B-BC33-4719-B4A9-012B3FF947A7}" srcOrd="1" destOrd="0" presId="urn:microsoft.com/office/officeart/2005/8/layout/hierarchy1"/>
    <dgm:cxn modelId="{D640A126-3456-4C6D-9DBE-E30488368C2E}" type="presParOf" srcId="{655064C7-419C-466D-A2B5-D3BBF97C7A84}" destId="{B8D3B50E-2333-43B2-875D-AB2174EBF6A8}" srcOrd="2" destOrd="0" presId="urn:microsoft.com/office/officeart/2005/8/layout/hierarchy1"/>
    <dgm:cxn modelId="{0029BAD7-7A0D-4393-A7AE-A41049744924}" type="presParOf" srcId="{655064C7-419C-466D-A2B5-D3BBF97C7A84}" destId="{CDAED72A-BFF5-41C2-A8A4-D069946AB4E3}" srcOrd="3" destOrd="0" presId="urn:microsoft.com/office/officeart/2005/8/layout/hierarchy1"/>
    <dgm:cxn modelId="{EAF23B78-57A5-49F5-85DA-217E5F81314B}" type="presParOf" srcId="{CDAED72A-BFF5-41C2-A8A4-D069946AB4E3}" destId="{C7165E45-7337-48B4-9F2C-9F232E141F28}" srcOrd="0" destOrd="0" presId="urn:microsoft.com/office/officeart/2005/8/layout/hierarchy1"/>
    <dgm:cxn modelId="{FF529E3E-ECF0-423C-8D06-9088695444F1}" type="presParOf" srcId="{C7165E45-7337-48B4-9F2C-9F232E141F28}" destId="{863B5A53-4583-42E6-9E0A-94552A821334}" srcOrd="0" destOrd="0" presId="urn:microsoft.com/office/officeart/2005/8/layout/hierarchy1"/>
    <dgm:cxn modelId="{61FCB500-9224-4877-81D5-0259B97C375F}" type="presParOf" srcId="{C7165E45-7337-48B4-9F2C-9F232E141F28}" destId="{A4320B62-BB64-4980-BFDC-2F1BFCA8F78F}" srcOrd="1" destOrd="0" presId="urn:microsoft.com/office/officeart/2005/8/layout/hierarchy1"/>
    <dgm:cxn modelId="{A2076775-01D7-4C13-8A11-52041148610A}" type="presParOf" srcId="{CDAED72A-BFF5-41C2-A8A4-D069946AB4E3}" destId="{8021C95D-CE2D-48AC-B0C6-16E64ADB5A58}" srcOrd="1" destOrd="0" presId="urn:microsoft.com/office/officeart/2005/8/layout/hierarchy1"/>
    <dgm:cxn modelId="{01F3604D-E3E4-41C3-9470-CCE20B090798}" type="presParOf" srcId="{A76D46B4-DDAE-4A52-B51C-5892DEA1110F}" destId="{01488655-44D2-4522-B462-190B5982535E}" srcOrd="4" destOrd="0" presId="urn:microsoft.com/office/officeart/2005/8/layout/hierarchy1"/>
    <dgm:cxn modelId="{295011C5-5A03-445D-9759-B8F70F6A7358}" type="presParOf" srcId="{A76D46B4-DDAE-4A52-B51C-5892DEA1110F}" destId="{BA6E83EE-DC8F-4EA7-914B-599A4022BDD8}" srcOrd="5" destOrd="0" presId="urn:microsoft.com/office/officeart/2005/8/layout/hierarchy1"/>
    <dgm:cxn modelId="{5BDD7697-3108-4744-8B2B-DFD182F6D93C}" type="presParOf" srcId="{BA6E83EE-DC8F-4EA7-914B-599A4022BDD8}" destId="{037BC0D3-2B7D-4362-AE9B-A53301838123}" srcOrd="0" destOrd="0" presId="urn:microsoft.com/office/officeart/2005/8/layout/hierarchy1"/>
    <dgm:cxn modelId="{63F4214D-D9BD-4E15-BE25-65F7D8B6EE1C}" type="presParOf" srcId="{037BC0D3-2B7D-4362-AE9B-A53301838123}" destId="{A8CF4F96-BC64-498D-AAF2-77F64FB815FC}" srcOrd="0" destOrd="0" presId="urn:microsoft.com/office/officeart/2005/8/layout/hierarchy1"/>
    <dgm:cxn modelId="{E2D86970-3148-426C-B3DB-3E72EECEFF17}" type="presParOf" srcId="{037BC0D3-2B7D-4362-AE9B-A53301838123}" destId="{DBD0EF7C-B321-4F00-9A5E-89298A8F9B54}" srcOrd="1" destOrd="0" presId="urn:microsoft.com/office/officeart/2005/8/layout/hierarchy1"/>
    <dgm:cxn modelId="{816DCB8C-359F-4D99-88F8-D8484A39ECAB}" type="presParOf" srcId="{BA6E83EE-DC8F-4EA7-914B-599A4022BDD8}" destId="{FEDEC374-3496-4CDF-AF1C-96306EF675AE}" srcOrd="1" destOrd="0" presId="urn:microsoft.com/office/officeart/2005/8/layout/hierarchy1"/>
    <dgm:cxn modelId="{9835A0C5-4434-45DE-8E79-35A5BAD58A14}" type="presParOf" srcId="{A76D46B4-DDAE-4A52-B51C-5892DEA1110F}" destId="{7D030088-5565-446D-9CE6-854E8D428CAC}" srcOrd="6" destOrd="0" presId="urn:microsoft.com/office/officeart/2005/8/layout/hierarchy1"/>
    <dgm:cxn modelId="{E8FB441B-A825-492C-9FAD-A4993426D39A}" type="presParOf" srcId="{A76D46B4-DDAE-4A52-B51C-5892DEA1110F}" destId="{C84BBE6E-BD2A-4DCA-B21D-1504B5C9ACFF}" srcOrd="7" destOrd="0" presId="urn:microsoft.com/office/officeart/2005/8/layout/hierarchy1"/>
    <dgm:cxn modelId="{CBE11164-E3A6-48E2-AE9D-C0858E06682D}" type="presParOf" srcId="{C84BBE6E-BD2A-4DCA-B21D-1504B5C9ACFF}" destId="{BD6C7E11-5845-4261-B444-06795055FADD}" srcOrd="0" destOrd="0" presId="urn:microsoft.com/office/officeart/2005/8/layout/hierarchy1"/>
    <dgm:cxn modelId="{226D7CDE-A1F4-4504-9977-C9FA927E6C86}" type="presParOf" srcId="{BD6C7E11-5845-4261-B444-06795055FADD}" destId="{8C7BA399-7C8D-44D0-9858-33FFDC46E42D}" srcOrd="0" destOrd="0" presId="urn:microsoft.com/office/officeart/2005/8/layout/hierarchy1"/>
    <dgm:cxn modelId="{578E2A1E-E88B-4CB0-B6FE-16A8A7D37B63}" type="presParOf" srcId="{BD6C7E11-5845-4261-B444-06795055FADD}" destId="{3F77DAD4-5AEB-430E-B988-30C9CEA924ED}" srcOrd="1" destOrd="0" presId="urn:microsoft.com/office/officeart/2005/8/layout/hierarchy1"/>
    <dgm:cxn modelId="{A03E8C62-6203-408F-BF19-76DC250D69D8}" type="presParOf" srcId="{C84BBE6E-BD2A-4DCA-B21D-1504B5C9ACFF}" destId="{04D02931-D568-428D-97E3-3845A5F6BBB0}" srcOrd="1" destOrd="0" presId="urn:microsoft.com/office/officeart/2005/8/layout/hierarchy1"/>
    <dgm:cxn modelId="{1C3B9CEC-048D-4899-B6A9-081279A4CAA5}" type="presParOf" srcId="{A76D46B4-DDAE-4A52-B51C-5892DEA1110F}" destId="{7F9D9209-7E93-4831-B76F-1646EE600876}" srcOrd="8" destOrd="0" presId="urn:microsoft.com/office/officeart/2005/8/layout/hierarchy1"/>
    <dgm:cxn modelId="{3F01280D-6A1F-4E75-85AC-2CD57C6515DA}" type="presParOf" srcId="{A76D46B4-DDAE-4A52-B51C-5892DEA1110F}" destId="{CAC708DB-7506-4726-8D21-A7B3D1CC7FD7}" srcOrd="9" destOrd="0" presId="urn:microsoft.com/office/officeart/2005/8/layout/hierarchy1"/>
    <dgm:cxn modelId="{0B7A96E0-AABD-4CFB-AF54-E4CE502C4165}" type="presParOf" srcId="{CAC708DB-7506-4726-8D21-A7B3D1CC7FD7}" destId="{A9E1CA6A-45C1-4052-A2FB-6C559D8679DF}" srcOrd="0" destOrd="0" presId="urn:microsoft.com/office/officeart/2005/8/layout/hierarchy1"/>
    <dgm:cxn modelId="{7301EFBB-A0CD-4E29-A3F9-C0236A722165}" type="presParOf" srcId="{A9E1CA6A-45C1-4052-A2FB-6C559D8679DF}" destId="{5B97958B-F657-4B33-9590-B0484DFFF650}" srcOrd="0" destOrd="0" presId="urn:microsoft.com/office/officeart/2005/8/layout/hierarchy1"/>
    <dgm:cxn modelId="{69D8436D-427C-465A-842B-2E598FAE1523}" type="presParOf" srcId="{A9E1CA6A-45C1-4052-A2FB-6C559D8679DF}" destId="{56AC77D8-62BE-4537-A665-7452A1C06CB3}" srcOrd="1" destOrd="0" presId="urn:microsoft.com/office/officeart/2005/8/layout/hierarchy1"/>
    <dgm:cxn modelId="{BD9813C5-BC79-488D-A378-02EF0DB3C12F}" type="presParOf" srcId="{CAC708DB-7506-4726-8D21-A7B3D1CC7FD7}" destId="{29ADBA1A-2DA6-4E56-97A5-31AFF1711556}" srcOrd="1" destOrd="0" presId="urn:microsoft.com/office/officeart/2005/8/layout/hierarchy1"/>
    <dgm:cxn modelId="{6BC4F7D0-29C0-4303-8057-5D85C92CFEEC}" type="presParOf" srcId="{A76D46B4-DDAE-4A52-B51C-5892DEA1110F}" destId="{ADD6FEA0-4AC2-408C-95FD-E2151B5FF368}" srcOrd="10" destOrd="0" presId="urn:microsoft.com/office/officeart/2005/8/layout/hierarchy1"/>
    <dgm:cxn modelId="{5FA11C33-EF17-488E-9100-3486C189E30D}" type="presParOf" srcId="{A76D46B4-DDAE-4A52-B51C-5892DEA1110F}" destId="{426FFC84-AD41-4A76-B55B-AFC4F02C8166}" srcOrd="11" destOrd="0" presId="urn:microsoft.com/office/officeart/2005/8/layout/hierarchy1"/>
    <dgm:cxn modelId="{2EA6F26C-2BC0-4CBE-B751-BD154AC2280D}" type="presParOf" srcId="{426FFC84-AD41-4A76-B55B-AFC4F02C8166}" destId="{DD9A6504-B8D2-45F4-9423-07478A563D4E}" srcOrd="0" destOrd="0" presId="urn:microsoft.com/office/officeart/2005/8/layout/hierarchy1"/>
    <dgm:cxn modelId="{776D5CD0-622D-4BCC-9A4B-3298F8A0FB47}" type="presParOf" srcId="{DD9A6504-B8D2-45F4-9423-07478A563D4E}" destId="{8E484A25-1657-428B-AE03-5EC8BD185BBA}" srcOrd="0" destOrd="0" presId="urn:microsoft.com/office/officeart/2005/8/layout/hierarchy1"/>
    <dgm:cxn modelId="{725A5FC9-F1FF-4066-8807-31574F0EAD47}" type="presParOf" srcId="{DD9A6504-B8D2-45F4-9423-07478A563D4E}" destId="{4B2B9D4D-F7C8-4432-A831-1469122E4F50}" srcOrd="1" destOrd="0" presId="urn:microsoft.com/office/officeart/2005/8/layout/hierarchy1"/>
    <dgm:cxn modelId="{3C928625-8D16-4FC4-B947-D1F9412D7CBF}" type="presParOf" srcId="{426FFC84-AD41-4A76-B55B-AFC4F02C8166}" destId="{331D14F4-B7D2-4338-9924-A83937E5238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5F03E6A-99D5-40A7-AAE8-23306ECB2AE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4919601-A66D-4EE5-ACA1-BC636FC53F7E}">
      <dgm:prSet phldrT="[Text]"/>
      <dgm:spPr/>
      <dgm:t>
        <a:bodyPr/>
        <a:lstStyle/>
        <a:p>
          <a:r>
            <a:rPr lang="ar-SA" dirty="0" smtClean="0"/>
            <a:t>القرار الأمريكي </a:t>
          </a:r>
          <a:endParaRPr lang="en-US" dirty="0"/>
        </a:p>
      </dgm:t>
    </dgm:pt>
    <dgm:pt modelId="{75C8D713-C508-41AE-B7BF-3A24251A3FD8}" type="parTrans" cxnId="{6B79A8BE-1EE7-4803-B9F2-2E918D792AF0}">
      <dgm:prSet/>
      <dgm:spPr/>
      <dgm:t>
        <a:bodyPr/>
        <a:lstStyle/>
        <a:p>
          <a:endParaRPr lang="en-US"/>
        </a:p>
      </dgm:t>
    </dgm:pt>
    <dgm:pt modelId="{528902E0-170F-4F81-B079-F1AD2243A8ED}" type="sibTrans" cxnId="{6B79A8BE-1EE7-4803-B9F2-2E918D792AF0}">
      <dgm:prSet/>
      <dgm:spPr/>
      <dgm:t>
        <a:bodyPr/>
        <a:lstStyle/>
        <a:p>
          <a:endParaRPr lang="en-US"/>
        </a:p>
      </dgm:t>
    </dgm:pt>
    <dgm:pt modelId="{2C34F996-F020-4838-8B2D-B7988191D610}">
      <dgm:prSet phldrT="[Text]"/>
      <dgm:spPr/>
      <dgm:t>
        <a:bodyPr/>
        <a:lstStyle/>
        <a:p>
          <a:r>
            <a:rPr lang="ar-IQ" dirty="0" smtClean="0"/>
            <a:t>الاستطلاع المستمر </a:t>
          </a:r>
          <a:endParaRPr lang="en-US" dirty="0"/>
        </a:p>
      </dgm:t>
    </dgm:pt>
    <dgm:pt modelId="{3C3FA996-6A91-4B96-ADD2-EBA3C6FB5A4F}" type="parTrans" cxnId="{629B17FE-316A-481B-8216-9192338577D4}">
      <dgm:prSet/>
      <dgm:spPr/>
      <dgm:t>
        <a:bodyPr/>
        <a:lstStyle/>
        <a:p>
          <a:endParaRPr lang="en-US"/>
        </a:p>
      </dgm:t>
    </dgm:pt>
    <dgm:pt modelId="{74FF5847-0A3C-464A-AF9D-00496D93F9B2}" type="sibTrans" cxnId="{629B17FE-316A-481B-8216-9192338577D4}">
      <dgm:prSet/>
      <dgm:spPr/>
      <dgm:t>
        <a:bodyPr/>
        <a:lstStyle/>
        <a:p>
          <a:endParaRPr lang="en-US"/>
        </a:p>
      </dgm:t>
    </dgm:pt>
    <dgm:pt modelId="{D99E9AC1-3837-4F65-B976-45992D4B26B7}">
      <dgm:prSet phldrT="[Text]"/>
      <dgm:spPr/>
      <dgm:t>
        <a:bodyPr/>
        <a:lstStyle/>
        <a:p>
          <a:r>
            <a:rPr lang="ar-IQ" dirty="0" smtClean="0"/>
            <a:t>دعوة لاجتماع منظمة الدول الامريكية  وحلف الاطلسي </a:t>
          </a:r>
          <a:endParaRPr lang="en-US" dirty="0"/>
        </a:p>
      </dgm:t>
    </dgm:pt>
    <dgm:pt modelId="{8794C443-17A9-4357-8855-178A7B46B449}" type="parTrans" cxnId="{14962CCB-44A6-4977-A6AB-11F910718A8F}">
      <dgm:prSet/>
      <dgm:spPr/>
      <dgm:t>
        <a:bodyPr/>
        <a:lstStyle/>
        <a:p>
          <a:endParaRPr lang="en-US"/>
        </a:p>
      </dgm:t>
    </dgm:pt>
    <dgm:pt modelId="{2ACF9213-E917-47FF-AB2A-B70F4AB9BEBE}" type="sibTrans" cxnId="{14962CCB-44A6-4977-A6AB-11F910718A8F}">
      <dgm:prSet/>
      <dgm:spPr/>
      <dgm:t>
        <a:bodyPr/>
        <a:lstStyle/>
        <a:p>
          <a:endParaRPr lang="en-US"/>
        </a:p>
      </dgm:t>
    </dgm:pt>
    <dgm:pt modelId="{D83F5A6F-C82E-4834-9C7B-8B8CE69FED68}">
      <dgm:prSet phldrT="[Text]"/>
      <dgm:spPr/>
      <dgm:t>
        <a:bodyPr/>
        <a:lstStyle/>
        <a:p>
          <a:r>
            <a:rPr lang="ar-SA" dirty="0" smtClean="0"/>
            <a:t>فرض حصار بحري على كوبا</a:t>
          </a:r>
          <a:endParaRPr lang="en-US" dirty="0"/>
        </a:p>
      </dgm:t>
    </dgm:pt>
    <dgm:pt modelId="{47616F1F-C10D-49D6-9FEE-1C02E31B343F}" type="parTrans" cxnId="{AF31F86D-BE11-42BA-AE74-89176369417E}">
      <dgm:prSet/>
      <dgm:spPr/>
      <dgm:t>
        <a:bodyPr/>
        <a:lstStyle/>
        <a:p>
          <a:endParaRPr lang="en-US"/>
        </a:p>
      </dgm:t>
    </dgm:pt>
    <dgm:pt modelId="{D7849680-977F-41B0-9B42-8E302113B2EF}" type="sibTrans" cxnId="{AF31F86D-BE11-42BA-AE74-89176369417E}">
      <dgm:prSet/>
      <dgm:spPr/>
      <dgm:t>
        <a:bodyPr/>
        <a:lstStyle/>
        <a:p>
          <a:endParaRPr lang="en-US"/>
        </a:p>
      </dgm:t>
    </dgm:pt>
    <dgm:pt modelId="{179710AB-7AB5-473E-8C4A-7E60E0741B09}">
      <dgm:prSet phldrT="[Text]"/>
      <dgm:spPr/>
      <dgm:t>
        <a:bodyPr/>
        <a:lstStyle/>
        <a:p>
          <a:r>
            <a:rPr lang="ar-IQ" dirty="0" smtClean="0"/>
            <a:t>حالات استعداد غوانتانامو </a:t>
          </a:r>
          <a:endParaRPr lang="en-US" dirty="0"/>
        </a:p>
      </dgm:t>
    </dgm:pt>
    <dgm:pt modelId="{D267A9AB-5F40-4579-A6DA-2BD61ACB2202}" type="sibTrans" cxnId="{26EEECC7-844A-4D34-9C31-2F4B246AE05F}">
      <dgm:prSet/>
      <dgm:spPr/>
      <dgm:t>
        <a:bodyPr/>
        <a:lstStyle/>
        <a:p>
          <a:endParaRPr lang="en-US"/>
        </a:p>
      </dgm:t>
    </dgm:pt>
    <dgm:pt modelId="{F6C522E6-B632-4C1C-B18F-23469F6CCC40}" type="parTrans" cxnId="{26EEECC7-844A-4D34-9C31-2F4B246AE05F}">
      <dgm:prSet/>
      <dgm:spPr/>
      <dgm:t>
        <a:bodyPr/>
        <a:lstStyle/>
        <a:p>
          <a:endParaRPr lang="en-US"/>
        </a:p>
      </dgm:t>
    </dgm:pt>
    <dgm:pt modelId="{DA0D2AAE-2BB2-42DF-952E-365501111169}">
      <dgm:prSet/>
      <dgm:spPr/>
      <dgm:t>
        <a:bodyPr/>
        <a:lstStyle/>
        <a:p>
          <a:r>
            <a:rPr lang="ar-IQ" dirty="0" smtClean="0"/>
            <a:t>اي صاروخ يعتبر </a:t>
          </a:r>
          <a:r>
            <a:rPr lang="ar-SA" dirty="0" smtClean="0"/>
            <a:t>هجوماً سوفيتياً عليها</a:t>
          </a:r>
          <a:endParaRPr lang="en-US" dirty="0"/>
        </a:p>
      </dgm:t>
    </dgm:pt>
    <dgm:pt modelId="{6F07262C-9FD7-4B18-BC40-5490EF7F548E}" type="parTrans" cxnId="{0944F284-AB23-4EC0-A772-DDF94E5BD9B2}">
      <dgm:prSet/>
      <dgm:spPr/>
      <dgm:t>
        <a:bodyPr/>
        <a:lstStyle/>
        <a:p>
          <a:endParaRPr lang="en-US"/>
        </a:p>
      </dgm:t>
    </dgm:pt>
    <dgm:pt modelId="{23AC4F6B-62F4-4160-871A-4FC943358578}" type="sibTrans" cxnId="{0944F284-AB23-4EC0-A772-DDF94E5BD9B2}">
      <dgm:prSet/>
      <dgm:spPr/>
      <dgm:t>
        <a:bodyPr/>
        <a:lstStyle/>
        <a:p>
          <a:endParaRPr lang="en-US"/>
        </a:p>
      </dgm:t>
    </dgm:pt>
    <dgm:pt modelId="{8B16DB4A-6654-4567-85A1-4215D73B4B08}">
      <dgm:prSet/>
      <dgm:spPr/>
      <dgm:t>
        <a:bodyPr/>
        <a:lstStyle/>
        <a:p>
          <a:r>
            <a:rPr lang="ar-IQ" dirty="0" smtClean="0"/>
            <a:t>الدعوة لاجتماع طارى لمجلس الامن </a:t>
          </a:r>
          <a:endParaRPr lang="en-US" dirty="0"/>
        </a:p>
      </dgm:t>
    </dgm:pt>
    <dgm:pt modelId="{36E0D681-66EB-46BE-9FF1-737FDE23C234}" type="sibTrans" cxnId="{6C5AD049-A4E1-4276-9586-53D2F53CE357}">
      <dgm:prSet/>
      <dgm:spPr/>
      <dgm:t>
        <a:bodyPr/>
        <a:lstStyle/>
        <a:p>
          <a:endParaRPr lang="en-US"/>
        </a:p>
      </dgm:t>
    </dgm:pt>
    <dgm:pt modelId="{8BFD3941-4C2F-4F5D-9C4B-CA3C6F560D9C}" type="parTrans" cxnId="{6C5AD049-A4E1-4276-9586-53D2F53CE357}">
      <dgm:prSet/>
      <dgm:spPr/>
      <dgm:t>
        <a:bodyPr/>
        <a:lstStyle/>
        <a:p>
          <a:endParaRPr lang="en-US"/>
        </a:p>
      </dgm:t>
    </dgm:pt>
    <dgm:pt modelId="{8D842BDE-10FB-425C-A0D9-4DA3525C93E2}" type="pres">
      <dgm:prSet presAssocID="{B5F03E6A-99D5-40A7-AAE8-23306ECB2AE2}" presName="hierChild1" presStyleCnt="0">
        <dgm:presLayoutVars>
          <dgm:chPref val="1"/>
          <dgm:dir/>
          <dgm:animOne val="branch"/>
          <dgm:animLvl val="lvl"/>
          <dgm:resizeHandles/>
        </dgm:presLayoutVars>
      </dgm:prSet>
      <dgm:spPr/>
      <dgm:t>
        <a:bodyPr/>
        <a:lstStyle/>
        <a:p>
          <a:pPr rtl="1"/>
          <a:endParaRPr lang="ar-IQ"/>
        </a:p>
      </dgm:t>
    </dgm:pt>
    <dgm:pt modelId="{B8319B2A-EEC3-4C43-A2C4-2C82E83A94F1}" type="pres">
      <dgm:prSet presAssocID="{84919601-A66D-4EE5-ACA1-BC636FC53F7E}" presName="hierRoot1" presStyleCnt="0"/>
      <dgm:spPr/>
    </dgm:pt>
    <dgm:pt modelId="{5CDA0BB5-9474-4FC4-847A-E3A601AFE445}" type="pres">
      <dgm:prSet presAssocID="{84919601-A66D-4EE5-ACA1-BC636FC53F7E}" presName="composite" presStyleCnt="0"/>
      <dgm:spPr/>
    </dgm:pt>
    <dgm:pt modelId="{ABDA31BD-B73C-47F8-891F-D5AEEBF1E456}" type="pres">
      <dgm:prSet presAssocID="{84919601-A66D-4EE5-ACA1-BC636FC53F7E}" presName="background" presStyleLbl="node0" presStyleIdx="0" presStyleCnt="1"/>
      <dgm:spPr/>
    </dgm:pt>
    <dgm:pt modelId="{6540B5D4-EBC8-49E5-BF2A-8D482120834E}" type="pres">
      <dgm:prSet presAssocID="{84919601-A66D-4EE5-ACA1-BC636FC53F7E}" presName="text" presStyleLbl="fgAcc0" presStyleIdx="0" presStyleCnt="1">
        <dgm:presLayoutVars>
          <dgm:chPref val="3"/>
        </dgm:presLayoutVars>
      </dgm:prSet>
      <dgm:spPr/>
      <dgm:t>
        <a:bodyPr/>
        <a:lstStyle/>
        <a:p>
          <a:endParaRPr lang="en-US"/>
        </a:p>
      </dgm:t>
    </dgm:pt>
    <dgm:pt modelId="{A76D46B4-DDAE-4A52-B51C-5892DEA1110F}" type="pres">
      <dgm:prSet presAssocID="{84919601-A66D-4EE5-ACA1-BC636FC53F7E}" presName="hierChild2" presStyleCnt="0"/>
      <dgm:spPr/>
    </dgm:pt>
    <dgm:pt modelId="{BD4D9523-D3B3-4F9E-85CC-82D0FB9F445E}" type="pres">
      <dgm:prSet presAssocID="{3C3FA996-6A91-4B96-ADD2-EBA3C6FB5A4F}" presName="Name10" presStyleLbl="parChTrans1D2" presStyleIdx="0" presStyleCnt="6"/>
      <dgm:spPr/>
      <dgm:t>
        <a:bodyPr/>
        <a:lstStyle/>
        <a:p>
          <a:pPr rtl="1"/>
          <a:endParaRPr lang="ar-IQ"/>
        </a:p>
      </dgm:t>
    </dgm:pt>
    <dgm:pt modelId="{56189D63-7DDE-4215-816D-4D122E99FCE1}" type="pres">
      <dgm:prSet presAssocID="{2C34F996-F020-4838-8B2D-B7988191D610}" presName="hierRoot2" presStyleCnt="0"/>
      <dgm:spPr/>
    </dgm:pt>
    <dgm:pt modelId="{939F9C11-2772-4DEF-A49D-CD6E43DF7E9E}" type="pres">
      <dgm:prSet presAssocID="{2C34F996-F020-4838-8B2D-B7988191D610}" presName="composite2" presStyleCnt="0"/>
      <dgm:spPr/>
    </dgm:pt>
    <dgm:pt modelId="{DC8DBA1B-674C-43AF-A44E-905176100F9B}" type="pres">
      <dgm:prSet presAssocID="{2C34F996-F020-4838-8B2D-B7988191D610}" presName="background2" presStyleLbl="node2" presStyleIdx="0" presStyleCnt="6"/>
      <dgm:spPr/>
    </dgm:pt>
    <dgm:pt modelId="{3ECDAE01-C273-4834-AE36-6B6A7EFDB84D}" type="pres">
      <dgm:prSet presAssocID="{2C34F996-F020-4838-8B2D-B7988191D610}" presName="text2" presStyleLbl="fgAcc2" presStyleIdx="0" presStyleCnt="6">
        <dgm:presLayoutVars>
          <dgm:chPref val="3"/>
        </dgm:presLayoutVars>
      </dgm:prSet>
      <dgm:spPr/>
      <dgm:t>
        <a:bodyPr/>
        <a:lstStyle/>
        <a:p>
          <a:endParaRPr lang="en-US"/>
        </a:p>
      </dgm:t>
    </dgm:pt>
    <dgm:pt modelId="{4D8B1D0C-D229-4F49-8886-7AAFC0178AA4}" type="pres">
      <dgm:prSet presAssocID="{2C34F996-F020-4838-8B2D-B7988191D610}" presName="hierChild3" presStyleCnt="0"/>
      <dgm:spPr/>
    </dgm:pt>
    <dgm:pt modelId="{65B92AD6-B8FA-41D1-8ED7-B87D39638CE3}" type="pres">
      <dgm:prSet presAssocID="{F6C522E6-B632-4C1C-B18F-23469F6CCC40}" presName="Name10" presStyleLbl="parChTrans1D2" presStyleIdx="1" presStyleCnt="6"/>
      <dgm:spPr/>
      <dgm:t>
        <a:bodyPr/>
        <a:lstStyle/>
        <a:p>
          <a:pPr rtl="1"/>
          <a:endParaRPr lang="ar-IQ"/>
        </a:p>
      </dgm:t>
    </dgm:pt>
    <dgm:pt modelId="{9377E8E2-D21F-4059-8F43-9465E77EF4BF}" type="pres">
      <dgm:prSet presAssocID="{179710AB-7AB5-473E-8C4A-7E60E0741B09}" presName="hierRoot2" presStyleCnt="0"/>
      <dgm:spPr/>
    </dgm:pt>
    <dgm:pt modelId="{2C8CEAED-8FC7-4C86-A06D-E9CA70A13213}" type="pres">
      <dgm:prSet presAssocID="{179710AB-7AB5-473E-8C4A-7E60E0741B09}" presName="composite2" presStyleCnt="0"/>
      <dgm:spPr/>
    </dgm:pt>
    <dgm:pt modelId="{0FF1E188-A6A8-475A-9469-03E695814A2E}" type="pres">
      <dgm:prSet presAssocID="{179710AB-7AB5-473E-8C4A-7E60E0741B09}" presName="background2" presStyleLbl="node2" presStyleIdx="1" presStyleCnt="6"/>
      <dgm:spPr/>
    </dgm:pt>
    <dgm:pt modelId="{C2816E60-F11E-459C-A80B-751E3F321324}" type="pres">
      <dgm:prSet presAssocID="{179710AB-7AB5-473E-8C4A-7E60E0741B09}" presName="text2" presStyleLbl="fgAcc2" presStyleIdx="1" presStyleCnt="6">
        <dgm:presLayoutVars>
          <dgm:chPref val="3"/>
        </dgm:presLayoutVars>
      </dgm:prSet>
      <dgm:spPr/>
      <dgm:t>
        <a:bodyPr/>
        <a:lstStyle/>
        <a:p>
          <a:endParaRPr lang="en-US"/>
        </a:p>
      </dgm:t>
    </dgm:pt>
    <dgm:pt modelId="{655064C7-419C-466D-A2B5-D3BBF97C7A84}" type="pres">
      <dgm:prSet presAssocID="{179710AB-7AB5-473E-8C4A-7E60E0741B09}" presName="hierChild3" presStyleCnt="0"/>
      <dgm:spPr/>
    </dgm:pt>
    <dgm:pt modelId="{CFE1FA90-DB8D-4C0E-9FFD-F62499371C2E}" type="pres">
      <dgm:prSet presAssocID="{6F07262C-9FD7-4B18-BC40-5490EF7F548E}" presName="Name10" presStyleLbl="parChTrans1D2" presStyleIdx="2" presStyleCnt="6"/>
      <dgm:spPr/>
      <dgm:t>
        <a:bodyPr/>
        <a:lstStyle/>
        <a:p>
          <a:pPr rtl="1"/>
          <a:endParaRPr lang="ar-IQ"/>
        </a:p>
      </dgm:t>
    </dgm:pt>
    <dgm:pt modelId="{DFCA8B87-CF39-46F1-903A-8A532E24FB94}" type="pres">
      <dgm:prSet presAssocID="{DA0D2AAE-2BB2-42DF-952E-365501111169}" presName="hierRoot2" presStyleCnt="0"/>
      <dgm:spPr/>
    </dgm:pt>
    <dgm:pt modelId="{505E6E7E-C944-412E-8C5A-D06D25967905}" type="pres">
      <dgm:prSet presAssocID="{DA0D2AAE-2BB2-42DF-952E-365501111169}" presName="composite2" presStyleCnt="0"/>
      <dgm:spPr/>
    </dgm:pt>
    <dgm:pt modelId="{21CE06FE-EC2A-4374-BC21-B8C7DA612FEC}" type="pres">
      <dgm:prSet presAssocID="{DA0D2AAE-2BB2-42DF-952E-365501111169}" presName="background2" presStyleLbl="node2" presStyleIdx="2" presStyleCnt="6"/>
      <dgm:spPr/>
    </dgm:pt>
    <dgm:pt modelId="{B2D3A7E1-A388-48B6-9B18-2A380C2D6668}" type="pres">
      <dgm:prSet presAssocID="{DA0D2AAE-2BB2-42DF-952E-365501111169}" presName="text2" presStyleLbl="fgAcc2" presStyleIdx="2" presStyleCnt="6">
        <dgm:presLayoutVars>
          <dgm:chPref val="3"/>
        </dgm:presLayoutVars>
      </dgm:prSet>
      <dgm:spPr/>
      <dgm:t>
        <a:bodyPr/>
        <a:lstStyle/>
        <a:p>
          <a:endParaRPr lang="en-US"/>
        </a:p>
      </dgm:t>
    </dgm:pt>
    <dgm:pt modelId="{8DCE5BA9-F2CB-460E-847B-F9F224D7074C}" type="pres">
      <dgm:prSet presAssocID="{DA0D2AAE-2BB2-42DF-952E-365501111169}" presName="hierChild3" presStyleCnt="0"/>
      <dgm:spPr/>
    </dgm:pt>
    <dgm:pt modelId="{0475F6F7-B81E-4646-BE84-2B5B53A785DB}" type="pres">
      <dgm:prSet presAssocID="{8BFD3941-4C2F-4F5D-9C4B-CA3C6F560D9C}" presName="Name10" presStyleLbl="parChTrans1D2" presStyleIdx="3" presStyleCnt="6"/>
      <dgm:spPr/>
      <dgm:t>
        <a:bodyPr/>
        <a:lstStyle/>
        <a:p>
          <a:pPr rtl="1"/>
          <a:endParaRPr lang="ar-IQ"/>
        </a:p>
      </dgm:t>
    </dgm:pt>
    <dgm:pt modelId="{52D4DFC7-A317-4F95-981E-56CEF8256538}" type="pres">
      <dgm:prSet presAssocID="{8B16DB4A-6654-4567-85A1-4215D73B4B08}" presName="hierRoot2" presStyleCnt="0"/>
      <dgm:spPr/>
    </dgm:pt>
    <dgm:pt modelId="{EF77A403-D043-463B-92B6-09FEED0F915F}" type="pres">
      <dgm:prSet presAssocID="{8B16DB4A-6654-4567-85A1-4215D73B4B08}" presName="composite2" presStyleCnt="0"/>
      <dgm:spPr/>
    </dgm:pt>
    <dgm:pt modelId="{97D83D1D-1291-435B-8A5A-F680A2E031CC}" type="pres">
      <dgm:prSet presAssocID="{8B16DB4A-6654-4567-85A1-4215D73B4B08}" presName="background2" presStyleLbl="node2" presStyleIdx="3" presStyleCnt="6"/>
      <dgm:spPr/>
    </dgm:pt>
    <dgm:pt modelId="{C26C01D3-3050-4B5A-9AED-DDE9938176AA}" type="pres">
      <dgm:prSet presAssocID="{8B16DB4A-6654-4567-85A1-4215D73B4B08}" presName="text2" presStyleLbl="fgAcc2" presStyleIdx="3" presStyleCnt="6">
        <dgm:presLayoutVars>
          <dgm:chPref val="3"/>
        </dgm:presLayoutVars>
      </dgm:prSet>
      <dgm:spPr/>
      <dgm:t>
        <a:bodyPr/>
        <a:lstStyle/>
        <a:p>
          <a:endParaRPr lang="en-US"/>
        </a:p>
      </dgm:t>
    </dgm:pt>
    <dgm:pt modelId="{F4330EC8-C4AD-4DC6-9248-8041F5A50185}" type="pres">
      <dgm:prSet presAssocID="{8B16DB4A-6654-4567-85A1-4215D73B4B08}" presName="hierChild3" presStyleCnt="0"/>
      <dgm:spPr/>
    </dgm:pt>
    <dgm:pt modelId="{7F9D9209-7E93-4831-B76F-1646EE600876}" type="pres">
      <dgm:prSet presAssocID="{47616F1F-C10D-49D6-9FEE-1C02E31B343F}" presName="Name10" presStyleLbl="parChTrans1D2" presStyleIdx="4" presStyleCnt="6"/>
      <dgm:spPr/>
      <dgm:t>
        <a:bodyPr/>
        <a:lstStyle/>
        <a:p>
          <a:pPr rtl="1"/>
          <a:endParaRPr lang="ar-IQ"/>
        </a:p>
      </dgm:t>
    </dgm:pt>
    <dgm:pt modelId="{CAC708DB-7506-4726-8D21-A7B3D1CC7FD7}" type="pres">
      <dgm:prSet presAssocID="{D83F5A6F-C82E-4834-9C7B-8B8CE69FED68}" presName="hierRoot2" presStyleCnt="0"/>
      <dgm:spPr/>
    </dgm:pt>
    <dgm:pt modelId="{A9E1CA6A-45C1-4052-A2FB-6C559D8679DF}" type="pres">
      <dgm:prSet presAssocID="{D83F5A6F-C82E-4834-9C7B-8B8CE69FED68}" presName="composite2" presStyleCnt="0"/>
      <dgm:spPr/>
    </dgm:pt>
    <dgm:pt modelId="{5B97958B-F657-4B33-9590-B0484DFFF650}" type="pres">
      <dgm:prSet presAssocID="{D83F5A6F-C82E-4834-9C7B-8B8CE69FED68}" presName="background2" presStyleLbl="node2" presStyleIdx="4" presStyleCnt="6"/>
      <dgm:spPr/>
    </dgm:pt>
    <dgm:pt modelId="{56AC77D8-62BE-4537-A665-7452A1C06CB3}" type="pres">
      <dgm:prSet presAssocID="{D83F5A6F-C82E-4834-9C7B-8B8CE69FED68}" presName="text2" presStyleLbl="fgAcc2" presStyleIdx="4" presStyleCnt="6">
        <dgm:presLayoutVars>
          <dgm:chPref val="3"/>
        </dgm:presLayoutVars>
      </dgm:prSet>
      <dgm:spPr/>
      <dgm:t>
        <a:bodyPr/>
        <a:lstStyle/>
        <a:p>
          <a:endParaRPr lang="en-US"/>
        </a:p>
      </dgm:t>
    </dgm:pt>
    <dgm:pt modelId="{29ADBA1A-2DA6-4E56-97A5-31AFF1711556}" type="pres">
      <dgm:prSet presAssocID="{D83F5A6F-C82E-4834-9C7B-8B8CE69FED68}" presName="hierChild3" presStyleCnt="0"/>
      <dgm:spPr/>
    </dgm:pt>
    <dgm:pt modelId="{ADD6FEA0-4AC2-408C-95FD-E2151B5FF368}" type="pres">
      <dgm:prSet presAssocID="{8794C443-17A9-4357-8855-178A7B46B449}" presName="Name10" presStyleLbl="parChTrans1D2" presStyleIdx="5" presStyleCnt="6"/>
      <dgm:spPr/>
      <dgm:t>
        <a:bodyPr/>
        <a:lstStyle/>
        <a:p>
          <a:pPr rtl="1"/>
          <a:endParaRPr lang="ar-IQ"/>
        </a:p>
      </dgm:t>
    </dgm:pt>
    <dgm:pt modelId="{426FFC84-AD41-4A76-B55B-AFC4F02C8166}" type="pres">
      <dgm:prSet presAssocID="{D99E9AC1-3837-4F65-B976-45992D4B26B7}" presName="hierRoot2" presStyleCnt="0"/>
      <dgm:spPr/>
    </dgm:pt>
    <dgm:pt modelId="{DD9A6504-B8D2-45F4-9423-07478A563D4E}" type="pres">
      <dgm:prSet presAssocID="{D99E9AC1-3837-4F65-B976-45992D4B26B7}" presName="composite2" presStyleCnt="0"/>
      <dgm:spPr/>
    </dgm:pt>
    <dgm:pt modelId="{8E484A25-1657-428B-AE03-5EC8BD185BBA}" type="pres">
      <dgm:prSet presAssocID="{D99E9AC1-3837-4F65-B976-45992D4B26B7}" presName="background2" presStyleLbl="node2" presStyleIdx="5" presStyleCnt="6"/>
      <dgm:spPr/>
    </dgm:pt>
    <dgm:pt modelId="{4B2B9D4D-F7C8-4432-A831-1469122E4F50}" type="pres">
      <dgm:prSet presAssocID="{D99E9AC1-3837-4F65-B976-45992D4B26B7}" presName="text2" presStyleLbl="fgAcc2" presStyleIdx="5" presStyleCnt="6">
        <dgm:presLayoutVars>
          <dgm:chPref val="3"/>
        </dgm:presLayoutVars>
      </dgm:prSet>
      <dgm:spPr/>
      <dgm:t>
        <a:bodyPr/>
        <a:lstStyle/>
        <a:p>
          <a:endParaRPr lang="en-US"/>
        </a:p>
      </dgm:t>
    </dgm:pt>
    <dgm:pt modelId="{331D14F4-B7D2-4338-9924-A83937E52382}" type="pres">
      <dgm:prSet presAssocID="{D99E9AC1-3837-4F65-B976-45992D4B26B7}" presName="hierChild3" presStyleCnt="0"/>
      <dgm:spPr/>
    </dgm:pt>
  </dgm:ptLst>
  <dgm:cxnLst>
    <dgm:cxn modelId="{0944F284-AB23-4EC0-A772-DDF94E5BD9B2}" srcId="{84919601-A66D-4EE5-ACA1-BC636FC53F7E}" destId="{DA0D2AAE-2BB2-42DF-952E-365501111169}" srcOrd="2" destOrd="0" parTransId="{6F07262C-9FD7-4B18-BC40-5490EF7F548E}" sibTransId="{23AC4F6B-62F4-4160-871A-4FC943358578}"/>
    <dgm:cxn modelId="{AFD24CAB-DAF9-4FAD-8679-37C85FC3E972}" type="presOf" srcId="{D83F5A6F-C82E-4834-9C7B-8B8CE69FED68}" destId="{56AC77D8-62BE-4537-A665-7452A1C06CB3}" srcOrd="0" destOrd="0" presId="urn:microsoft.com/office/officeart/2005/8/layout/hierarchy1"/>
    <dgm:cxn modelId="{14962CCB-44A6-4977-A6AB-11F910718A8F}" srcId="{84919601-A66D-4EE5-ACA1-BC636FC53F7E}" destId="{D99E9AC1-3837-4F65-B976-45992D4B26B7}" srcOrd="5" destOrd="0" parTransId="{8794C443-17A9-4357-8855-178A7B46B449}" sibTransId="{2ACF9213-E917-47FF-AB2A-B70F4AB9BEBE}"/>
    <dgm:cxn modelId="{6C5AD049-A4E1-4276-9586-53D2F53CE357}" srcId="{84919601-A66D-4EE5-ACA1-BC636FC53F7E}" destId="{8B16DB4A-6654-4567-85A1-4215D73B4B08}" srcOrd="3" destOrd="0" parTransId="{8BFD3941-4C2F-4F5D-9C4B-CA3C6F560D9C}" sibTransId="{36E0D681-66EB-46BE-9FF1-737FDE23C234}"/>
    <dgm:cxn modelId="{26EEECC7-844A-4D34-9C31-2F4B246AE05F}" srcId="{84919601-A66D-4EE5-ACA1-BC636FC53F7E}" destId="{179710AB-7AB5-473E-8C4A-7E60E0741B09}" srcOrd="1" destOrd="0" parTransId="{F6C522E6-B632-4C1C-B18F-23469F6CCC40}" sibTransId="{D267A9AB-5F40-4579-A6DA-2BD61ACB2202}"/>
    <dgm:cxn modelId="{988C4948-8D80-464A-B07C-F92FFF9B6A25}" type="presOf" srcId="{6F07262C-9FD7-4B18-BC40-5490EF7F548E}" destId="{CFE1FA90-DB8D-4C0E-9FFD-F62499371C2E}" srcOrd="0" destOrd="0" presId="urn:microsoft.com/office/officeart/2005/8/layout/hierarchy1"/>
    <dgm:cxn modelId="{2E3BAA9E-343A-4EE5-97D7-47A46234DB14}" type="presOf" srcId="{B5F03E6A-99D5-40A7-AAE8-23306ECB2AE2}" destId="{8D842BDE-10FB-425C-A0D9-4DA3525C93E2}" srcOrd="0" destOrd="0" presId="urn:microsoft.com/office/officeart/2005/8/layout/hierarchy1"/>
    <dgm:cxn modelId="{4DA4152C-281E-461A-979A-3A948028DEC9}" type="presOf" srcId="{8BFD3941-4C2F-4F5D-9C4B-CA3C6F560D9C}" destId="{0475F6F7-B81E-4646-BE84-2B5B53A785DB}" srcOrd="0" destOrd="0" presId="urn:microsoft.com/office/officeart/2005/8/layout/hierarchy1"/>
    <dgm:cxn modelId="{9508A353-DC5F-4BB6-A24D-C479ED59A629}" type="presOf" srcId="{2C34F996-F020-4838-8B2D-B7988191D610}" destId="{3ECDAE01-C273-4834-AE36-6B6A7EFDB84D}" srcOrd="0" destOrd="0" presId="urn:microsoft.com/office/officeart/2005/8/layout/hierarchy1"/>
    <dgm:cxn modelId="{304E393E-876A-41E9-BDAE-07DD350E1C3A}" type="presOf" srcId="{D99E9AC1-3837-4F65-B976-45992D4B26B7}" destId="{4B2B9D4D-F7C8-4432-A831-1469122E4F50}" srcOrd="0" destOrd="0" presId="urn:microsoft.com/office/officeart/2005/8/layout/hierarchy1"/>
    <dgm:cxn modelId="{32A83D9C-9CE5-47B2-841E-E8BED9567232}" type="presOf" srcId="{8794C443-17A9-4357-8855-178A7B46B449}" destId="{ADD6FEA0-4AC2-408C-95FD-E2151B5FF368}" srcOrd="0" destOrd="0" presId="urn:microsoft.com/office/officeart/2005/8/layout/hierarchy1"/>
    <dgm:cxn modelId="{4C6442B2-1A5E-491C-B7A7-F69EFF4AB4D3}" type="presOf" srcId="{F6C522E6-B632-4C1C-B18F-23469F6CCC40}" destId="{65B92AD6-B8FA-41D1-8ED7-B87D39638CE3}" srcOrd="0" destOrd="0" presId="urn:microsoft.com/office/officeart/2005/8/layout/hierarchy1"/>
    <dgm:cxn modelId="{7F5C0CE0-BF44-4B6A-886B-34632C1ABE62}" type="presOf" srcId="{3C3FA996-6A91-4B96-ADD2-EBA3C6FB5A4F}" destId="{BD4D9523-D3B3-4F9E-85CC-82D0FB9F445E}" srcOrd="0" destOrd="0" presId="urn:microsoft.com/office/officeart/2005/8/layout/hierarchy1"/>
    <dgm:cxn modelId="{629B17FE-316A-481B-8216-9192338577D4}" srcId="{84919601-A66D-4EE5-ACA1-BC636FC53F7E}" destId="{2C34F996-F020-4838-8B2D-B7988191D610}" srcOrd="0" destOrd="0" parTransId="{3C3FA996-6A91-4B96-ADD2-EBA3C6FB5A4F}" sibTransId="{74FF5847-0A3C-464A-AF9D-00496D93F9B2}"/>
    <dgm:cxn modelId="{96FC3551-8C14-4F80-8B33-81375B4C5B1C}" type="presOf" srcId="{47616F1F-C10D-49D6-9FEE-1C02E31B343F}" destId="{7F9D9209-7E93-4831-B76F-1646EE600876}" srcOrd="0" destOrd="0" presId="urn:microsoft.com/office/officeart/2005/8/layout/hierarchy1"/>
    <dgm:cxn modelId="{6B79A8BE-1EE7-4803-B9F2-2E918D792AF0}" srcId="{B5F03E6A-99D5-40A7-AAE8-23306ECB2AE2}" destId="{84919601-A66D-4EE5-ACA1-BC636FC53F7E}" srcOrd="0" destOrd="0" parTransId="{75C8D713-C508-41AE-B7BF-3A24251A3FD8}" sibTransId="{528902E0-170F-4F81-B079-F1AD2243A8ED}"/>
    <dgm:cxn modelId="{0220EE86-39E6-490C-A6AD-108262C4A138}" type="presOf" srcId="{179710AB-7AB5-473E-8C4A-7E60E0741B09}" destId="{C2816E60-F11E-459C-A80B-751E3F321324}" srcOrd="0" destOrd="0" presId="urn:microsoft.com/office/officeart/2005/8/layout/hierarchy1"/>
    <dgm:cxn modelId="{182C5893-F28D-4EE9-A39B-0907C412BB4B}" type="presOf" srcId="{DA0D2AAE-2BB2-42DF-952E-365501111169}" destId="{B2D3A7E1-A388-48B6-9B18-2A380C2D6668}" srcOrd="0" destOrd="0" presId="urn:microsoft.com/office/officeart/2005/8/layout/hierarchy1"/>
    <dgm:cxn modelId="{21CF80EE-C302-497F-86B5-1F2EA76A15CD}" type="presOf" srcId="{8B16DB4A-6654-4567-85A1-4215D73B4B08}" destId="{C26C01D3-3050-4B5A-9AED-DDE9938176AA}" srcOrd="0" destOrd="0" presId="urn:microsoft.com/office/officeart/2005/8/layout/hierarchy1"/>
    <dgm:cxn modelId="{439FF201-66D6-4A49-84DE-18DE30C1AB4D}" type="presOf" srcId="{84919601-A66D-4EE5-ACA1-BC636FC53F7E}" destId="{6540B5D4-EBC8-49E5-BF2A-8D482120834E}" srcOrd="0" destOrd="0" presId="urn:microsoft.com/office/officeart/2005/8/layout/hierarchy1"/>
    <dgm:cxn modelId="{AF31F86D-BE11-42BA-AE74-89176369417E}" srcId="{84919601-A66D-4EE5-ACA1-BC636FC53F7E}" destId="{D83F5A6F-C82E-4834-9C7B-8B8CE69FED68}" srcOrd="4" destOrd="0" parTransId="{47616F1F-C10D-49D6-9FEE-1C02E31B343F}" sibTransId="{D7849680-977F-41B0-9B42-8E302113B2EF}"/>
    <dgm:cxn modelId="{C9959B6D-6DD3-49F4-AE4A-EB03E3A247B4}" type="presParOf" srcId="{8D842BDE-10FB-425C-A0D9-4DA3525C93E2}" destId="{B8319B2A-EEC3-4C43-A2C4-2C82E83A94F1}" srcOrd="0" destOrd="0" presId="urn:microsoft.com/office/officeart/2005/8/layout/hierarchy1"/>
    <dgm:cxn modelId="{933BAC10-8231-4C2D-B316-2C9411AAE3D4}" type="presParOf" srcId="{B8319B2A-EEC3-4C43-A2C4-2C82E83A94F1}" destId="{5CDA0BB5-9474-4FC4-847A-E3A601AFE445}" srcOrd="0" destOrd="0" presId="urn:microsoft.com/office/officeart/2005/8/layout/hierarchy1"/>
    <dgm:cxn modelId="{D6D193E4-DD3A-4C52-BC91-2F57C223DE74}" type="presParOf" srcId="{5CDA0BB5-9474-4FC4-847A-E3A601AFE445}" destId="{ABDA31BD-B73C-47F8-891F-D5AEEBF1E456}" srcOrd="0" destOrd="0" presId="urn:microsoft.com/office/officeart/2005/8/layout/hierarchy1"/>
    <dgm:cxn modelId="{0F6BE5DE-DB0F-4C74-A066-E3BCB9643630}" type="presParOf" srcId="{5CDA0BB5-9474-4FC4-847A-E3A601AFE445}" destId="{6540B5D4-EBC8-49E5-BF2A-8D482120834E}" srcOrd="1" destOrd="0" presId="urn:microsoft.com/office/officeart/2005/8/layout/hierarchy1"/>
    <dgm:cxn modelId="{781031FB-FEB7-4179-8EEA-7C1ACD684F95}" type="presParOf" srcId="{B8319B2A-EEC3-4C43-A2C4-2C82E83A94F1}" destId="{A76D46B4-DDAE-4A52-B51C-5892DEA1110F}" srcOrd="1" destOrd="0" presId="urn:microsoft.com/office/officeart/2005/8/layout/hierarchy1"/>
    <dgm:cxn modelId="{13B68E9F-DD30-4202-A957-DDCF70DFE492}" type="presParOf" srcId="{A76D46B4-DDAE-4A52-B51C-5892DEA1110F}" destId="{BD4D9523-D3B3-4F9E-85CC-82D0FB9F445E}" srcOrd="0" destOrd="0" presId="urn:microsoft.com/office/officeart/2005/8/layout/hierarchy1"/>
    <dgm:cxn modelId="{B6E63C59-115E-424A-A819-CC4407E46BE9}" type="presParOf" srcId="{A76D46B4-DDAE-4A52-B51C-5892DEA1110F}" destId="{56189D63-7DDE-4215-816D-4D122E99FCE1}" srcOrd="1" destOrd="0" presId="urn:microsoft.com/office/officeart/2005/8/layout/hierarchy1"/>
    <dgm:cxn modelId="{69AC78DB-5D08-46C7-B124-11A749D0BBE9}" type="presParOf" srcId="{56189D63-7DDE-4215-816D-4D122E99FCE1}" destId="{939F9C11-2772-4DEF-A49D-CD6E43DF7E9E}" srcOrd="0" destOrd="0" presId="urn:microsoft.com/office/officeart/2005/8/layout/hierarchy1"/>
    <dgm:cxn modelId="{63658129-B338-4A38-9DA5-53C0ECCE8711}" type="presParOf" srcId="{939F9C11-2772-4DEF-A49D-CD6E43DF7E9E}" destId="{DC8DBA1B-674C-43AF-A44E-905176100F9B}" srcOrd="0" destOrd="0" presId="urn:microsoft.com/office/officeart/2005/8/layout/hierarchy1"/>
    <dgm:cxn modelId="{89CB3EDE-0556-4B6C-8BCB-1CEF8CFA545E}" type="presParOf" srcId="{939F9C11-2772-4DEF-A49D-CD6E43DF7E9E}" destId="{3ECDAE01-C273-4834-AE36-6B6A7EFDB84D}" srcOrd="1" destOrd="0" presId="urn:microsoft.com/office/officeart/2005/8/layout/hierarchy1"/>
    <dgm:cxn modelId="{74AF12C8-1826-4CDD-B358-EA63112A8F2F}" type="presParOf" srcId="{56189D63-7DDE-4215-816D-4D122E99FCE1}" destId="{4D8B1D0C-D229-4F49-8886-7AAFC0178AA4}" srcOrd="1" destOrd="0" presId="urn:microsoft.com/office/officeart/2005/8/layout/hierarchy1"/>
    <dgm:cxn modelId="{82761CEA-C89E-428B-B197-2676FB76EF94}" type="presParOf" srcId="{A76D46B4-DDAE-4A52-B51C-5892DEA1110F}" destId="{65B92AD6-B8FA-41D1-8ED7-B87D39638CE3}" srcOrd="2" destOrd="0" presId="urn:microsoft.com/office/officeart/2005/8/layout/hierarchy1"/>
    <dgm:cxn modelId="{B29EB341-CDAB-4C00-B771-2D2F8D877FB5}" type="presParOf" srcId="{A76D46B4-DDAE-4A52-B51C-5892DEA1110F}" destId="{9377E8E2-D21F-4059-8F43-9465E77EF4BF}" srcOrd="3" destOrd="0" presId="urn:microsoft.com/office/officeart/2005/8/layout/hierarchy1"/>
    <dgm:cxn modelId="{53CDF2EF-A8B9-4E52-B75C-2FA41C30C6DF}" type="presParOf" srcId="{9377E8E2-D21F-4059-8F43-9465E77EF4BF}" destId="{2C8CEAED-8FC7-4C86-A06D-E9CA70A13213}" srcOrd="0" destOrd="0" presId="urn:microsoft.com/office/officeart/2005/8/layout/hierarchy1"/>
    <dgm:cxn modelId="{B13C9640-33A6-4DD2-B915-44ED4C220671}" type="presParOf" srcId="{2C8CEAED-8FC7-4C86-A06D-E9CA70A13213}" destId="{0FF1E188-A6A8-475A-9469-03E695814A2E}" srcOrd="0" destOrd="0" presId="urn:microsoft.com/office/officeart/2005/8/layout/hierarchy1"/>
    <dgm:cxn modelId="{7730CAAA-0AC7-436F-9D4A-1EC65065CA65}" type="presParOf" srcId="{2C8CEAED-8FC7-4C86-A06D-E9CA70A13213}" destId="{C2816E60-F11E-459C-A80B-751E3F321324}" srcOrd="1" destOrd="0" presId="urn:microsoft.com/office/officeart/2005/8/layout/hierarchy1"/>
    <dgm:cxn modelId="{D669BFEA-CFDC-463D-BCB7-DD149D50FA40}" type="presParOf" srcId="{9377E8E2-D21F-4059-8F43-9465E77EF4BF}" destId="{655064C7-419C-466D-A2B5-D3BBF97C7A84}" srcOrd="1" destOrd="0" presId="urn:microsoft.com/office/officeart/2005/8/layout/hierarchy1"/>
    <dgm:cxn modelId="{CE60EA91-8C8A-4410-836B-BD239A5757EE}" type="presParOf" srcId="{A76D46B4-DDAE-4A52-B51C-5892DEA1110F}" destId="{CFE1FA90-DB8D-4C0E-9FFD-F62499371C2E}" srcOrd="4" destOrd="0" presId="urn:microsoft.com/office/officeart/2005/8/layout/hierarchy1"/>
    <dgm:cxn modelId="{43C6A9B2-3D5C-4563-AB1A-8536B6968127}" type="presParOf" srcId="{A76D46B4-DDAE-4A52-B51C-5892DEA1110F}" destId="{DFCA8B87-CF39-46F1-903A-8A532E24FB94}" srcOrd="5" destOrd="0" presId="urn:microsoft.com/office/officeart/2005/8/layout/hierarchy1"/>
    <dgm:cxn modelId="{4A902F6F-FDC3-4A57-A614-8F2AAEE7C237}" type="presParOf" srcId="{DFCA8B87-CF39-46F1-903A-8A532E24FB94}" destId="{505E6E7E-C944-412E-8C5A-D06D25967905}" srcOrd="0" destOrd="0" presId="urn:microsoft.com/office/officeart/2005/8/layout/hierarchy1"/>
    <dgm:cxn modelId="{07D4E214-02A3-429F-A543-9C060075285B}" type="presParOf" srcId="{505E6E7E-C944-412E-8C5A-D06D25967905}" destId="{21CE06FE-EC2A-4374-BC21-B8C7DA612FEC}" srcOrd="0" destOrd="0" presId="urn:microsoft.com/office/officeart/2005/8/layout/hierarchy1"/>
    <dgm:cxn modelId="{C23E32D4-9AE3-4CAC-AAEE-C702D4A8554F}" type="presParOf" srcId="{505E6E7E-C944-412E-8C5A-D06D25967905}" destId="{B2D3A7E1-A388-48B6-9B18-2A380C2D6668}" srcOrd="1" destOrd="0" presId="urn:microsoft.com/office/officeart/2005/8/layout/hierarchy1"/>
    <dgm:cxn modelId="{90483951-1A4B-472D-BD16-65C954CC07EC}" type="presParOf" srcId="{DFCA8B87-CF39-46F1-903A-8A532E24FB94}" destId="{8DCE5BA9-F2CB-460E-847B-F9F224D7074C}" srcOrd="1" destOrd="0" presId="urn:microsoft.com/office/officeart/2005/8/layout/hierarchy1"/>
    <dgm:cxn modelId="{FD207A8A-A153-4BFE-9433-A16161C9662F}" type="presParOf" srcId="{A76D46B4-DDAE-4A52-B51C-5892DEA1110F}" destId="{0475F6F7-B81E-4646-BE84-2B5B53A785DB}" srcOrd="6" destOrd="0" presId="urn:microsoft.com/office/officeart/2005/8/layout/hierarchy1"/>
    <dgm:cxn modelId="{368F16B5-544A-42FE-AAEF-E8C86A96A5FC}" type="presParOf" srcId="{A76D46B4-DDAE-4A52-B51C-5892DEA1110F}" destId="{52D4DFC7-A317-4F95-981E-56CEF8256538}" srcOrd="7" destOrd="0" presId="urn:microsoft.com/office/officeart/2005/8/layout/hierarchy1"/>
    <dgm:cxn modelId="{D81E8E90-2CC7-4214-85B3-414EFB21A02B}" type="presParOf" srcId="{52D4DFC7-A317-4F95-981E-56CEF8256538}" destId="{EF77A403-D043-463B-92B6-09FEED0F915F}" srcOrd="0" destOrd="0" presId="urn:microsoft.com/office/officeart/2005/8/layout/hierarchy1"/>
    <dgm:cxn modelId="{6AD0B50D-0515-4020-B12C-5DD04F667AF2}" type="presParOf" srcId="{EF77A403-D043-463B-92B6-09FEED0F915F}" destId="{97D83D1D-1291-435B-8A5A-F680A2E031CC}" srcOrd="0" destOrd="0" presId="urn:microsoft.com/office/officeart/2005/8/layout/hierarchy1"/>
    <dgm:cxn modelId="{42288919-97D6-4E4F-8E6E-76683BC9E8F8}" type="presParOf" srcId="{EF77A403-D043-463B-92B6-09FEED0F915F}" destId="{C26C01D3-3050-4B5A-9AED-DDE9938176AA}" srcOrd="1" destOrd="0" presId="urn:microsoft.com/office/officeart/2005/8/layout/hierarchy1"/>
    <dgm:cxn modelId="{EFBC511E-AF08-4020-8E43-0551E8F8CB06}" type="presParOf" srcId="{52D4DFC7-A317-4F95-981E-56CEF8256538}" destId="{F4330EC8-C4AD-4DC6-9248-8041F5A50185}" srcOrd="1" destOrd="0" presId="urn:microsoft.com/office/officeart/2005/8/layout/hierarchy1"/>
    <dgm:cxn modelId="{1C3B9CEC-048D-4899-B6A9-081279A4CAA5}" type="presParOf" srcId="{A76D46B4-DDAE-4A52-B51C-5892DEA1110F}" destId="{7F9D9209-7E93-4831-B76F-1646EE600876}" srcOrd="8" destOrd="0" presId="urn:microsoft.com/office/officeart/2005/8/layout/hierarchy1"/>
    <dgm:cxn modelId="{3F01280D-6A1F-4E75-85AC-2CD57C6515DA}" type="presParOf" srcId="{A76D46B4-DDAE-4A52-B51C-5892DEA1110F}" destId="{CAC708DB-7506-4726-8D21-A7B3D1CC7FD7}" srcOrd="9" destOrd="0" presId="urn:microsoft.com/office/officeart/2005/8/layout/hierarchy1"/>
    <dgm:cxn modelId="{0B7A96E0-AABD-4CFB-AF54-E4CE502C4165}" type="presParOf" srcId="{CAC708DB-7506-4726-8D21-A7B3D1CC7FD7}" destId="{A9E1CA6A-45C1-4052-A2FB-6C559D8679DF}" srcOrd="0" destOrd="0" presId="urn:microsoft.com/office/officeart/2005/8/layout/hierarchy1"/>
    <dgm:cxn modelId="{7301EFBB-A0CD-4E29-A3F9-C0236A722165}" type="presParOf" srcId="{A9E1CA6A-45C1-4052-A2FB-6C559D8679DF}" destId="{5B97958B-F657-4B33-9590-B0484DFFF650}" srcOrd="0" destOrd="0" presId="urn:microsoft.com/office/officeart/2005/8/layout/hierarchy1"/>
    <dgm:cxn modelId="{69D8436D-427C-465A-842B-2E598FAE1523}" type="presParOf" srcId="{A9E1CA6A-45C1-4052-A2FB-6C559D8679DF}" destId="{56AC77D8-62BE-4537-A665-7452A1C06CB3}" srcOrd="1" destOrd="0" presId="urn:microsoft.com/office/officeart/2005/8/layout/hierarchy1"/>
    <dgm:cxn modelId="{BD9813C5-BC79-488D-A378-02EF0DB3C12F}" type="presParOf" srcId="{CAC708DB-7506-4726-8D21-A7B3D1CC7FD7}" destId="{29ADBA1A-2DA6-4E56-97A5-31AFF1711556}" srcOrd="1" destOrd="0" presId="urn:microsoft.com/office/officeart/2005/8/layout/hierarchy1"/>
    <dgm:cxn modelId="{6BC4F7D0-29C0-4303-8057-5D85C92CFEEC}" type="presParOf" srcId="{A76D46B4-DDAE-4A52-B51C-5892DEA1110F}" destId="{ADD6FEA0-4AC2-408C-95FD-E2151B5FF368}" srcOrd="10" destOrd="0" presId="urn:microsoft.com/office/officeart/2005/8/layout/hierarchy1"/>
    <dgm:cxn modelId="{5FA11C33-EF17-488E-9100-3486C189E30D}" type="presParOf" srcId="{A76D46B4-DDAE-4A52-B51C-5892DEA1110F}" destId="{426FFC84-AD41-4A76-B55B-AFC4F02C8166}" srcOrd="11" destOrd="0" presId="urn:microsoft.com/office/officeart/2005/8/layout/hierarchy1"/>
    <dgm:cxn modelId="{2EA6F26C-2BC0-4CBE-B751-BD154AC2280D}" type="presParOf" srcId="{426FFC84-AD41-4A76-B55B-AFC4F02C8166}" destId="{DD9A6504-B8D2-45F4-9423-07478A563D4E}" srcOrd="0" destOrd="0" presId="urn:microsoft.com/office/officeart/2005/8/layout/hierarchy1"/>
    <dgm:cxn modelId="{776D5CD0-622D-4BCC-9A4B-3298F8A0FB47}" type="presParOf" srcId="{DD9A6504-B8D2-45F4-9423-07478A563D4E}" destId="{8E484A25-1657-428B-AE03-5EC8BD185BBA}" srcOrd="0" destOrd="0" presId="urn:microsoft.com/office/officeart/2005/8/layout/hierarchy1"/>
    <dgm:cxn modelId="{725A5FC9-F1FF-4066-8807-31574F0EAD47}" type="presParOf" srcId="{DD9A6504-B8D2-45F4-9423-07478A563D4E}" destId="{4B2B9D4D-F7C8-4432-A831-1469122E4F50}" srcOrd="1" destOrd="0" presId="urn:microsoft.com/office/officeart/2005/8/layout/hierarchy1"/>
    <dgm:cxn modelId="{3C928625-8D16-4FC4-B947-D1F9412D7CBF}" type="presParOf" srcId="{426FFC84-AD41-4A76-B55B-AFC4F02C8166}" destId="{331D14F4-B7D2-4338-9924-A83937E5238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5BF62-27AC-4824-A5E0-6E30D0AEA8AE}">
      <dsp:nvSpPr>
        <dsp:cNvPr id="0" name=""/>
        <dsp:cNvSpPr/>
      </dsp:nvSpPr>
      <dsp:spPr>
        <a:xfrm>
          <a:off x="0" y="51684"/>
          <a:ext cx="8915400" cy="5428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rtl="1">
            <a:lnSpc>
              <a:spcPct val="90000"/>
            </a:lnSpc>
            <a:spcBef>
              <a:spcPct val="0"/>
            </a:spcBef>
            <a:spcAft>
              <a:spcPct val="35000"/>
            </a:spcAft>
          </a:pPr>
          <a:r>
            <a:rPr lang="ar-IQ" sz="1700" kern="1200" dirty="0" smtClean="0"/>
            <a:t>اخذ الحيطة والحذر من احتمال دخول اطراف جديدة اخرى الى ميدان الازمة </a:t>
          </a:r>
          <a:endParaRPr lang="en-US" sz="1700" kern="1200" dirty="0"/>
        </a:p>
      </dsp:txBody>
      <dsp:txXfrm>
        <a:off x="26501" y="78185"/>
        <a:ext cx="8862398" cy="489878"/>
      </dsp:txXfrm>
    </dsp:sp>
    <dsp:sp modelId="{5414CD2E-83E9-49BF-A5A9-13CE477C6B66}">
      <dsp:nvSpPr>
        <dsp:cNvPr id="0" name=""/>
        <dsp:cNvSpPr/>
      </dsp:nvSpPr>
      <dsp:spPr>
        <a:xfrm>
          <a:off x="0" y="678084"/>
          <a:ext cx="8915400" cy="5428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rtl="1">
            <a:lnSpc>
              <a:spcPct val="90000"/>
            </a:lnSpc>
            <a:spcBef>
              <a:spcPct val="0"/>
            </a:spcBef>
            <a:spcAft>
              <a:spcPct val="35000"/>
            </a:spcAft>
          </a:pPr>
          <a:r>
            <a:rPr lang="ar-IQ" sz="1700" kern="1200" smtClean="0"/>
            <a:t>اخذ الحيطة والحذر من احتمال امتداد المواجهة لمدة زمينية طويلة </a:t>
          </a:r>
          <a:endParaRPr lang="en-US" sz="1700" kern="1200"/>
        </a:p>
      </dsp:txBody>
      <dsp:txXfrm>
        <a:off x="26501" y="704585"/>
        <a:ext cx="8862398" cy="489878"/>
      </dsp:txXfrm>
    </dsp:sp>
    <dsp:sp modelId="{F3768AFB-0B8B-453A-B3F4-3F893433D946}">
      <dsp:nvSpPr>
        <dsp:cNvPr id="0" name=""/>
        <dsp:cNvSpPr/>
      </dsp:nvSpPr>
      <dsp:spPr>
        <a:xfrm>
          <a:off x="0" y="1304484"/>
          <a:ext cx="8915400" cy="5428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rtl="1">
            <a:lnSpc>
              <a:spcPct val="90000"/>
            </a:lnSpc>
            <a:spcBef>
              <a:spcPct val="0"/>
            </a:spcBef>
            <a:spcAft>
              <a:spcPct val="35000"/>
            </a:spcAft>
          </a:pPr>
          <a:r>
            <a:rPr lang="ar-IQ" sz="1700" kern="1200" smtClean="0"/>
            <a:t>تحقيق الحماية الوقائية للمنظمة من خلال الابقاء على وفرة من القوة الكامنة في المنظمة </a:t>
          </a:r>
          <a:endParaRPr lang="en-US" sz="1700" kern="1200"/>
        </a:p>
      </dsp:txBody>
      <dsp:txXfrm>
        <a:off x="26501" y="1330985"/>
        <a:ext cx="8862398" cy="489878"/>
      </dsp:txXfrm>
    </dsp:sp>
    <dsp:sp modelId="{309E05A8-B087-464F-B0E2-3E04174B2ABD}">
      <dsp:nvSpPr>
        <dsp:cNvPr id="0" name=""/>
        <dsp:cNvSpPr/>
      </dsp:nvSpPr>
      <dsp:spPr>
        <a:xfrm>
          <a:off x="0" y="1930885"/>
          <a:ext cx="8915400" cy="5428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rtl="1">
            <a:lnSpc>
              <a:spcPct val="90000"/>
            </a:lnSpc>
            <a:spcBef>
              <a:spcPct val="0"/>
            </a:spcBef>
            <a:spcAft>
              <a:spcPct val="35000"/>
            </a:spcAft>
          </a:pPr>
          <a:r>
            <a:rPr lang="ar-IQ" sz="1700" kern="1200" dirty="0" smtClean="0"/>
            <a:t>ضمان استمرارية فاعلة للمنظمة بعد خروج من الازمة </a:t>
          </a:r>
          <a:endParaRPr lang="en-US" sz="1700" kern="1200" dirty="0"/>
        </a:p>
      </dsp:txBody>
      <dsp:txXfrm>
        <a:off x="26501" y="1957386"/>
        <a:ext cx="8862398" cy="489878"/>
      </dsp:txXfrm>
    </dsp:sp>
    <dsp:sp modelId="{E6B90D1A-603E-4D2F-9715-B2A754DDB6F4}">
      <dsp:nvSpPr>
        <dsp:cNvPr id="0" name=""/>
        <dsp:cNvSpPr/>
      </dsp:nvSpPr>
      <dsp:spPr>
        <a:xfrm>
          <a:off x="0" y="2557284"/>
          <a:ext cx="8915400" cy="5428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rtl="1">
            <a:lnSpc>
              <a:spcPct val="90000"/>
            </a:lnSpc>
            <a:spcBef>
              <a:spcPct val="0"/>
            </a:spcBef>
            <a:spcAft>
              <a:spcPct val="35000"/>
            </a:spcAft>
          </a:pPr>
          <a:r>
            <a:rPr lang="ar-IQ" sz="1700" kern="1200" dirty="0" smtClean="0"/>
            <a:t>اخذ الحيطة والحذر من المفاجات المستقبلية واحتمال حدوث تقلبات في مواقف اصحاب المصالح</a:t>
          </a:r>
          <a:endParaRPr lang="en-US" sz="1700" kern="1200" dirty="0"/>
        </a:p>
      </dsp:txBody>
      <dsp:txXfrm>
        <a:off x="26501" y="2583785"/>
        <a:ext cx="8862398" cy="489878"/>
      </dsp:txXfrm>
    </dsp:sp>
    <dsp:sp modelId="{6168DA7C-B819-4C45-906C-9F9BF69D7C04}">
      <dsp:nvSpPr>
        <dsp:cNvPr id="0" name=""/>
        <dsp:cNvSpPr/>
      </dsp:nvSpPr>
      <dsp:spPr>
        <a:xfrm>
          <a:off x="0" y="3183684"/>
          <a:ext cx="8915400" cy="5428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rtl="1">
            <a:lnSpc>
              <a:spcPct val="90000"/>
            </a:lnSpc>
            <a:spcBef>
              <a:spcPct val="0"/>
            </a:spcBef>
            <a:spcAft>
              <a:spcPct val="35000"/>
            </a:spcAft>
          </a:pPr>
          <a:r>
            <a:rPr lang="ar-IQ" sz="1700" kern="1200" dirty="0" smtClean="0"/>
            <a:t>تحقيق الاقتصاد في التكاليف والامر يتطلب اجراء مقارنات بين التكاليف والعوائد التى يمكن ان تتحقق</a:t>
          </a:r>
          <a:endParaRPr lang="en-US" sz="1700" kern="1200" dirty="0"/>
        </a:p>
      </dsp:txBody>
      <dsp:txXfrm>
        <a:off x="26501" y="3210185"/>
        <a:ext cx="8862398" cy="4898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938862-9CEC-46DA-8CF1-E0B685D1226E}">
      <dsp:nvSpPr>
        <dsp:cNvPr id="0" name=""/>
        <dsp:cNvSpPr/>
      </dsp:nvSpPr>
      <dsp:spPr>
        <a:xfrm>
          <a:off x="0" y="0"/>
          <a:ext cx="7578090" cy="11334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IQ" sz="2100" kern="1200" dirty="0" smtClean="0"/>
            <a:t>استخدام عنصر المباغتة يودي الى حالة من الصدمة والذهول لدى كل طرف يساهم في صنع الازمة ويدعمها ويؤازرها ويستفيد من انتشارها .</a:t>
          </a:r>
          <a:endParaRPr lang="en-US" sz="2100" kern="1200" dirty="0"/>
        </a:p>
      </dsp:txBody>
      <dsp:txXfrm>
        <a:off x="33198" y="33198"/>
        <a:ext cx="6354982" cy="1067079"/>
      </dsp:txXfrm>
    </dsp:sp>
    <dsp:sp modelId="{E56284BD-7CDE-4E6D-9251-AA72DF654355}">
      <dsp:nvSpPr>
        <dsp:cNvPr id="0" name=""/>
        <dsp:cNvSpPr/>
      </dsp:nvSpPr>
      <dsp:spPr>
        <a:xfrm>
          <a:off x="668654" y="1322387"/>
          <a:ext cx="7578090" cy="11334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IQ" sz="2100" kern="1200" smtClean="0"/>
            <a:t>وقد </a:t>
          </a:r>
          <a:r>
            <a:rPr lang="ar-IQ" sz="2100" kern="1200" dirty="0" smtClean="0"/>
            <a:t>تنحج ادارة المنظمة في تحقيق الشلل الجزئي او الكلي لتحركات هذه الاطراف الداعمة للازمة لمدة </a:t>
          </a:r>
          <a:r>
            <a:rPr lang="ar-IQ" sz="2100" kern="1200" smtClean="0"/>
            <a:t>من الزمن</a:t>
          </a:r>
          <a:endParaRPr lang="en-US" sz="2100" kern="1200" dirty="0"/>
        </a:p>
      </dsp:txBody>
      <dsp:txXfrm>
        <a:off x="701852" y="1355585"/>
        <a:ext cx="6106280" cy="1067079"/>
      </dsp:txXfrm>
    </dsp:sp>
    <dsp:sp modelId="{BB107379-D4EA-4963-9C4F-94380A347E7D}">
      <dsp:nvSpPr>
        <dsp:cNvPr id="0" name=""/>
        <dsp:cNvSpPr/>
      </dsp:nvSpPr>
      <dsp:spPr>
        <a:xfrm>
          <a:off x="1337309" y="2644775"/>
          <a:ext cx="7578090" cy="11334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ar-IQ" sz="2100" kern="1200" dirty="0" smtClean="0"/>
            <a:t>وهذا الامر يتيح لادارة المنظمة الوقت الكافي للتعاطي بكفاءة وفاعلية اكبر مع هذه الازمة.</a:t>
          </a:r>
          <a:endParaRPr lang="en-US" sz="2100" kern="1200" dirty="0"/>
        </a:p>
      </dsp:txBody>
      <dsp:txXfrm>
        <a:off x="1370507" y="2677973"/>
        <a:ext cx="6106280" cy="1067079"/>
      </dsp:txXfrm>
    </dsp:sp>
    <dsp:sp modelId="{BAA2EC76-7960-489E-8067-33DB0776273C}">
      <dsp:nvSpPr>
        <dsp:cNvPr id="0" name=""/>
        <dsp:cNvSpPr/>
      </dsp:nvSpPr>
      <dsp:spPr>
        <a:xfrm>
          <a:off x="6841331" y="859551"/>
          <a:ext cx="736758" cy="736758"/>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7007102" y="859551"/>
        <a:ext cx="405216" cy="554410"/>
      </dsp:txXfrm>
    </dsp:sp>
    <dsp:sp modelId="{231C1292-375E-4BE8-851F-6DE466493591}">
      <dsp:nvSpPr>
        <dsp:cNvPr id="0" name=""/>
        <dsp:cNvSpPr/>
      </dsp:nvSpPr>
      <dsp:spPr>
        <a:xfrm>
          <a:off x="7509986" y="2174382"/>
          <a:ext cx="736758" cy="736758"/>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7675757" y="2174382"/>
        <a:ext cx="405216" cy="5544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1EA2B-B714-405D-A551-FE68829CDE27}">
      <dsp:nvSpPr>
        <dsp:cNvPr id="0" name=""/>
        <dsp:cNvSpPr/>
      </dsp:nvSpPr>
      <dsp:spPr>
        <a:xfrm>
          <a:off x="5440679" y="2003307"/>
          <a:ext cx="4508285" cy="391214"/>
        </a:xfrm>
        <a:custGeom>
          <a:avLst/>
          <a:gdLst/>
          <a:ahLst/>
          <a:cxnLst/>
          <a:rect l="0" t="0" r="0" b="0"/>
          <a:pathLst>
            <a:path>
              <a:moveTo>
                <a:pt x="0" y="0"/>
              </a:moveTo>
              <a:lnTo>
                <a:pt x="0" y="195607"/>
              </a:lnTo>
              <a:lnTo>
                <a:pt x="4508285" y="195607"/>
              </a:lnTo>
              <a:lnTo>
                <a:pt x="4508285" y="391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A547D0-EBA7-470B-8EA6-08A7C55E0F6B}">
      <dsp:nvSpPr>
        <dsp:cNvPr id="0" name=""/>
        <dsp:cNvSpPr/>
      </dsp:nvSpPr>
      <dsp:spPr>
        <a:xfrm>
          <a:off x="5440679" y="2003307"/>
          <a:ext cx="2254142" cy="391214"/>
        </a:xfrm>
        <a:custGeom>
          <a:avLst/>
          <a:gdLst/>
          <a:ahLst/>
          <a:cxnLst/>
          <a:rect l="0" t="0" r="0" b="0"/>
          <a:pathLst>
            <a:path>
              <a:moveTo>
                <a:pt x="0" y="0"/>
              </a:moveTo>
              <a:lnTo>
                <a:pt x="0" y="195607"/>
              </a:lnTo>
              <a:lnTo>
                <a:pt x="2254142" y="195607"/>
              </a:lnTo>
              <a:lnTo>
                <a:pt x="2254142" y="391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35E40F-F042-4827-9F89-2B8E287E1CAB}">
      <dsp:nvSpPr>
        <dsp:cNvPr id="0" name=""/>
        <dsp:cNvSpPr/>
      </dsp:nvSpPr>
      <dsp:spPr>
        <a:xfrm>
          <a:off x="5394959" y="2003307"/>
          <a:ext cx="91440" cy="391214"/>
        </a:xfrm>
        <a:custGeom>
          <a:avLst/>
          <a:gdLst/>
          <a:ahLst/>
          <a:cxnLst/>
          <a:rect l="0" t="0" r="0" b="0"/>
          <a:pathLst>
            <a:path>
              <a:moveTo>
                <a:pt x="45720" y="0"/>
              </a:moveTo>
              <a:lnTo>
                <a:pt x="45720" y="391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AD5C1C-65DB-4A96-A99B-C44DCFBBDBB5}">
      <dsp:nvSpPr>
        <dsp:cNvPr id="0" name=""/>
        <dsp:cNvSpPr/>
      </dsp:nvSpPr>
      <dsp:spPr>
        <a:xfrm>
          <a:off x="3186536" y="2003307"/>
          <a:ext cx="2254142" cy="391214"/>
        </a:xfrm>
        <a:custGeom>
          <a:avLst/>
          <a:gdLst/>
          <a:ahLst/>
          <a:cxnLst/>
          <a:rect l="0" t="0" r="0" b="0"/>
          <a:pathLst>
            <a:path>
              <a:moveTo>
                <a:pt x="2254142" y="0"/>
              </a:moveTo>
              <a:lnTo>
                <a:pt x="2254142" y="195607"/>
              </a:lnTo>
              <a:lnTo>
                <a:pt x="0" y="195607"/>
              </a:lnTo>
              <a:lnTo>
                <a:pt x="0" y="391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D798F2-66AE-40C3-9315-295CA084D2C1}">
      <dsp:nvSpPr>
        <dsp:cNvPr id="0" name=""/>
        <dsp:cNvSpPr/>
      </dsp:nvSpPr>
      <dsp:spPr>
        <a:xfrm>
          <a:off x="932393" y="2003307"/>
          <a:ext cx="4508285" cy="391214"/>
        </a:xfrm>
        <a:custGeom>
          <a:avLst/>
          <a:gdLst/>
          <a:ahLst/>
          <a:cxnLst/>
          <a:rect l="0" t="0" r="0" b="0"/>
          <a:pathLst>
            <a:path>
              <a:moveTo>
                <a:pt x="4508285" y="0"/>
              </a:moveTo>
              <a:lnTo>
                <a:pt x="4508285" y="195607"/>
              </a:lnTo>
              <a:lnTo>
                <a:pt x="0" y="195607"/>
              </a:lnTo>
              <a:lnTo>
                <a:pt x="0" y="39121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E9945E-5F6D-42A7-9828-957AFAC20171}">
      <dsp:nvSpPr>
        <dsp:cNvPr id="0" name=""/>
        <dsp:cNvSpPr/>
      </dsp:nvSpPr>
      <dsp:spPr>
        <a:xfrm>
          <a:off x="4509215" y="1071843"/>
          <a:ext cx="1862927" cy="93146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IQ" sz="1600" kern="1200" dirty="0" smtClean="0"/>
            <a:t>تعزيز قدرات ادارة الازمة في</a:t>
          </a:r>
          <a:endParaRPr lang="en-US" sz="1600" kern="1200" dirty="0"/>
        </a:p>
      </dsp:txBody>
      <dsp:txXfrm>
        <a:off x="4509215" y="1071843"/>
        <a:ext cx="1862927" cy="931463"/>
      </dsp:txXfrm>
    </dsp:sp>
    <dsp:sp modelId="{176667BF-EE82-4DC4-AD08-48E788CD7300}">
      <dsp:nvSpPr>
        <dsp:cNvPr id="0" name=""/>
        <dsp:cNvSpPr/>
      </dsp:nvSpPr>
      <dsp:spPr>
        <a:xfrm>
          <a:off x="929" y="2394521"/>
          <a:ext cx="1862927" cy="93146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IQ" sz="1600" kern="1200" dirty="0" smtClean="0"/>
            <a:t>الاستعداد لمواجهة الاحداث وكل المستجدات </a:t>
          </a:r>
          <a:endParaRPr lang="en-US" sz="1600" kern="1200" dirty="0"/>
        </a:p>
      </dsp:txBody>
      <dsp:txXfrm>
        <a:off x="929" y="2394521"/>
        <a:ext cx="1862927" cy="931463"/>
      </dsp:txXfrm>
    </dsp:sp>
    <dsp:sp modelId="{92A624E0-83A9-4E7C-BCC8-ED3174B59A13}">
      <dsp:nvSpPr>
        <dsp:cNvPr id="0" name=""/>
        <dsp:cNvSpPr/>
      </dsp:nvSpPr>
      <dsp:spPr>
        <a:xfrm>
          <a:off x="2255072" y="2394521"/>
          <a:ext cx="1862927" cy="93146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IQ" sz="1600" kern="1200" dirty="0" smtClean="0"/>
            <a:t>اختيار الزمان و المكان المناسبين للمواجهة مع قوى الازمة </a:t>
          </a:r>
          <a:endParaRPr lang="en-US" sz="1600" kern="1200" dirty="0"/>
        </a:p>
      </dsp:txBody>
      <dsp:txXfrm>
        <a:off x="2255072" y="2394521"/>
        <a:ext cx="1862927" cy="931463"/>
      </dsp:txXfrm>
    </dsp:sp>
    <dsp:sp modelId="{C57EBEC1-0B69-4593-91D3-C4372463D6D7}">
      <dsp:nvSpPr>
        <dsp:cNvPr id="0" name=""/>
        <dsp:cNvSpPr/>
      </dsp:nvSpPr>
      <dsp:spPr>
        <a:xfrm>
          <a:off x="4509215" y="2394521"/>
          <a:ext cx="1862927" cy="93146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IQ" sz="1600" kern="1200" dirty="0" smtClean="0"/>
            <a:t>فهم ما يجري في جوهر الازمة ومحيطها </a:t>
          </a:r>
          <a:endParaRPr lang="en-US" sz="1600" kern="1200" dirty="0"/>
        </a:p>
      </dsp:txBody>
      <dsp:txXfrm>
        <a:off x="4509215" y="2394521"/>
        <a:ext cx="1862927" cy="931463"/>
      </dsp:txXfrm>
    </dsp:sp>
    <dsp:sp modelId="{B44EB7CE-6CB1-49BF-AEBA-724C1C6DFCF5}">
      <dsp:nvSpPr>
        <dsp:cNvPr id="0" name=""/>
        <dsp:cNvSpPr/>
      </dsp:nvSpPr>
      <dsp:spPr>
        <a:xfrm>
          <a:off x="6763358" y="2394521"/>
          <a:ext cx="1862927" cy="93146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IQ" sz="1600" kern="1200" dirty="0" smtClean="0"/>
            <a:t>تتبع انعكاسات الازمة على جوانب المنظمة المختلفة </a:t>
          </a:r>
          <a:endParaRPr lang="en-US" sz="1600" kern="1200" dirty="0"/>
        </a:p>
      </dsp:txBody>
      <dsp:txXfrm>
        <a:off x="6763358" y="2394521"/>
        <a:ext cx="1862927" cy="931463"/>
      </dsp:txXfrm>
    </dsp:sp>
    <dsp:sp modelId="{530F0DF0-35B2-4DCC-9268-65593C8F1DFC}">
      <dsp:nvSpPr>
        <dsp:cNvPr id="0" name=""/>
        <dsp:cNvSpPr/>
      </dsp:nvSpPr>
      <dsp:spPr>
        <a:xfrm>
          <a:off x="9017501" y="2394521"/>
          <a:ext cx="1862927" cy="93146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IQ" sz="1600" kern="1200" dirty="0" smtClean="0"/>
            <a:t>التحرك السريع لمواجهة كل جديد وكل خطر.</a:t>
          </a:r>
          <a:endParaRPr lang="en-US" sz="1600" kern="1200" dirty="0"/>
        </a:p>
      </dsp:txBody>
      <dsp:txXfrm>
        <a:off x="9017501" y="2394521"/>
        <a:ext cx="1862927" cy="9314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7A01E5-2F4C-47C6-98A6-88CAF560644E}">
      <dsp:nvSpPr>
        <dsp:cNvPr id="0" name=""/>
        <dsp:cNvSpPr/>
      </dsp:nvSpPr>
      <dsp:spPr>
        <a:xfrm rot="16200000">
          <a:off x="2295" y="2002"/>
          <a:ext cx="3774244" cy="3774244"/>
        </a:xfrm>
        <a:prstGeom prst="upArrow">
          <a:avLst>
            <a:gd name="adj1" fmla="val 50000"/>
            <a:gd name="adj2" fmla="val 3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ar-IQ" sz="1900" kern="1200" dirty="0" smtClean="0"/>
            <a:t>بناء بعض التحالفات مع بعض قوى الازمة بما يساعد في اضعاف قادة صنع الازمة و التمهيد لتحجيم دورهم وعزلهم عن عوامل التاثير في المنظمة واهدافها ومصالحها</a:t>
          </a:r>
          <a:endParaRPr lang="en-US" sz="1900" kern="1200" dirty="0"/>
        </a:p>
      </dsp:txBody>
      <dsp:txXfrm rot="5400000">
        <a:off x="662789" y="945562"/>
        <a:ext cx="3113751" cy="1887122"/>
      </dsp:txXfrm>
    </dsp:sp>
    <dsp:sp modelId="{48EAB3AD-699A-4B44-AE90-BB29CAFF4033}">
      <dsp:nvSpPr>
        <dsp:cNvPr id="0" name=""/>
        <dsp:cNvSpPr/>
      </dsp:nvSpPr>
      <dsp:spPr>
        <a:xfrm rot="5400000">
          <a:off x="5138860" y="2002"/>
          <a:ext cx="3774244" cy="3774244"/>
        </a:xfrm>
        <a:prstGeom prst="upArrow">
          <a:avLst>
            <a:gd name="adj1" fmla="val 50000"/>
            <a:gd name="adj2" fmla="val 3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ar-IQ" sz="1900" kern="1200" dirty="0" smtClean="0"/>
            <a:t>من استعاب وامتصاص الضغوط الازموية واحتواء الازمة من خلال بعض ادوات الاستجابة الجزئية لقوى الازمة </a:t>
          </a:r>
          <a:endParaRPr lang="en-US" sz="1900" kern="1200" dirty="0"/>
        </a:p>
      </dsp:txBody>
      <dsp:txXfrm rot="-5400000">
        <a:off x="5138861" y="945563"/>
        <a:ext cx="3113751" cy="18871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3A8AB6-D98B-4DC9-9AE5-BE3A355220A4}">
      <dsp:nvSpPr>
        <dsp:cNvPr id="0" name=""/>
        <dsp:cNvSpPr/>
      </dsp:nvSpPr>
      <dsp:spPr>
        <a:xfrm>
          <a:off x="1722587" y="470266"/>
          <a:ext cx="4551680" cy="4551680"/>
        </a:xfrm>
        <a:prstGeom prst="pie">
          <a:avLst>
            <a:gd name="adj1" fmla="val 16200000"/>
            <a:gd name="adj2" fmla="val 18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SA" sz="1900" kern="1200" dirty="0" smtClean="0"/>
            <a:t>تعزيز موقفهم التفاوضي، لإزالة الصواريخ الأمريكية من تركيا</a:t>
          </a:r>
          <a:endParaRPr lang="en-US" sz="1900" kern="1200" dirty="0"/>
        </a:p>
      </dsp:txBody>
      <dsp:txXfrm>
        <a:off x="4197292" y="1310159"/>
        <a:ext cx="1544320" cy="1517226"/>
      </dsp:txXfrm>
    </dsp:sp>
    <dsp:sp modelId="{EA424677-A6CE-4609-956F-617C81B866AF}">
      <dsp:nvSpPr>
        <dsp:cNvPr id="0" name=""/>
        <dsp:cNvSpPr/>
      </dsp:nvSpPr>
      <dsp:spPr>
        <a:xfrm>
          <a:off x="1670845" y="501226"/>
          <a:ext cx="4551680" cy="4551680"/>
        </a:xfrm>
        <a:prstGeom prst="pie">
          <a:avLst>
            <a:gd name="adj1" fmla="val 1800000"/>
            <a:gd name="adj2" fmla="val 90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SA" sz="1900" kern="1200" dirty="0" smtClean="0"/>
            <a:t>على صرامة التحذيرات الأمريكية، حفزاً للرئيس الأمريكي إلى تنفيذ تهديده،</a:t>
          </a:r>
          <a:endParaRPr lang="en-US" sz="1900" kern="1200" dirty="0"/>
        </a:p>
      </dsp:txBody>
      <dsp:txXfrm>
        <a:off x="2917139" y="3373120"/>
        <a:ext cx="2059093" cy="1408853"/>
      </dsp:txXfrm>
    </dsp:sp>
    <dsp:sp modelId="{3FA7D254-3794-4A58-91DA-7AECBCFEB37D}">
      <dsp:nvSpPr>
        <dsp:cNvPr id="0" name=""/>
        <dsp:cNvSpPr/>
      </dsp:nvSpPr>
      <dsp:spPr>
        <a:xfrm>
          <a:off x="1670845" y="501226"/>
          <a:ext cx="4551680" cy="4551680"/>
        </a:xfrm>
        <a:prstGeom prst="pie">
          <a:avLst>
            <a:gd name="adj1" fmla="val 90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SA" sz="1900" kern="1200" dirty="0" smtClean="0"/>
            <a:t>بأن هدف الاتحاد السوفيتي، إنما هو الدفاع عن كوبا،</a:t>
          </a:r>
          <a:endParaRPr lang="en-US" sz="1900" kern="1200" dirty="0"/>
        </a:p>
      </dsp:txBody>
      <dsp:txXfrm>
        <a:off x="2158525" y="1395306"/>
        <a:ext cx="1544320" cy="15172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D6FEA0-4AC2-408C-95FD-E2151B5FF368}">
      <dsp:nvSpPr>
        <dsp:cNvPr id="0" name=""/>
        <dsp:cNvSpPr/>
      </dsp:nvSpPr>
      <dsp:spPr>
        <a:xfrm>
          <a:off x="5511341" y="1379054"/>
          <a:ext cx="4735134" cy="450698"/>
        </a:xfrm>
        <a:custGeom>
          <a:avLst/>
          <a:gdLst/>
          <a:ahLst/>
          <a:cxnLst/>
          <a:rect l="0" t="0" r="0" b="0"/>
          <a:pathLst>
            <a:path>
              <a:moveTo>
                <a:pt x="0" y="0"/>
              </a:moveTo>
              <a:lnTo>
                <a:pt x="0" y="307138"/>
              </a:lnTo>
              <a:lnTo>
                <a:pt x="4735134" y="307138"/>
              </a:lnTo>
              <a:lnTo>
                <a:pt x="4735134" y="45069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9D9209-7E93-4831-B76F-1646EE600876}">
      <dsp:nvSpPr>
        <dsp:cNvPr id="0" name=""/>
        <dsp:cNvSpPr/>
      </dsp:nvSpPr>
      <dsp:spPr>
        <a:xfrm>
          <a:off x="5511341" y="1379054"/>
          <a:ext cx="2841080" cy="450698"/>
        </a:xfrm>
        <a:custGeom>
          <a:avLst/>
          <a:gdLst/>
          <a:ahLst/>
          <a:cxnLst/>
          <a:rect l="0" t="0" r="0" b="0"/>
          <a:pathLst>
            <a:path>
              <a:moveTo>
                <a:pt x="0" y="0"/>
              </a:moveTo>
              <a:lnTo>
                <a:pt x="0" y="307138"/>
              </a:lnTo>
              <a:lnTo>
                <a:pt x="2841080" y="307138"/>
              </a:lnTo>
              <a:lnTo>
                <a:pt x="2841080" y="45069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030088-5565-446D-9CE6-854E8D428CAC}">
      <dsp:nvSpPr>
        <dsp:cNvPr id="0" name=""/>
        <dsp:cNvSpPr/>
      </dsp:nvSpPr>
      <dsp:spPr>
        <a:xfrm>
          <a:off x="5511341" y="1379054"/>
          <a:ext cx="947026" cy="450698"/>
        </a:xfrm>
        <a:custGeom>
          <a:avLst/>
          <a:gdLst/>
          <a:ahLst/>
          <a:cxnLst/>
          <a:rect l="0" t="0" r="0" b="0"/>
          <a:pathLst>
            <a:path>
              <a:moveTo>
                <a:pt x="0" y="0"/>
              </a:moveTo>
              <a:lnTo>
                <a:pt x="0" y="307138"/>
              </a:lnTo>
              <a:lnTo>
                <a:pt x="947026" y="307138"/>
              </a:lnTo>
              <a:lnTo>
                <a:pt x="947026" y="45069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488655-44D2-4522-B462-190B5982535E}">
      <dsp:nvSpPr>
        <dsp:cNvPr id="0" name=""/>
        <dsp:cNvSpPr/>
      </dsp:nvSpPr>
      <dsp:spPr>
        <a:xfrm>
          <a:off x="4564314" y="1379054"/>
          <a:ext cx="947026" cy="450698"/>
        </a:xfrm>
        <a:custGeom>
          <a:avLst/>
          <a:gdLst/>
          <a:ahLst/>
          <a:cxnLst/>
          <a:rect l="0" t="0" r="0" b="0"/>
          <a:pathLst>
            <a:path>
              <a:moveTo>
                <a:pt x="947026" y="0"/>
              </a:moveTo>
              <a:lnTo>
                <a:pt x="947026" y="307138"/>
              </a:lnTo>
              <a:lnTo>
                <a:pt x="0" y="307138"/>
              </a:lnTo>
              <a:lnTo>
                <a:pt x="0" y="45069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D3B50E-2333-43B2-875D-AB2174EBF6A8}">
      <dsp:nvSpPr>
        <dsp:cNvPr id="0" name=""/>
        <dsp:cNvSpPr/>
      </dsp:nvSpPr>
      <dsp:spPr>
        <a:xfrm>
          <a:off x="2670260" y="2813800"/>
          <a:ext cx="947026" cy="450698"/>
        </a:xfrm>
        <a:custGeom>
          <a:avLst/>
          <a:gdLst/>
          <a:ahLst/>
          <a:cxnLst/>
          <a:rect l="0" t="0" r="0" b="0"/>
          <a:pathLst>
            <a:path>
              <a:moveTo>
                <a:pt x="0" y="0"/>
              </a:moveTo>
              <a:lnTo>
                <a:pt x="0" y="307138"/>
              </a:lnTo>
              <a:lnTo>
                <a:pt x="947026" y="307138"/>
              </a:lnTo>
              <a:lnTo>
                <a:pt x="947026" y="45069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3B6A30-A316-4B0C-BB3C-616A48731087}">
      <dsp:nvSpPr>
        <dsp:cNvPr id="0" name=""/>
        <dsp:cNvSpPr/>
      </dsp:nvSpPr>
      <dsp:spPr>
        <a:xfrm>
          <a:off x="1723233" y="2813800"/>
          <a:ext cx="947026" cy="450698"/>
        </a:xfrm>
        <a:custGeom>
          <a:avLst/>
          <a:gdLst/>
          <a:ahLst/>
          <a:cxnLst/>
          <a:rect l="0" t="0" r="0" b="0"/>
          <a:pathLst>
            <a:path>
              <a:moveTo>
                <a:pt x="947026" y="0"/>
              </a:moveTo>
              <a:lnTo>
                <a:pt x="947026" y="307138"/>
              </a:lnTo>
              <a:lnTo>
                <a:pt x="0" y="307138"/>
              </a:lnTo>
              <a:lnTo>
                <a:pt x="0" y="45069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B92AD6-B8FA-41D1-8ED7-B87D39638CE3}">
      <dsp:nvSpPr>
        <dsp:cNvPr id="0" name=""/>
        <dsp:cNvSpPr/>
      </dsp:nvSpPr>
      <dsp:spPr>
        <a:xfrm>
          <a:off x="2670260" y="1379054"/>
          <a:ext cx="2841080" cy="450698"/>
        </a:xfrm>
        <a:custGeom>
          <a:avLst/>
          <a:gdLst/>
          <a:ahLst/>
          <a:cxnLst/>
          <a:rect l="0" t="0" r="0" b="0"/>
          <a:pathLst>
            <a:path>
              <a:moveTo>
                <a:pt x="2841080" y="0"/>
              </a:moveTo>
              <a:lnTo>
                <a:pt x="2841080" y="307138"/>
              </a:lnTo>
              <a:lnTo>
                <a:pt x="0" y="307138"/>
              </a:lnTo>
              <a:lnTo>
                <a:pt x="0" y="45069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4D9523-D3B3-4F9E-85CC-82D0FB9F445E}">
      <dsp:nvSpPr>
        <dsp:cNvPr id="0" name=""/>
        <dsp:cNvSpPr/>
      </dsp:nvSpPr>
      <dsp:spPr>
        <a:xfrm>
          <a:off x="776206" y="1379054"/>
          <a:ext cx="4735134" cy="450698"/>
        </a:xfrm>
        <a:custGeom>
          <a:avLst/>
          <a:gdLst/>
          <a:ahLst/>
          <a:cxnLst/>
          <a:rect l="0" t="0" r="0" b="0"/>
          <a:pathLst>
            <a:path>
              <a:moveTo>
                <a:pt x="4735134" y="0"/>
              </a:moveTo>
              <a:lnTo>
                <a:pt x="4735134" y="307138"/>
              </a:lnTo>
              <a:lnTo>
                <a:pt x="0" y="307138"/>
              </a:lnTo>
              <a:lnTo>
                <a:pt x="0" y="45069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DA31BD-B73C-47F8-891F-D5AEEBF1E456}">
      <dsp:nvSpPr>
        <dsp:cNvPr id="0" name=""/>
        <dsp:cNvSpPr/>
      </dsp:nvSpPr>
      <dsp:spPr>
        <a:xfrm>
          <a:off x="4736500" y="395007"/>
          <a:ext cx="1549680" cy="9840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40B5D4-EBC8-49E5-BF2A-8D482120834E}">
      <dsp:nvSpPr>
        <dsp:cNvPr id="0" name=""/>
        <dsp:cNvSpPr/>
      </dsp:nvSpPr>
      <dsp:spPr>
        <a:xfrm>
          <a:off x="4908687" y="558584"/>
          <a:ext cx="1549680" cy="9840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IQ" sz="1800" kern="1200" dirty="0" smtClean="0"/>
            <a:t>خيارات</a:t>
          </a:r>
          <a:endParaRPr lang="en-US" sz="1800" kern="1200" dirty="0"/>
        </a:p>
      </dsp:txBody>
      <dsp:txXfrm>
        <a:off x="4937509" y="587406"/>
        <a:ext cx="1492036" cy="926403"/>
      </dsp:txXfrm>
    </dsp:sp>
    <dsp:sp modelId="{DC8DBA1B-674C-43AF-A44E-905176100F9B}">
      <dsp:nvSpPr>
        <dsp:cNvPr id="0" name=""/>
        <dsp:cNvSpPr/>
      </dsp:nvSpPr>
      <dsp:spPr>
        <a:xfrm>
          <a:off x="1366" y="1829753"/>
          <a:ext cx="1549680" cy="9840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CDAE01-C273-4834-AE36-6B6A7EFDB84D}">
      <dsp:nvSpPr>
        <dsp:cNvPr id="0" name=""/>
        <dsp:cNvSpPr/>
      </dsp:nvSpPr>
      <dsp:spPr>
        <a:xfrm>
          <a:off x="173553" y="1993330"/>
          <a:ext cx="1549680" cy="9840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SA" sz="1800" kern="1200" dirty="0" smtClean="0"/>
            <a:t>اتصالات سِرية بكاسترو</a:t>
          </a:r>
          <a:r>
            <a:rPr lang="en-US" sz="1800" kern="1200" dirty="0" smtClean="0"/>
            <a:t> x</a:t>
          </a:r>
          <a:endParaRPr lang="en-US" sz="1800" kern="1200" dirty="0"/>
        </a:p>
      </dsp:txBody>
      <dsp:txXfrm>
        <a:off x="202375" y="2022152"/>
        <a:ext cx="1492036" cy="926403"/>
      </dsp:txXfrm>
    </dsp:sp>
    <dsp:sp modelId="{0FF1E188-A6A8-475A-9469-03E695814A2E}">
      <dsp:nvSpPr>
        <dsp:cNvPr id="0" name=""/>
        <dsp:cNvSpPr/>
      </dsp:nvSpPr>
      <dsp:spPr>
        <a:xfrm>
          <a:off x="1895420" y="1829753"/>
          <a:ext cx="1549680" cy="9840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816E60-F11E-459C-A80B-751E3F321324}">
      <dsp:nvSpPr>
        <dsp:cNvPr id="0" name=""/>
        <dsp:cNvSpPr/>
      </dsp:nvSpPr>
      <dsp:spPr>
        <a:xfrm>
          <a:off x="2067607" y="1993330"/>
          <a:ext cx="1549680" cy="9840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SA" sz="1800" kern="1200" dirty="0" smtClean="0"/>
            <a:t>الضغط على الاتحاد السوفيتي</a:t>
          </a:r>
          <a:endParaRPr lang="en-US" sz="1800" kern="1200" dirty="0"/>
        </a:p>
      </dsp:txBody>
      <dsp:txXfrm>
        <a:off x="2096429" y="2022152"/>
        <a:ext cx="1492036" cy="926403"/>
      </dsp:txXfrm>
    </dsp:sp>
    <dsp:sp modelId="{511BD9B0-B70C-4EBB-B7CD-39C0A0E697D1}">
      <dsp:nvSpPr>
        <dsp:cNvPr id="0" name=""/>
        <dsp:cNvSpPr/>
      </dsp:nvSpPr>
      <dsp:spPr>
        <a:xfrm>
          <a:off x="948393" y="3264499"/>
          <a:ext cx="1549680" cy="9840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D0CC42-3E9E-4414-8638-33E8EF9DE997}">
      <dsp:nvSpPr>
        <dsp:cNvPr id="0" name=""/>
        <dsp:cNvSpPr/>
      </dsp:nvSpPr>
      <dsp:spPr>
        <a:xfrm>
          <a:off x="1120580" y="3428076"/>
          <a:ext cx="1549680" cy="9840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IQ" sz="1800" kern="1200" dirty="0" smtClean="0"/>
            <a:t>العلنية </a:t>
          </a:r>
          <a:r>
            <a:rPr lang="ar-SA" sz="1800" kern="1200" dirty="0" smtClean="0"/>
            <a:t>الأمم المتحدة</a:t>
          </a:r>
          <a:r>
            <a:rPr lang="en-US" sz="1800" kern="1200" dirty="0" smtClean="0"/>
            <a:t> x</a:t>
          </a:r>
          <a:endParaRPr lang="en-US" sz="1800" kern="1200" dirty="0"/>
        </a:p>
      </dsp:txBody>
      <dsp:txXfrm>
        <a:off x="1149402" y="3456898"/>
        <a:ext cx="1492036" cy="926403"/>
      </dsp:txXfrm>
    </dsp:sp>
    <dsp:sp modelId="{863B5A53-4583-42E6-9E0A-94552A821334}">
      <dsp:nvSpPr>
        <dsp:cNvPr id="0" name=""/>
        <dsp:cNvSpPr/>
      </dsp:nvSpPr>
      <dsp:spPr>
        <a:xfrm>
          <a:off x="2842447" y="3264499"/>
          <a:ext cx="1549680" cy="9840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320B62-BB64-4980-BFDC-2F1BFCA8F78F}">
      <dsp:nvSpPr>
        <dsp:cNvPr id="0" name=""/>
        <dsp:cNvSpPr/>
      </dsp:nvSpPr>
      <dsp:spPr>
        <a:xfrm>
          <a:off x="3014633" y="3428076"/>
          <a:ext cx="1549680" cy="9840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SA" sz="1800" kern="1200" smtClean="0"/>
            <a:t>اتصالات سرية </a:t>
          </a:r>
          <a:endParaRPr lang="en-US" sz="1800" kern="1200"/>
        </a:p>
      </dsp:txBody>
      <dsp:txXfrm>
        <a:off x="3043455" y="3456898"/>
        <a:ext cx="1492036" cy="926403"/>
      </dsp:txXfrm>
    </dsp:sp>
    <dsp:sp modelId="{A8CF4F96-BC64-498D-AAF2-77F64FB815FC}">
      <dsp:nvSpPr>
        <dsp:cNvPr id="0" name=""/>
        <dsp:cNvSpPr/>
      </dsp:nvSpPr>
      <dsp:spPr>
        <a:xfrm>
          <a:off x="3789474" y="1829753"/>
          <a:ext cx="1549680" cy="9840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D0EF7C-B321-4F00-9A5E-89298A8F9B54}">
      <dsp:nvSpPr>
        <dsp:cNvPr id="0" name=""/>
        <dsp:cNvSpPr/>
      </dsp:nvSpPr>
      <dsp:spPr>
        <a:xfrm>
          <a:off x="3961660" y="1993330"/>
          <a:ext cx="1549680" cy="9840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IQ" sz="1800" kern="1200" dirty="0" smtClean="0"/>
            <a:t> </a:t>
          </a:r>
          <a:r>
            <a:rPr lang="en-US" sz="1800" kern="1200" dirty="0" smtClean="0"/>
            <a:t>x</a:t>
          </a:r>
          <a:r>
            <a:rPr lang="ar-SA" sz="1800" kern="1200" dirty="0" smtClean="0"/>
            <a:t>غزو كوبا </a:t>
          </a:r>
          <a:endParaRPr lang="en-US" sz="1800" kern="1200" dirty="0"/>
        </a:p>
      </dsp:txBody>
      <dsp:txXfrm>
        <a:off x="3990482" y="2022152"/>
        <a:ext cx="1492036" cy="926403"/>
      </dsp:txXfrm>
    </dsp:sp>
    <dsp:sp modelId="{8C7BA399-7C8D-44D0-9858-33FFDC46E42D}">
      <dsp:nvSpPr>
        <dsp:cNvPr id="0" name=""/>
        <dsp:cNvSpPr/>
      </dsp:nvSpPr>
      <dsp:spPr>
        <a:xfrm>
          <a:off x="5683527" y="1829753"/>
          <a:ext cx="1549680" cy="9840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77DAD4-5AEB-430E-B988-30C9CEA924ED}">
      <dsp:nvSpPr>
        <dsp:cNvPr id="0" name=""/>
        <dsp:cNvSpPr/>
      </dsp:nvSpPr>
      <dsp:spPr>
        <a:xfrm>
          <a:off x="5855714" y="1993330"/>
          <a:ext cx="1549680" cy="9840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x</a:t>
          </a:r>
          <a:r>
            <a:rPr lang="ar-SA" sz="1800" kern="1200" dirty="0" smtClean="0"/>
            <a:t>توجيه ضربة جوية </a:t>
          </a:r>
          <a:endParaRPr lang="en-US" sz="1800" kern="1200" dirty="0"/>
        </a:p>
      </dsp:txBody>
      <dsp:txXfrm>
        <a:off x="5884536" y="2022152"/>
        <a:ext cx="1492036" cy="926403"/>
      </dsp:txXfrm>
    </dsp:sp>
    <dsp:sp modelId="{5B97958B-F657-4B33-9590-B0484DFFF650}">
      <dsp:nvSpPr>
        <dsp:cNvPr id="0" name=""/>
        <dsp:cNvSpPr/>
      </dsp:nvSpPr>
      <dsp:spPr>
        <a:xfrm>
          <a:off x="7577581" y="1829753"/>
          <a:ext cx="1549680" cy="9840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AC77D8-62BE-4537-A665-7452A1C06CB3}">
      <dsp:nvSpPr>
        <dsp:cNvPr id="0" name=""/>
        <dsp:cNvSpPr/>
      </dsp:nvSpPr>
      <dsp:spPr>
        <a:xfrm>
          <a:off x="7749768" y="1993330"/>
          <a:ext cx="1549680" cy="9840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SA" sz="1800" kern="1200" dirty="0" smtClean="0"/>
            <a:t>فرض حصار بحري على كوبا</a:t>
          </a:r>
          <a:endParaRPr lang="en-US" sz="1800" kern="1200" dirty="0"/>
        </a:p>
      </dsp:txBody>
      <dsp:txXfrm>
        <a:off x="7778590" y="2022152"/>
        <a:ext cx="1492036" cy="926403"/>
      </dsp:txXfrm>
    </dsp:sp>
    <dsp:sp modelId="{8E484A25-1657-428B-AE03-5EC8BD185BBA}">
      <dsp:nvSpPr>
        <dsp:cNvPr id="0" name=""/>
        <dsp:cNvSpPr/>
      </dsp:nvSpPr>
      <dsp:spPr>
        <a:xfrm>
          <a:off x="9471635" y="1829753"/>
          <a:ext cx="1549680" cy="98404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2B9D4D-F7C8-4432-A831-1469122E4F50}">
      <dsp:nvSpPr>
        <dsp:cNvPr id="0" name=""/>
        <dsp:cNvSpPr/>
      </dsp:nvSpPr>
      <dsp:spPr>
        <a:xfrm>
          <a:off x="9643822" y="1993330"/>
          <a:ext cx="1549680" cy="984047"/>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x</a:t>
          </a:r>
          <a:r>
            <a:rPr lang="ar-IQ" sz="1800" kern="1200" dirty="0" smtClean="0"/>
            <a:t>تجاهل التهديد</a:t>
          </a:r>
          <a:endParaRPr lang="en-US" sz="1800" kern="1200" dirty="0"/>
        </a:p>
      </dsp:txBody>
      <dsp:txXfrm>
        <a:off x="9672644" y="2022152"/>
        <a:ext cx="1492036" cy="92640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D6FEA0-4AC2-408C-95FD-E2151B5FF368}">
      <dsp:nvSpPr>
        <dsp:cNvPr id="0" name=""/>
        <dsp:cNvSpPr/>
      </dsp:nvSpPr>
      <dsp:spPr>
        <a:xfrm>
          <a:off x="5438747" y="2316010"/>
          <a:ext cx="4672764" cy="444762"/>
        </a:xfrm>
        <a:custGeom>
          <a:avLst/>
          <a:gdLst/>
          <a:ahLst/>
          <a:cxnLst/>
          <a:rect l="0" t="0" r="0" b="0"/>
          <a:pathLst>
            <a:path>
              <a:moveTo>
                <a:pt x="0" y="0"/>
              </a:moveTo>
              <a:lnTo>
                <a:pt x="0" y="303092"/>
              </a:lnTo>
              <a:lnTo>
                <a:pt x="4672764" y="303092"/>
              </a:lnTo>
              <a:lnTo>
                <a:pt x="4672764" y="44476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9D9209-7E93-4831-B76F-1646EE600876}">
      <dsp:nvSpPr>
        <dsp:cNvPr id="0" name=""/>
        <dsp:cNvSpPr/>
      </dsp:nvSpPr>
      <dsp:spPr>
        <a:xfrm>
          <a:off x="5438747" y="2316010"/>
          <a:ext cx="2803658" cy="444762"/>
        </a:xfrm>
        <a:custGeom>
          <a:avLst/>
          <a:gdLst/>
          <a:ahLst/>
          <a:cxnLst/>
          <a:rect l="0" t="0" r="0" b="0"/>
          <a:pathLst>
            <a:path>
              <a:moveTo>
                <a:pt x="0" y="0"/>
              </a:moveTo>
              <a:lnTo>
                <a:pt x="0" y="303092"/>
              </a:lnTo>
              <a:lnTo>
                <a:pt x="2803658" y="303092"/>
              </a:lnTo>
              <a:lnTo>
                <a:pt x="2803658" y="44476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75F6F7-B81E-4646-BE84-2B5B53A785DB}">
      <dsp:nvSpPr>
        <dsp:cNvPr id="0" name=""/>
        <dsp:cNvSpPr/>
      </dsp:nvSpPr>
      <dsp:spPr>
        <a:xfrm>
          <a:off x="5438747" y="2316010"/>
          <a:ext cx="934552" cy="444762"/>
        </a:xfrm>
        <a:custGeom>
          <a:avLst/>
          <a:gdLst/>
          <a:ahLst/>
          <a:cxnLst/>
          <a:rect l="0" t="0" r="0" b="0"/>
          <a:pathLst>
            <a:path>
              <a:moveTo>
                <a:pt x="0" y="0"/>
              </a:moveTo>
              <a:lnTo>
                <a:pt x="0" y="303092"/>
              </a:lnTo>
              <a:lnTo>
                <a:pt x="934552" y="303092"/>
              </a:lnTo>
              <a:lnTo>
                <a:pt x="934552" y="44476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E1FA90-DB8D-4C0E-9FFD-F62499371C2E}">
      <dsp:nvSpPr>
        <dsp:cNvPr id="0" name=""/>
        <dsp:cNvSpPr/>
      </dsp:nvSpPr>
      <dsp:spPr>
        <a:xfrm>
          <a:off x="4504194" y="2316010"/>
          <a:ext cx="934552" cy="444762"/>
        </a:xfrm>
        <a:custGeom>
          <a:avLst/>
          <a:gdLst/>
          <a:ahLst/>
          <a:cxnLst/>
          <a:rect l="0" t="0" r="0" b="0"/>
          <a:pathLst>
            <a:path>
              <a:moveTo>
                <a:pt x="934552" y="0"/>
              </a:moveTo>
              <a:lnTo>
                <a:pt x="934552" y="303092"/>
              </a:lnTo>
              <a:lnTo>
                <a:pt x="0" y="303092"/>
              </a:lnTo>
              <a:lnTo>
                <a:pt x="0" y="44476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B92AD6-B8FA-41D1-8ED7-B87D39638CE3}">
      <dsp:nvSpPr>
        <dsp:cNvPr id="0" name=""/>
        <dsp:cNvSpPr/>
      </dsp:nvSpPr>
      <dsp:spPr>
        <a:xfrm>
          <a:off x="2635088" y="2316010"/>
          <a:ext cx="2803658" cy="444762"/>
        </a:xfrm>
        <a:custGeom>
          <a:avLst/>
          <a:gdLst/>
          <a:ahLst/>
          <a:cxnLst/>
          <a:rect l="0" t="0" r="0" b="0"/>
          <a:pathLst>
            <a:path>
              <a:moveTo>
                <a:pt x="2803658" y="0"/>
              </a:moveTo>
              <a:lnTo>
                <a:pt x="2803658" y="303092"/>
              </a:lnTo>
              <a:lnTo>
                <a:pt x="0" y="303092"/>
              </a:lnTo>
              <a:lnTo>
                <a:pt x="0" y="44476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4D9523-D3B3-4F9E-85CC-82D0FB9F445E}">
      <dsp:nvSpPr>
        <dsp:cNvPr id="0" name=""/>
        <dsp:cNvSpPr/>
      </dsp:nvSpPr>
      <dsp:spPr>
        <a:xfrm>
          <a:off x="765982" y="2316010"/>
          <a:ext cx="4672764" cy="444762"/>
        </a:xfrm>
        <a:custGeom>
          <a:avLst/>
          <a:gdLst/>
          <a:ahLst/>
          <a:cxnLst/>
          <a:rect l="0" t="0" r="0" b="0"/>
          <a:pathLst>
            <a:path>
              <a:moveTo>
                <a:pt x="4672764" y="0"/>
              </a:moveTo>
              <a:lnTo>
                <a:pt x="4672764" y="303092"/>
              </a:lnTo>
              <a:lnTo>
                <a:pt x="0" y="303092"/>
              </a:lnTo>
              <a:lnTo>
                <a:pt x="0" y="44476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DA31BD-B73C-47F8-891F-D5AEEBF1E456}">
      <dsp:nvSpPr>
        <dsp:cNvPr id="0" name=""/>
        <dsp:cNvSpPr/>
      </dsp:nvSpPr>
      <dsp:spPr>
        <a:xfrm>
          <a:off x="4674112" y="1344925"/>
          <a:ext cx="1529268" cy="97108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40B5D4-EBC8-49E5-BF2A-8D482120834E}">
      <dsp:nvSpPr>
        <dsp:cNvPr id="0" name=""/>
        <dsp:cNvSpPr/>
      </dsp:nvSpPr>
      <dsp:spPr>
        <a:xfrm>
          <a:off x="4844031" y="1506347"/>
          <a:ext cx="1529268" cy="97108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SA" sz="1400" kern="1200" dirty="0" smtClean="0"/>
            <a:t>القرار الأمريكي </a:t>
          </a:r>
          <a:endParaRPr lang="en-US" sz="1400" kern="1200" dirty="0"/>
        </a:p>
      </dsp:txBody>
      <dsp:txXfrm>
        <a:off x="4872473" y="1534789"/>
        <a:ext cx="1472384" cy="914201"/>
      </dsp:txXfrm>
    </dsp:sp>
    <dsp:sp modelId="{DC8DBA1B-674C-43AF-A44E-905176100F9B}">
      <dsp:nvSpPr>
        <dsp:cNvPr id="0" name=""/>
        <dsp:cNvSpPr/>
      </dsp:nvSpPr>
      <dsp:spPr>
        <a:xfrm>
          <a:off x="1348" y="2760772"/>
          <a:ext cx="1529268" cy="97108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CDAE01-C273-4834-AE36-6B6A7EFDB84D}">
      <dsp:nvSpPr>
        <dsp:cNvPr id="0" name=""/>
        <dsp:cNvSpPr/>
      </dsp:nvSpPr>
      <dsp:spPr>
        <a:xfrm>
          <a:off x="171267" y="2922195"/>
          <a:ext cx="1529268" cy="97108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dirty="0" smtClean="0"/>
            <a:t>الاستطلاع المستمر </a:t>
          </a:r>
          <a:endParaRPr lang="en-US" sz="1400" kern="1200" dirty="0"/>
        </a:p>
      </dsp:txBody>
      <dsp:txXfrm>
        <a:off x="199709" y="2950637"/>
        <a:ext cx="1472384" cy="914201"/>
      </dsp:txXfrm>
    </dsp:sp>
    <dsp:sp modelId="{0FF1E188-A6A8-475A-9469-03E695814A2E}">
      <dsp:nvSpPr>
        <dsp:cNvPr id="0" name=""/>
        <dsp:cNvSpPr/>
      </dsp:nvSpPr>
      <dsp:spPr>
        <a:xfrm>
          <a:off x="1870454" y="2760772"/>
          <a:ext cx="1529268" cy="97108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816E60-F11E-459C-A80B-751E3F321324}">
      <dsp:nvSpPr>
        <dsp:cNvPr id="0" name=""/>
        <dsp:cNvSpPr/>
      </dsp:nvSpPr>
      <dsp:spPr>
        <a:xfrm>
          <a:off x="2040373" y="2922195"/>
          <a:ext cx="1529268" cy="97108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dirty="0" smtClean="0"/>
            <a:t>حالات استعداد غوانتانامو </a:t>
          </a:r>
          <a:endParaRPr lang="en-US" sz="1400" kern="1200" dirty="0"/>
        </a:p>
      </dsp:txBody>
      <dsp:txXfrm>
        <a:off x="2068815" y="2950637"/>
        <a:ext cx="1472384" cy="914201"/>
      </dsp:txXfrm>
    </dsp:sp>
    <dsp:sp modelId="{21CE06FE-EC2A-4374-BC21-B8C7DA612FEC}">
      <dsp:nvSpPr>
        <dsp:cNvPr id="0" name=""/>
        <dsp:cNvSpPr/>
      </dsp:nvSpPr>
      <dsp:spPr>
        <a:xfrm>
          <a:off x="3739560" y="2760772"/>
          <a:ext cx="1529268" cy="97108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D3A7E1-A388-48B6-9B18-2A380C2D6668}">
      <dsp:nvSpPr>
        <dsp:cNvPr id="0" name=""/>
        <dsp:cNvSpPr/>
      </dsp:nvSpPr>
      <dsp:spPr>
        <a:xfrm>
          <a:off x="3909478" y="2922195"/>
          <a:ext cx="1529268" cy="97108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dirty="0" smtClean="0"/>
            <a:t>اي صاروخ يعتبر </a:t>
          </a:r>
          <a:r>
            <a:rPr lang="ar-SA" sz="1400" kern="1200" dirty="0" smtClean="0"/>
            <a:t>هجوماً سوفيتياً عليها</a:t>
          </a:r>
          <a:endParaRPr lang="en-US" sz="1400" kern="1200" dirty="0"/>
        </a:p>
      </dsp:txBody>
      <dsp:txXfrm>
        <a:off x="3937920" y="2950637"/>
        <a:ext cx="1472384" cy="914201"/>
      </dsp:txXfrm>
    </dsp:sp>
    <dsp:sp modelId="{97D83D1D-1291-435B-8A5A-F680A2E031CC}">
      <dsp:nvSpPr>
        <dsp:cNvPr id="0" name=""/>
        <dsp:cNvSpPr/>
      </dsp:nvSpPr>
      <dsp:spPr>
        <a:xfrm>
          <a:off x="5608665" y="2760772"/>
          <a:ext cx="1529268" cy="97108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6C01D3-3050-4B5A-9AED-DDE9938176AA}">
      <dsp:nvSpPr>
        <dsp:cNvPr id="0" name=""/>
        <dsp:cNvSpPr/>
      </dsp:nvSpPr>
      <dsp:spPr>
        <a:xfrm>
          <a:off x="5778584" y="2922195"/>
          <a:ext cx="1529268" cy="97108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dirty="0" smtClean="0"/>
            <a:t>الدعوة لاجتماع طارى لمجلس الامن </a:t>
          </a:r>
          <a:endParaRPr lang="en-US" sz="1400" kern="1200" dirty="0"/>
        </a:p>
      </dsp:txBody>
      <dsp:txXfrm>
        <a:off x="5807026" y="2950637"/>
        <a:ext cx="1472384" cy="914201"/>
      </dsp:txXfrm>
    </dsp:sp>
    <dsp:sp modelId="{5B97958B-F657-4B33-9590-B0484DFFF650}">
      <dsp:nvSpPr>
        <dsp:cNvPr id="0" name=""/>
        <dsp:cNvSpPr/>
      </dsp:nvSpPr>
      <dsp:spPr>
        <a:xfrm>
          <a:off x="7477771" y="2760772"/>
          <a:ext cx="1529268" cy="97108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AC77D8-62BE-4537-A665-7452A1C06CB3}">
      <dsp:nvSpPr>
        <dsp:cNvPr id="0" name=""/>
        <dsp:cNvSpPr/>
      </dsp:nvSpPr>
      <dsp:spPr>
        <a:xfrm>
          <a:off x="7647690" y="2922195"/>
          <a:ext cx="1529268" cy="97108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SA" sz="1400" kern="1200" dirty="0" smtClean="0"/>
            <a:t>فرض حصار بحري على كوبا</a:t>
          </a:r>
          <a:endParaRPr lang="en-US" sz="1400" kern="1200" dirty="0"/>
        </a:p>
      </dsp:txBody>
      <dsp:txXfrm>
        <a:off x="7676132" y="2950637"/>
        <a:ext cx="1472384" cy="914201"/>
      </dsp:txXfrm>
    </dsp:sp>
    <dsp:sp modelId="{8E484A25-1657-428B-AE03-5EC8BD185BBA}">
      <dsp:nvSpPr>
        <dsp:cNvPr id="0" name=""/>
        <dsp:cNvSpPr/>
      </dsp:nvSpPr>
      <dsp:spPr>
        <a:xfrm>
          <a:off x="9346877" y="2760772"/>
          <a:ext cx="1529268" cy="97108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2B9D4D-F7C8-4432-A831-1469122E4F50}">
      <dsp:nvSpPr>
        <dsp:cNvPr id="0" name=""/>
        <dsp:cNvSpPr/>
      </dsp:nvSpPr>
      <dsp:spPr>
        <a:xfrm>
          <a:off x="9516796" y="2922195"/>
          <a:ext cx="1529268" cy="97108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dirty="0" smtClean="0"/>
            <a:t>دعوة لاجتماع منظمة الدول الامريكية  وحلف الاطلسي </a:t>
          </a:r>
          <a:endParaRPr lang="en-US" sz="1400" kern="1200" dirty="0"/>
        </a:p>
      </dsp:txBody>
      <dsp:txXfrm>
        <a:off x="9545238" y="2950637"/>
        <a:ext cx="1472384" cy="9142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6/23/2018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1"/>
            <a:ext cx="8915399" cy="1352006"/>
          </a:xfrm>
        </p:spPr>
        <p:txBody>
          <a:bodyPr>
            <a:normAutofit/>
          </a:bodyPr>
          <a:lstStyle/>
          <a:p>
            <a:pPr algn="r" rtl="1"/>
            <a:r>
              <a:rPr lang="ar-IQ" dirty="0"/>
              <a:t>ارشادات عامة لأدارة الازمات</a:t>
            </a:r>
            <a:endParaRPr lang="en-US" dirty="0"/>
          </a:p>
        </p:txBody>
      </p:sp>
      <p:sp>
        <p:nvSpPr>
          <p:cNvPr id="3" name="Subtitle 2"/>
          <p:cNvSpPr>
            <a:spLocks noGrp="1"/>
          </p:cNvSpPr>
          <p:nvPr>
            <p:ph type="subTitle" idx="1"/>
          </p:nvPr>
        </p:nvSpPr>
        <p:spPr>
          <a:xfrm>
            <a:off x="2589213" y="4777379"/>
            <a:ext cx="8915399" cy="1806301"/>
          </a:xfrm>
        </p:spPr>
        <p:txBody>
          <a:bodyPr>
            <a:normAutofit/>
          </a:bodyPr>
          <a:lstStyle/>
          <a:p>
            <a:pPr lvl="0" algn="ctr" defTabSz="914400" rtl="1" fontAlgn="base">
              <a:spcBef>
                <a:spcPct val="0"/>
              </a:spcBef>
              <a:spcAft>
                <a:spcPct val="0"/>
              </a:spcAft>
              <a:buClrTx/>
            </a:pPr>
            <a:r>
              <a:rPr lang="ar-IQ" altLang="en-US" sz="4000" b="1" dirty="0" smtClean="0">
                <a:solidFill>
                  <a:prstClr val="black"/>
                </a:solidFill>
                <a:latin typeface="Arial" panose="020B0604020202020204" pitchFamily="34" charset="0"/>
                <a:cs typeface="Times New Roman" panose="02020603050405020304" pitchFamily="18" charset="0"/>
              </a:rPr>
              <a:t>أ.م.د</a:t>
            </a:r>
            <a:r>
              <a:rPr lang="ar-IQ" altLang="en-US" sz="4000" b="1" dirty="0">
                <a:solidFill>
                  <a:prstClr val="black"/>
                </a:solidFill>
                <a:latin typeface="Arial" panose="020B0604020202020204" pitchFamily="34" charset="0"/>
                <a:cs typeface="Times New Roman" panose="02020603050405020304" pitchFamily="18" charset="0"/>
              </a:rPr>
              <a:t>. سمية عباس </a:t>
            </a:r>
            <a:r>
              <a:rPr lang="ar-IQ" altLang="en-US" sz="4000" b="1" dirty="0" smtClean="0">
                <a:solidFill>
                  <a:prstClr val="black"/>
                </a:solidFill>
                <a:latin typeface="Arial" panose="020B0604020202020204" pitchFamily="34" charset="0"/>
                <a:cs typeface="Times New Roman" panose="02020603050405020304" pitchFamily="18" charset="0"/>
              </a:rPr>
              <a:t>الربيعي</a:t>
            </a:r>
            <a:endParaRPr lang="ar-IQ" altLang="en-US" sz="4000" b="1" dirty="0">
              <a:solidFill>
                <a:prstClr val="black"/>
              </a:solidFill>
              <a:latin typeface="Arial" panose="020B0604020202020204" pitchFamily="34" charset="0"/>
              <a:cs typeface="Times New Roman" panose="02020603050405020304" pitchFamily="18" charset="0"/>
            </a:endParaRPr>
          </a:p>
          <a:p>
            <a:pPr algn="r" rtl="1"/>
            <a:endParaRPr lang="en-US" dirty="0"/>
          </a:p>
        </p:txBody>
      </p:sp>
      <p:sp>
        <p:nvSpPr>
          <p:cNvPr id="5" name="TextBox 4"/>
          <p:cNvSpPr txBox="1"/>
          <p:nvPr/>
        </p:nvSpPr>
        <p:spPr>
          <a:xfrm>
            <a:off x="8268790" y="378823"/>
            <a:ext cx="3513908" cy="1477328"/>
          </a:xfrm>
          <a:prstGeom prst="rect">
            <a:avLst/>
          </a:prstGeom>
          <a:noFill/>
        </p:spPr>
        <p:txBody>
          <a:bodyPr wrap="square" rtlCol="0">
            <a:spAutoFit/>
          </a:bodyPr>
          <a:lstStyle/>
          <a:p>
            <a:pPr algn="ctr" rtl="1"/>
            <a:r>
              <a:rPr lang="ar-IQ" dirty="0"/>
              <a:t>وزارة التعليم العالي والبحث العلمي</a:t>
            </a:r>
          </a:p>
          <a:p>
            <a:pPr algn="ctr" rtl="1"/>
            <a:r>
              <a:rPr lang="ar-IQ" dirty="0"/>
              <a:t>الجامعة المستنصرية</a:t>
            </a:r>
          </a:p>
          <a:p>
            <a:pPr algn="ctr" rtl="1"/>
            <a:r>
              <a:rPr lang="ar-IQ" dirty="0"/>
              <a:t>كلية الادارة والاقتصاد</a:t>
            </a:r>
          </a:p>
          <a:p>
            <a:pPr algn="ctr" rtl="1"/>
            <a:r>
              <a:rPr lang="ar-IQ" dirty="0"/>
              <a:t>الدراسات العليا</a:t>
            </a:r>
          </a:p>
          <a:p>
            <a:pPr algn="ctr" rtl="1"/>
            <a:r>
              <a:rPr lang="ar-IQ" dirty="0"/>
              <a:t>قسم إدارة الأعمال</a:t>
            </a:r>
          </a:p>
        </p:txBody>
      </p:sp>
    </p:spTree>
    <p:extLst>
      <p:ext uri="{BB962C8B-B14F-4D97-AF65-F5344CB8AC3E}">
        <p14:creationId xmlns:p14="http://schemas.microsoft.com/office/powerpoint/2010/main" val="1194311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9.	الارشاد التاسع : المواجهة السريعة لاحداث وتطورات الازمة:</a:t>
            </a:r>
            <a:endParaRPr lang="en-US" dirty="0"/>
          </a:p>
        </p:txBody>
      </p:sp>
      <p:sp>
        <p:nvSpPr>
          <p:cNvPr id="3" name="Content Placeholder 2"/>
          <p:cNvSpPr>
            <a:spLocks noGrp="1"/>
          </p:cNvSpPr>
          <p:nvPr>
            <p:ph idx="1"/>
          </p:nvPr>
        </p:nvSpPr>
        <p:spPr/>
        <p:txBody>
          <a:bodyPr>
            <a:normAutofit/>
          </a:bodyPr>
          <a:lstStyle/>
          <a:p>
            <a:pPr algn="just" rtl="1"/>
            <a:r>
              <a:rPr lang="ar-IQ" sz="2800" dirty="0"/>
              <a:t>ان استخدام السرعة في مواجهة الاحداث والتطورات بتطلب تخطيطا دقيقا لعمليات التدخل ويتطلب تنظيما دقيقا لقوى التذخل ويتطلب توجيها دقيقا لعناصر التذخل ويتطلب رقابة ومتابعة دقيقة لعمليات التدخل في الازمة ومواجهتها وادارتها </a:t>
            </a:r>
            <a:r>
              <a:rPr lang="ar-IQ" sz="2800" dirty="0" smtClean="0"/>
              <a:t>بفاعلية.</a:t>
            </a:r>
            <a:endParaRPr lang="en-US" sz="2800" dirty="0"/>
          </a:p>
        </p:txBody>
      </p:sp>
    </p:spTree>
    <p:extLst>
      <p:ext uri="{BB962C8B-B14F-4D97-AF65-F5344CB8AC3E}">
        <p14:creationId xmlns:p14="http://schemas.microsoft.com/office/powerpoint/2010/main" val="8191732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10.	الارشاد العاشر :توفير الامن لكادر المنظمة في اثناء الازمة :</a:t>
            </a:r>
            <a:endParaRPr lang="en-US" dirty="0"/>
          </a:p>
        </p:txBody>
      </p:sp>
      <p:sp>
        <p:nvSpPr>
          <p:cNvPr id="3" name="Content Placeholder 2"/>
          <p:cNvSpPr>
            <a:spLocks noGrp="1"/>
          </p:cNvSpPr>
          <p:nvPr>
            <p:ph idx="1"/>
          </p:nvPr>
        </p:nvSpPr>
        <p:spPr/>
        <p:txBody>
          <a:bodyPr>
            <a:normAutofit/>
          </a:bodyPr>
          <a:lstStyle/>
          <a:p>
            <a:pPr algn="just" rtl="1"/>
            <a:r>
              <a:rPr lang="ar-IQ" sz="2400" dirty="0"/>
              <a:t>وهذا الامن يشمل جانبين اساسيين هما:</a:t>
            </a:r>
          </a:p>
          <a:p>
            <a:pPr algn="just" rtl="1"/>
            <a:r>
              <a:rPr lang="ar-IQ" sz="2400" dirty="0" smtClean="0"/>
              <a:t>الامن </a:t>
            </a:r>
            <a:r>
              <a:rPr lang="ar-IQ" sz="2400" dirty="0"/>
              <a:t>الوظيفي </a:t>
            </a:r>
          </a:p>
          <a:p>
            <a:pPr algn="just" rtl="1"/>
            <a:r>
              <a:rPr lang="ar-IQ" sz="2400" dirty="0" smtClean="0"/>
              <a:t>الامن </a:t>
            </a:r>
            <a:r>
              <a:rPr lang="ar-IQ" sz="2400" dirty="0"/>
              <a:t>الشخصي</a:t>
            </a:r>
          </a:p>
          <a:p>
            <a:pPr marL="0" indent="0" algn="just" rtl="1">
              <a:buNone/>
            </a:pPr>
            <a:r>
              <a:rPr lang="ar-IQ" sz="2400" dirty="0"/>
              <a:t>فاذا نجحت ادارة المنظمة في توفير الامن وتعزيزها لكادر المنظمة فان ذلك سيكون من الاسس المتينة التى تدعم ادارة المنظمة في جهودها في ادارة الازمة ،وستنجح في تسخير كادر المنظمة (عاملين ومديرين )ليكون سندا لها في مواجهة الازمة وعدم اتاحة الفرصة لقوى صنع الازمة لجذب بعض او جميع افراد هذا الكادر لصالحها</a:t>
            </a:r>
            <a:endParaRPr lang="en-US" sz="2400" dirty="0"/>
          </a:p>
        </p:txBody>
      </p:sp>
    </p:spTree>
    <p:extLst>
      <p:ext uri="{BB962C8B-B14F-4D97-AF65-F5344CB8AC3E}">
        <p14:creationId xmlns:p14="http://schemas.microsoft.com/office/powerpoint/2010/main" val="750811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11.	الارشاد الحادي عشر : وضع اجراءات فاعلة لتأمين البيانات والمعلومات: </a:t>
            </a:r>
            <a:endParaRPr lang="en-US" dirty="0"/>
          </a:p>
        </p:txBody>
      </p:sp>
      <p:sp>
        <p:nvSpPr>
          <p:cNvPr id="3" name="Content Placeholder 2"/>
          <p:cNvSpPr>
            <a:spLocks noGrp="1"/>
          </p:cNvSpPr>
          <p:nvPr>
            <p:ph idx="1"/>
          </p:nvPr>
        </p:nvSpPr>
        <p:spPr/>
        <p:txBody>
          <a:bodyPr>
            <a:normAutofit/>
          </a:bodyPr>
          <a:lstStyle/>
          <a:p>
            <a:pPr algn="r" rtl="1"/>
            <a:r>
              <a:rPr lang="ar-IQ" sz="2400" dirty="0"/>
              <a:t>ان نجاح ادارة المنظمة في ادارة الازمة يتطالب وضع اجراءات فاعلة تكفل تأمين البيانات والمعلومات وعدم وصول قوى </a:t>
            </a:r>
            <a:r>
              <a:rPr lang="ar-IQ" sz="2400" dirty="0" smtClean="0"/>
              <a:t>صنع الازمة </a:t>
            </a:r>
            <a:r>
              <a:rPr lang="ar-IQ" sz="2400" dirty="0"/>
              <a:t>اليها وان التأمين يتطلب جانبين </a:t>
            </a:r>
            <a:r>
              <a:rPr lang="ar-IQ" sz="2400" dirty="0" smtClean="0"/>
              <a:t>اساسيين</a:t>
            </a:r>
          </a:p>
          <a:p>
            <a:pPr algn="r" rtl="1"/>
            <a:r>
              <a:rPr lang="ar-IQ" sz="2400" dirty="0" smtClean="0"/>
              <a:t> </a:t>
            </a:r>
            <a:r>
              <a:rPr lang="ar-IQ" sz="2400" dirty="0"/>
              <a:t>الاول يتعلق بالاجراءات الاعتيادية التي تمارسها المنظمة في الظروف العادية </a:t>
            </a:r>
            <a:endParaRPr lang="ar-IQ" sz="2400" dirty="0" smtClean="0"/>
          </a:p>
          <a:p>
            <a:pPr algn="r" rtl="1"/>
            <a:r>
              <a:rPr lang="ar-IQ" sz="2400" dirty="0" smtClean="0"/>
              <a:t> </a:t>
            </a:r>
            <a:r>
              <a:rPr lang="ar-IQ" sz="2400" dirty="0"/>
              <a:t>الثاني يتعلق بالاجراءات الاستثنائية التي تمارسها المنظمة للمحافظة على امن وسلامة البيانات </a:t>
            </a:r>
            <a:endParaRPr lang="en-US" sz="2400" dirty="0"/>
          </a:p>
        </p:txBody>
      </p:sp>
    </p:spTree>
    <p:extLst>
      <p:ext uri="{BB962C8B-B14F-4D97-AF65-F5344CB8AC3E}">
        <p14:creationId xmlns:p14="http://schemas.microsoft.com/office/powerpoint/2010/main" val="1822525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12.	الارشاد الثاني عشر : وضع الاجراءات الفاعلة لتأمين ممتلكات المنظمة </a:t>
            </a:r>
            <a:endParaRPr lang="en-US" dirty="0"/>
          </a:p>
        </p:txBody>
      </p:sp>
      <p:sp>
        <p:nvSpPr>
          <p:cNvPr id="3" name="Content Placeholder 2"/>
          <p:cNvSpPr>
            <a:spLocks noGrp="1"/>
          </p:cNvSpPr>
          <p:nvPr>
            <p:ph idx="1"/>
          </p:nvPr>
        </p:nvSpPr>
        <p:spPr/>
        <p:txBody>
          <a:bodyPr>
            <a:normAutofit/>
          </a:bodyPr>
          <a:lstStyle/>
          <a:p>
            <a:pPr algn="just" rtl="1"/>
            <a:r>
              <a:rPr lang="ar-IQ" sz="2400" dirty="0"/>
              <a:t>ان احداث الازمة وتطوراتها تدفع بعض قوى الازمة الى التخريب والتدمير المنظمة لذا يتطلب من ادارة المنظمة وضع اجراءات فاعلة تكفل تأمين ممتلكات المنظمة وحفظها من ايدي العابثين .</a:t>
            </a:r>
            <a:endParaRPr lang="en-US" sz="2400" dirty="0"/>
          </a:p>
        </p:txBody>
      </p:sp>
    </p:spTree>
    <p:extLst>
      <p:ext uri="{BB962C8B-B14F-4D97-AF65-F5344CB8AC3E}">
        <p14:creationId xmlns:p14="http://schemas.microsoft.com/office/powerpoint/2010/main" val="1536177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13.	الارشاد الثالث عشر : التفوق في ادارة الازمة والسيطرة عليها </a:t>
            </a:r>
            <a:endParaRPr lang="en-US" dirty="0"/>
          </a:p>
        </p:txBody>
      </p:sp>
      <p:sp>
        <p:nvSpPr>
          <p:cNvPr id="3" name="Content Placeholder 2"/>
          <p:cNvSpPr>
            <a:spLocks noGrp="1"/>
          </p:cNvSpPr>
          <p:nvPr>
            <p:ph idx="1"/>
          </p:nvPr>
        </p:nvSpPr>
        <p:spPr/>
        <p:txBody>
          <a:bodyPr/>
          <a:lstStyle/>
          <a:p>
            <a:pPr algn="just" rtl="1"/>
            <a:r>
              <a:rPr lang="ar-IQ" sz="2400" dirty="0" smtClean="0"/>
              <a:t>تمكين </a:t>
            </a:r>
            <a:r>
              <a:rPr lang="ar-IQ" sz="2400" dirty="0"/>
              <a:t>ادارة المنظمة من تخفيف تصاعد حدة الازمة وتقليل مدتها الزمنية وهذا يجعل قوى صنع الازمة غير قادرة على الحشد الكافي والاستقطاب لاطراف اخرى في المنظمة وخارج المنظمة لصالح تيار الازمة.</a:t>
            </a:r>
          </a:p>
          <a:p>
            <a:pPr algn="just" rtl="1"/>
            <a:r>
              <a:rPr lang="ar-IQ" sz="2400" dirty="0"/>
              <a:t>ولايمكن ان تتفوق ادارة المنظمة وتنجح في السيطرة على </a:t>
            </a:r>
            <a:r>
              <a:rPr lang="ar-IQ" sz="2400" dirty="0" smtClean="0"/>
              <a:t>الازمة</a:t>
            </a:r>
          </a:p>
          <a:p>
            <a:pPr algn="just" rtl="1"/>
            <a:r>
              <a:rPr lang="ar-IQ" sz="2400" dirty="0" smtClean="0"/>
              <a:t> </a:t>
            </a:r>
            <a:r>
              <a:rPr lang="ar-IQ" sz="2400" dirty="0"/>
              <a:t>اذا كانت تمتلك البيانات والمعلومات ومستويات المعرفة (الكامنة والصريحة ) المناسبة و الكافية و المتعلقة بتطورات الازمة وتداعياتها </a:t>
            </a:r>
          </a:p>
          <a:p>
            <a:pPr algn="r" rtl="1"/>
            <a:endParaRPr lang="en-US" dirty="0"/>
          </a:p>
        </p:txBody>
      </p:sp>
    </p:spTree>
    <p:extLst>
      <p:ext uri="{BB962C8B-B14F-4D97-AF65-F5344CB8AC3E}">
        <p14:creationId xmlns:p14="http://schemas.microsoft.com/office/powerpoint/2010/main" val="2708823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IQ" sz="2800" dirty="0"/>
              <a:t>14.	الارشاد الرابع عشر : استخدام اسلوب السيناريوهات في التعامل مع الازمات (سيناريوهات ادارة الازمة)</a:t>
            </a:r>
            <a:endParaRPr lang="en-US" sz="2800" dirty="0"/>
          </a:p>
        </p:txBody>
      </p:sp>
      <p:sp>
        <p:nvSpPr>
          <p:cNvPr id="3" name="Content Placeholder 2"/>
          <p:cNvSpPr>
            <a:spLocks noGrp="1"/>
          </p:cNvSpPr>
          <p:nvPr>
            <p:ph idx="1"/>
          </p:nvPr>
        </p:nvSpPr>
        <p:spPr/>
        <p:txBody>
          <a:bodyPr/>
          <a:lstStyle/>
          <a:p>
            <a:pPr algn="r" rtl="1"/>
            <a:r>
              <a:rPr lang="ar-IQ" sz="3200" dirty="0"/>
              <a:t>يجب على الادارة ان تعمل على رسم مجموعة من السيناريوهات البديلة التي تعالج للأزمات المحتملة وتديرها بفاعلية .</a:t>
            </a:r>
            <a:endParaRPr lang="en-US" sz="3200" dirty="0"/>
          </a:p>
          <a:p>
            <a:pPr algn="r" rtl="1"/>
            <a:endParaRPr lang="en-US" dirty="0"/>
          </a:p>
        </p:txBody>
      </p:sp>
    </p:spTree>
    <p:extLst>
      <p:ext uri="{BB962C8B-B14F-4D97-AF65-F5344CB8AC3E}">
        <p14:creationId xmlns:p14="http://schemas.microsoft.com/office/powerpoint/2010/main" val="38180578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ar-IQ" dirty="0" smtClean="0"/>
              <a:t>شكرا لاصغائكم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38608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gn="r" rtl="1">
              <a:spcBef>
                <a:spcPts val="1000"/>
              </a:spcBef>
              <a:buClr>
                <a:srgbClr val="A53010"/>
              </a:buClr>
              <a:buFont typeface="Wingdings 3" charset="2"/>
              <a:buChar char=""/>
            </a:pPr>
            <a:r>
              <a:rPr lang="ar-SA" sz="2700" dirty="0"/>
              <a:t>أزمة الصواريخ </a:t>
            </a:r>
            <a:r>
              <a:rPr lang="ar-SA" sz="2700" dirty="0" smtClean="0"/>
              <a:t>الكوبية</a:t>
            </a:r>
            <a:r>
              <a:rPr lang="en-US" sz="2700" dirty="0" smtClean="0"/>
              <a:t/>
            </a:r>
            <a:br>
              <a:rPr lang="en-US" sz="2700" dirty="0" smtClean="0"/>
            </a:br>
            <a:r>
              <a:rPr lang="ar-IQ" sz="2700" dirty="0">
                <a:solidFill>
                  <a:prstClr val="black">
                    <a:lumMod val="75000"/>
                    <a:lumOff val="25000"/>
                  </a:prstClr>
                </a:solidFill>
                <a:ea typeface="+mn-ea"/>
              </a:rPr>
              <a:t>خلفية تاريخية للأزمة</a:t>
            </a:r>
            <a:r>
              <a:rPr lang="en-US" sz="1800" dirty="0">
                <a:solidFill>
                  <a:prstClr val="black">
                    <a:lumMod val="75000"/>
                    <a:lumOff val="25000"/>
                  </a:prstClr>
                </a:solidFill>
                <a:ea typeface="+mn-ea"/>
                <a:cs typeface="+mn-cs"/>
              </a:rPr>
              <a:t/>
            </a:r>
            <a:br>
              <a:rPr lang="en-US" sz="1800" dirty="0">
                <a:solidFill>
                  <a:prstClr val="black">
                    <a:lumMod val="75000"/>
                    <a:lumOff val="25000"/>
                  </a:prstClr>
                </a:solidFill>
                <a:ea typeface="+mn-ea"/>
                <a:cs typeface="+mn-cs"/>
              </a:rPr>
            </a:br>
            <a:endParaRPr lang="en-US" dirty="0"/>
          </a:p>
        </p:txBody>
      </p:sp>
      <p:sp>
        <p:nvSpPr>
          <p:cNvPr id="5" name="Content Placeholder 4"/>
          <p:cNvSpPr>
            <a:spLocks noGrp="1"/>
          </p:cNvSpPr>
          <p:nvPr>
            <p:ph idx="1"/>
          </p:nvPr>
        </p:nvSpPr>
        <p:spPr/>
        <p:txBody>
          <a:bodyPr>
            <a:normAutofit fontScale="92500" lnSpcReduction="20000"/>
          </a:bodyPr>
          <a:lstStyle/>
          <a:p>
            <a:pPr algn="r" rtl="1"/>
            <a:r>
              <a:rPr lang="ar-IQ" dirty="0" smtClean="0"/>
              <a:t>كوبا</a:t>
            </a:r>
            <a:r>
              <a:rPr lang="ar-IQ" dirty="0"/>
              <a:t>، الجزيرة التي تبعد نحو 65 كم من السواحل الأمريكية</a:t>
            </a:r>
            <a:endParaRPr lang="en-US" dirty="0" smtClean="0"/>
          </a:p>
          <a:p>
            <a:pPr algn="r" rtl="1"/>
            <a:r>
              <a:rPr lang="ar-IQ" dirty="0" smtClean="0"/>
              <a:t>في </a:t>
            </a:r>
            <a:r>
              <a:rPr lang="ar-IQ" dirty="0"/>
              <a:t>يناير 1959، نجح الثائر فيديل كاسترو في إطاحة باتيستا</a:t>
            </a:r>
            <a:r>
              <a:rPr lang="ar-IQ" dirty="0" smtClean="0"/>
              <a:t>،</a:t>
            </a:r>
            <a:endParaRPr lang="ar-IQ" dirty="0"/>
          </a:p>
          <a:p>
            <a:pPr algn="r" rtl="1"/>
            <a:r>
              <a:rPr lang="ar-IQ" dirty="0" smtClean="0"/>
              <a:t>اعتنق </a:t>
            </a:r>
            <a:r>
              <a:rPr lang="ar-IQ" dirty="0"/>
              <a:t>كاسترو الماركسية، منذ منتصف عام 1959؛ </a:t>
            </a:r>
            <a:r>
              <a:rPr lang="ar-IQ" dirty="0" smtClean="0"/>
              <a:t>فانقلبت، </a:t>
            </a:r>
            <a:r>
              <a:rPr lang="ar-IQ" dirty="0"/>
              <a:t>إلى </a:t>
            </a:r>
            <a:r>
              <a:rPr lang="ar-IQ" dirty="0" smtClean="0"/>
              <a:t>الشيوعية</a:t>
            </a:r>
            <a:endParaRPr lang="ar-IQ" dirty="0"/>
          </a:p>
          <a:p>
            <a:pPr algn="r" rtl="1"/>
            <a:r>
              <a:rPr lang="ar-IQ" dirty="0" smtClean="0"/>
              <a:t>في </a:t>
            </a:r>
            <a:r>
              <a:rPr lang="ar-IQ" dirty="0"/>
              <a:t>عهد الرئيس أيزنهاور ولم ترغب واشنطن في استخدام القوة، للحدّ من تداعيات الموقف. </a:t>
            </a:r>
          </a:p>
          <a:p>
            <a:pPr algn="r" rtl="1"/>
            <a:r>
              <a:rPr lang="ar-IQ" dirty="0" smtClean="0"/>
              <a:t> </a:t>
            </a:r>
            <a:r>
              <a:rPr lang="ar-IQ" dirty="0"/>
              <a:t>تولّى جون كيندي الرئاسة الأمريكية، سعى إلى إطاحة كاسترو؛ </a:t>
            </a:r>
            <a:r>
              <a:rPr lang="en-US" dirty="0"/>
              <a:t>)</a:t>
            </a:r>
            <a:r>
              <a:rPr lang="ar-IQ" dirty="0" smtClean="0"/>
              <a:t>عملية </a:t>
            </a:r>
            <a:r>
              <a:rPr lang="ar-IQ" dirty="0"/>
              <a:t>خليج </a:t>
            </a:r>
            <a:r>
              <a:rPr lang="ar-IQ" dirty="0" smtClean="0"/>
              <a:t>الخنازير</a:t>
            </a:r>
            <a:r>
              <a:rPr lang="en-US" dirty="0"/>
              <a:t>(</a:t>
            </a:r>
            <a:endParaRPr lang="ar-IQ" dirty="0"/>
          </a:p>
          <a:p>
            <a:pPr algn="r" rtl="1"/>
            <a:r>
              <a:rPr lang="ar-IQ" dirty="0" smtClean="0"/>
              <a:t>لقد </a:t>
            </a:r>
            <a:r>
              <a:rPr lang="ar-IQ" dirty="0"/>
              <a:t>بادرت موسكو وهافانا إلى توثيق علاقاتهما التجارية، لتشمل، في إنشاء قواعد صواريخ متطورة في كوبا. وما لبث ازدياد النشاط السوفيتي في الجزيرة، </a:t>
            </a:r>
            <a:r>
              <a:rPr lang="ar-IQ" dirty="0" smtClean="0"/>
              <a:t>أن </a:t>
            </a:r>
            <a:r>
              <a:rPr lang="ar-IQ" dirty="0"/>
              <a:t>أثار حفيظة الكونجرس الأمريكي، فعمد إلى مناقشته. </a:t>
            </a:r>
          </a:p>
          <a:p>
            <a:pPr algn="r" rtl="1"/>
            <a:r>
              <a:rPr lang="ar-IQ" dirty="0" smtClean="0"/>
              <a:t>لكن </a:t>
            </a:r>
            <a:r>
              <a:rPr lang="ar-IQ" dirty="0"/>
              <a:t>الرئيس السوفيتي، خروشوف، عَجِل إلى طمأنة نظيره الأمريكي، كيندي </a:t>
            </a:r>
          </a:p>
          <a:p>
            <a:pPr algn="r" rtl="1"/>
            <a:r>
              <a:rPr lang="ar-IQ" dirty="0" smtClean="0"/>
              <a:t>أن </a:t>
            </a:r>
            <a:r>
              <a:rPr lang="ar-IQ" dirty="0"/>
              <a:t>أجهزة الاستخبارات الأمريكية المختلفة، أجمعت، في 19سبتمبر على نفي أيِّ احتمال لنشر الاتحاد السوفيتي صواريخ في كوبا. ولكن، تدارك تلك التقديرات بإعلانه، في 22 أكتوبر 1962، امتلاك دلائل، تؤكد وجود سلسلة من مواقع الصواريخ النووية</a:t>
            </a:r>
            <a:r>
              <a:rPr lang="ar-IQ" dirty="0" smtClean="0"/>
              <a:t>،</a:t>
            </a:r>
            <a:endParaRPr lang="ar-IQ" dirty="0"/>
          </a:p>
          <a:p>
            <a:pPr algn="r" rtl="1"/>
            <a:endParaRPr lang="en-US" dirty="0"/>
          </a:p>
        </p:txBody>
      </p:sp>
    </p:spTree>
    <p:extLst>
      <p:ext uri="{BB962C8B-B14F-4D97-AF65-F5344CB8AC3E}">
        <p14:creationId xmlns:p14="http://schemas.microsoft.com/office/powerpoint/2010/main" val="35440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تطُّور الأزمة وأسلوب إدارتها</a:t>
            </a:r>
            <a:endParaRPr lang="en-US" dirty="0"/>
          </a:p>
        </p:txBody>
      </p:sp>
      <p:sp>
        <p:nvSpPr>
          <p:cNvPr id="3" name="Content Placeholder 2"/>
          <p:cNvSpPr>
            <a:spLocks noGrp="1"/>
          </p:cNvSpPr>
          <p:nvPr>
            <p:ph idx="1"/>
          </p:nvPr>
        </p:nvSpPr>
        <p:spPr/>
        <p:txBody>
          <a:bodyPr/>
          <a:lstStyle/>
          <a:p>
            <a:pPr algn="r" rtl="1"/>
            <a:r>
              <a:rPr lang="ar-IQ" dirty="0"/>
              <a:t>بعد اكتشاف الصواريخ السوفيتية، أُلف فريق لإدارة الأزمة، قوامه خمسة عشر عضواً، </a:t>
            </a:r>
            <a:endParaRPr lang="ar-IQ" dirty="0" smtClean="0"/>
          </a:p>
          <a:p>
            <a:pPr algn="r" rtl="1"/>
            <a:r>
              <a:rPr lang="ar-IQ" dirty="0" smtClean="0"/>
              <a:t>عُرف </a:t>
            </a:r>
            <a:r>
              <a:rPr lang="ar-IQ" dirty="0"/>
              <a:t>باسم "اللجنة التنفيذية لمجلس الأمن القومي</a:t>
            </a:r>
            <a:r>
              <a:rPr lang="ar-IQ" dirty="0" smtClean="0"/>
              <a:t>"،</a:t>
            </a:r>
          </a:p>
          <a:p>
            <a:pPr algn="r" rtl="1"/>
            <a:r>
              <a:rPr lang="ar-IQ" dirty="0" smtClean="0"/>
              <a:t> </a:t>
            </a:r>
            <a:r>
              <a:rPr lang="ar-IQ" dirty="0"/>
              <a:t>عُهِد إليها </a:t>
            </a:r>
            <a:r>
              <a:rPr lang="ar-IQ" dirty="0" smtClean="0"/>
              <a:t>كشف </a:t>
            </a:r>
            <a:r>
              <a:rPr lang="ar-IQ" dirty="0"/>
              <a:t>نيات موسكو، واستنباط </a:t>
            </a:r>
            <a:r>
              <a:rPr lang="ar-IQ" dirty="0" smtClean="0"/>
              <a:t>الخيارات</a:t>
            </a:r>
            <a:r>
              <a:rPr lang="ar-IQ" dirty="0"/>
              <a:t>.</a:t>
            </a:r>
            <a:endParaRPr lang="en-US" dirty="0"/>
          </a:p>
        </p:txBody>
      </p:sp>
    </p:spTree>
    <p:extLst>
      <p:ext uri="{BB962C8B-B14F-4D97-AF65-F5344CB8AC3E}">
        <p14:creationId xmlns:p14="http://schemas.microsoft.com/office/powerpoint/2010/main" val="111511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تطُّور </a:t>
            </a:r>
            <a:r>
              <a:rPr lang="ar-IQ" dirty="0"/>
              <a:t>الأزمة وأسلوب </a:t>
            </a:r>
            <a:r>
              <a:rPr lang="ar-IQ" dirty="0" smtClean="0"/>
              <a:t>إدارتها</a:t>
            </a:r>
            <a:br>
              <a:rPr lang="ar-IQ" dirty="0" smtClean="0"/>
            </a:br>
            <a:r>
              <a:rPr lang="ar-IQ" dirty="0"/>
              <a:t>"اللجنة التنفيذية لمجلس الأمن </a:t>
            </a:r>
            <a:r>
              <a:rPr lang="ar-IQ" dirty="0" smtClean="0"/>
              <a:t>القومي"نيات"</a:t>
            </a:r>
            <a:endParaRPr lang="en-US" dirty="0"/>
          </a:p>
        </p:txBody>
      </p:sp>
      <p:graphicFrame>
        <p:nvGraphicFramePr>
          <p:cNvPr id="4" name="Diagram 3"/>
          <p:cNvGraphicFramePr/>
          <p:nvPr>
            <p:extLst>
              <p:ext uri="{D42A27DB-BD31-4B8C-83A1-F6EECF244321}">
                <p14:modId xmlns:p14="http://schemas.microsoft.com/office/powerpoint/2010/main" val="335076522"/>
              </p:ext>
            </p:extLst>
          </p:nvPr>
        </p:nvGraphicFramePr>
        <p:xfrm>
          <a:off x="3168469" y="169938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3562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1-	الارشاد الاول : بناء منظومة فاعلة من الحراك الثلاثي في ادارة الازمة :</a:t>
            </a:r>
            <a:endParaRPr lang="en-US" dirty="0"/>
          </a:p>
        </p:txBody>
      </p:sp>
      <p:grpSp>
        <p:nvGrpSpPr>
          <p:cNvPr id="5" name="Group 4"/>
          <p:cNvGrpSpPr/>
          <p:nvPr/>
        </p:nvGrpSpPr>
        <p:grpSpPr>
          <a:xfrm>
            <a:off x="1422787" y="1905000"/>
            <a:ext cx="3697919" cy="3679815"/>
            <a:chOff x="5197953" y="2182717"/>
            <a:chExt cx="3697919" cy="3679815"/>
          </a:xfrm>
        </p:grpSpPr>
        <p:sp>
          <p:nvSpPr>
            <p:cNvPr id="6" name="Freeform 5"/>
            <p:cNvSpPr/>
            <p:nvPr/>
          </p:nvSpPr>
          <p:spPr>
            <a:xfrm>
              <a:off x="5525411" y="2379186"/>
              <a:ext cx="3173730" cy="3173730"/>
            </a:xfrm>
            <a:custGeom>
              <a:avLst/>
              <a:gdLst>
                <a:gd name="connsiteX0" fmla="*/ 1586865 w 3173730"/>
                <a:gd name="connsiteY0" fmla="*/ 0 h 3173730"/>
                <a:gd name="connsiteX1" fmla="*/ 2961130 w 3173730"/>
                <a:gd name="connsiteY1" fmla="*/ 793432 h 3173730"/>
                <a:gd name="connsiteX2" fmla="*/ 2961130 w 3173730"/>
                <a:gd name="connsiteY2" fmla="*/ 2380297 h 3173730"/>
                <a:gd name="connsiteX3" fmla="*/ 1586865 w 3173730"/>
                <a:gd name="connsiteY3" fmla="*/ 1586865 h 3173730"/>
                <a:gd name="connsiteX4" fmla="*/ 1586865 w 3173730"/>
                <a:gd name="connsiteY4" fmla="*/ 0 h 31737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3730" h="3173730">
                  <a:moveTo>
                    <a:pt x="1586865" y="0"/>
                  </a:moveTo>
                  <a:cubicBezTo>
                    <a:pt x="2153797" y="0"/>
                    <a:pt x="2677664" y="302455"/>
                    <a:pt x="2961130" y="793432"/>
                  </a:cubicBezTo>
                  <a:cubicBezTo>
                    <a:pt x="3244596" y="1284410"/>
                    <a:pt x="3244596" y="1889319"/>
                    <a:pt x="2961130" y="2380297"/>
                  </a:cubicBezTo>
                  <a:lnTo>
                    <a:pt x="1586865" y="1586865"/>
                  </a:lnTo>
                  <a:lnTo>
                    <a:pt x="1586865"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2952" tIns="692848" rIns="387943" bIns="1576960" numCol="1" spcCol="1270" anchor="ctr" anchorCtr="0">
              <a:noAutofit/>
            </a:bodyPr>
            <a:lstStyle/>
            <a:p>
              <a:pPr lvl="0" algn="ctr" defTabSz="711200">
                <a:lnSpc>
                  <a:spcPct val="90000"/>
                </a:lnSpc>
                <a:spcBef>
                  <a:spcPct val="0"/>
                </a:spcBef>
                <a:spcAft>
                  <a:spcPct val="35000"/>
                </a:spcAft>
              </a:pPr>
              <a:r>
                <a:rPr lang="ar-IQ" sz="1600" kern="1200" dirty="0" smtClean="0"/>
                <a:t>حراك  داخلي </a:t>
              </a:r>
              <a:endParaRPr lang="en-US" sz="1600" kern="1200" dirty="0"/>
            </a:p>
          </p:txBody>
        </p:sp>
        <p:sp>
          <p:nvSpPr>
            <p:cNvPr id="7" name="Freeform 6"/>
            <p:cNvSpPr/>
            <p:nvPr/>
          </p:nvSpPr>
          <p:spPr>
            <a:xfrm>
              <a:off x="5460047" y="2492533"/>
              <a:ext cx="3173730" cy="3173730"/>
            </a:xfrm>
            <a:custGeom>
              <a:avLst/>
              <a:gdLst>
                <a:gd name="connsiteX0" fmla="*/ 2961130 w 3173730"/>
                <a:gd name="connsiteY0" fmla="*/ 2380298 h 3173730"/>
                <a:gd name="connsiteX1" fmla="*/ 1586865 w 3173730"/>
                <a:gd name="connsiteY1" fmla="*/ 3173731 h 3173730"/>
                <a:gd name="connsiteX2" fmla="*/ 212600 w 3173730"/>
                <a:gd name="connsiteY2" fmla="*/ 2380299 h 3173730"/>
                <a:gd name="connsiteX3" fmla="*/ 1586865 w 3173730"/>
                <a:gd name="connsiteY3" fmla="*/ 1586865 h 3173730"/>
                <a:gd name="connsiteX4" fmla="*/ 2961130 w 3173730"/>
                <a:gd name="connsiteY4" fmla="*/ 2380298 h 31737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3730" h="3173730">
                  <a:moveTo>
                    <a:pt x="2961130" y="2380298"/>
                  </a:moveTo>
                  <a:cubicBezTo>
                    <a:pt x="2677664" y="2871276"/>
                    <a:pt x="2153797" y="3173731"/>
                    <a:pt x="1586865" y="3173731"/>
                  </a:cubicBezTo>
                  <a:cubicBezTo>
                    <a:pt x="1019933" y="3173731"/>
                    <a:pt x="496066" y="2871276"/>
                    <a:pt x="212600" y="2380299"/>
                  </a:cubicBezTo>
                  <a:lnTo>
                    <a:pt x="1586865" y="1586865"/>
                  </a:lnTo>
                  <a:lnTo>
                    <a:pt x="2961130" y="238029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75970" tIns="2079467" rIns="738188" bIns="303688" numCol="1" spcCol="1270" anchor="ctr" anchorCtr="0">
              <a:noAutofit/>
            </a:bodyPr>
            <a:lstStyle/>
            <a:p>
              <a:pPr lvl="0" algn="ctr" defTabSz="711200">
                <a:lnSpc>
                  <a:spcPct val="90000"/>
                </a:lnSpc>
                <a:spcBef>
                  <a:spcPct val="0"/>
                </a:spcBef>
                <a:spcAft>
                  <a:spcPct val="35000"/>
                </a:spcAft>
              </a:pPr>
              <a:r>
                <a:rPr lang="ar-IQ" sz="1600" kern="1200" dirty="0" smtClean="0"/>
                <a:t>حراك الخارجي </a:t>
              </a:r>
              <a:endParaRPr lang="en-US" sz="1600" kern="1200" dirty="0"/>
            </a:p>
          </p:txBody>
        </p:sp>
        <p:sp>
          <p:nvSpPr>
            <p:cNvPr id="8" name="Freeform 7"/>
            <p:cNvSpPr/>
            <p:nvPr/>
          </p:nvSpPr>
          <p:spPr>
            <a:xfrm>
              <a:off x="5394684" y="2379186"/>
              <a:ext cx="3173730" cy="3173730"/>
            </a:xfrm>
            <a:custGeom>
              <a:avLst/>
              <a:gdLst>
                <a:gd name="connsiteX0" fmla="*/ 212600 w 3173730"/>
                <a:gd name="connsiteY0" fmla="*/ 2380298 h 3173730"/>
                <a:gd name="connsiteX1" fmla="*/ 212600 w 3173730"/>
                <a:gd name="connsiteY1" fmla="*/ 793433 h 3173730"/>
                <a:gd name="connsiteX2" fmla="*/ 1586865 w 3173730"/>
                <a:gd name="connsiteY2" fmla="*/ 1 h 3173730"/>
                <a:gd name="connsiteX3" fmla="*/ 1586865 w 3173730"/>
                <a:gd name="connsiteY3" fmla="*/ 1586865 h 3173730"/>
                <a:gd name="connsiteX4" fmla="*/ 212600 w 3173730"/>
                <a:gd name="connsiteY4" fmla="*/ 2380298 h 31737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3730" h="3173730">
                  <a:moveTo>
                    <a:pt x="212600" y="2380298"/>
                  </a:moveTo>
                  <a:cubicBezTo>
                    <a:pt x="-70866" y="1889320"/>
                    <a:pt x="-70866" y="1284411"/>
                    <a:pt x="212600" y="793433"/>
                  </a:cubicBezTo>
                  <a:cubicBezTo>
                    <a:pt x="496066" y="302455"/>
                    <a:pt x="1019933" y="1"/>
                    <a:pt x="1586865" y="1"/>
                  </a:cubicBezTo>
                  <a:lnTo>
                    <a:pt x="1586865" y="1586865"/>
                  </a:lnTo>
                  <a:lnTo>
                    <a:pt x="212600" y="238029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87943" tIns="692848" rIns="1692952" bIns="1576960" numCol="1" spcCol="1270" anchor="ctr" anchorCtr="0">
              <a:noAutofit/>
            </a:bodyPr>
            <a:lstStyle/>
            <a:p>
              <a:pPr lvl="0" algn="ctr" defTabSz="711200">
                <a:lnSpc>
                  <a:spcPct val="90000"/>
                </a:lnSpc>
                <a:spcBef>
                  <a:spcPct val="0"/>
                </a:spcBef>
                <a:spcAft>
                  <a:spcPct val="35000"/>
                </a:spcAft>
              </a:pPr>
              <a:r>
                <a:rPr lang="ar-IQ" sz="1600" kern="1200" dirty="0" smtClean="0"/>
                <a:t>حراك تجاه القوى المستفيدة من  الازمة </a:t>
              </a:r>
              <a:endParaRPr lang="en-US" sz="1600" kern="1200" dirty="0"/>
            </a:p>
          </p:txBody>
        </p:sp>
        <p:sp>
          <p:nvSpPr>
            <p:cNvPr id="9" name="Circular Arrow 8"/>
            <p:cNvSpPr/>
            <p:nvPr/>
          </p:nvSpPr>
          <p:spPr>
            <a:xfrm>
              <a:off x="5329204" y="2182717"/>
              <a:ext cx="3566668" cy="3566668"/>
            </a:xfrm>
            <a:prstGeom prst="circularArrow">
              <a:avLst>
                <a:gd name="adj1" fmla="val 5085"/>
                <a:gd name="adj2" fmla="val 327528"/>
                <a:gd name="adj3" fmla="val 1472472"/>
                <a:gd name="adj4" fmla="val 16199432"/>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0" name="Circular Arrow 9"/>
            <p:cNvSpPr/>
            <p:nvPr/>
          </p:nvSpPr>
          <p:spPr>
            <a:xfrm>
              <a:off x="5263578" y="2295864"/>
              <a:ext cx="3566668" cy="3566668"/>
            </a:xfrm>
            <a:prstGeom prst="circularArrow">
              <a:avLst>
                <a:gd name="adj1" fmla="val 5085"/>
                <a:gd name="adj2" fmla="val 327528"/>
                <a:gd name="adj3" fmla="val 8671970"/>
                <a:gd name="adj4" fmla="val 1800502"/>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Circular Arrow 10"/>
            <p:cNvSpPr/>
            <p:nvPr/>
          </p:nvSpPr>
          <p:spPr>
            <a:xfrm>
              <a:off x="5197953" y="2182717"/>
              <a:ext cx="3566668" cy="3566668"/>
            </a:xfrm>
            <a:prstGeom prst="circularArrow">
              <a:avLst>
                <a:gd name="adj1" fmla="val 5085"/>
                <a:gd name="adj2" fmla="val 327528"/>
                <a:gd name="adj3" fmla="val 15873039"/>
                <a:gd name="adj4" fmla="val 9000000"/>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sp>
        <p:nvSpPr>
          <p:cNvPr id="12" name="TextBox 11"/>
          <p:cNvSpPr txBox="1"/>
          <p:nvPr/>
        </p:nvSpPr>
        <p:spPr>
          <a:xfrm>
            <a:off x="5525589" y="2547257"/>
            <a:ext cx="5979023" cy="2246769"/>
          </a:xfrm>
          <a:prstGeom prst="rect">
            <a:avLst/>
          </a:prstGeom>
          <a:noFill/>
        </p:spPr>
        <p:txBody>
          <a:bodyPr wrap="square" rtlCol="0">
            <a:spAutoFit/>
          </a:bodyPr>
          <a:lstStyle/>
          <a:p>
            <a:pPr algn="just" rtl="1"/>
            <a:r>
              <a:rPr lang="ar-IQ" sz="2800" dirty="0"/>
              <a:t>ان اعتماد المنظمة لهذه المنظومة الثلاثية سوف يعزز قدرتها الدفاعية والهجومية في ادارة الازمات ويجعلها قادرة على البقاء في مواجهة انواع الازمات المختلفة .</a:t>
            </a:r>
            <a:endParaRPr lang="en-US" sz="2800" dirty="0"/>
          </a:p>
        </p:txBody>
      </p:sp>
    </p:spTree>
    <p:extLst>
      <p:ext uri="{BB962C8B-B14F-4D97-AF65-F5344CB8AC3E}">
        <p14:creationId xmlns:p14="http://schemas.microsoft.com/office/powerpoint/2010/main" val="31477066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IQ" dirty="0">
                <a:solidFill>
                  <a:prstClr val="black">
                    <a:lumMod val="85000"/>
                    <a:lumOff val="15000"/>
                  </a:prstClr>
                </a:solidFill>
              </a:rPr>
              <a:t>تطُّور الأزمة وأسلوب إدارتها</a:t>
            </a:r>
            <a:br>
              <a:rPr lang="ar-IQ" dirty="0">
                <a:solidFill>
                  <a:prstClr val="black">
                    <a:lumMod val="85000"/>
                    <a:lumOff val="15000"/>
                  </a:prstClr>
                </a:solidFill>
              </a:rPr>
            </a:br>
            <a:r>
              <a:rPr lang="ar-IQ" dirty="0">
                <a:solidFill>
                  <a:prstClr val="black">
                    <a:lumMod val="85000"/>
                    <a:lumOff val="15000"/>
                  </a:prstClr>
                </a:solidFill>
              </a:rPr>
              <a:t>"اللجنة التنفيذية لمجلس الأمن </a:t>
            </a:r>
            <a:r>
              <a:rPr lang="ar-IQ" dirty="0" smtClean="0">
                <a:solidFill>
                  <a:prstClr val="black">
                    <a:lumMod val="85000"/>
                    <a:lumOff val="15000"/>
                  </a:prstClr>
                </a:solidFill>
              </a:rPr>
              <a:t>القومي"خيارات"</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2748657"/>
              </p:ext>
            </p:extLst>
          </p:nvPr>
        </p:nvGraphicFramePr>
        <p:xfrm>
          <a:off x="822960" y="1750423"/>
          <a:ext cx="11194869" cy="4807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7765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a:solidFill>
                  <a:prstClr val="black">
                    <a:lumMod val="85000"/>
                    <a:lumOff val="15000"/>
                  </a:prstClr>
                </a:solidFill>
              </a:rPr>
              <a:t>تطُّور الأزمة وأسلوب إدارتها</a:t>
            </a:r>
            <a:br>
              <a:rPr lang="ar-IQ" dirty="0">
                <a:solidFill>
                  <a:prstClr val="black">
                    <a:lumMod val="85000"/>
                    <a:lumOff val="15000"/>
                  </a:prstClr>
                </a:solidFill>
              </a:rPr>
            </a:br>
            <a:r>
              <a:rPr lang="ar-IQ" dirty="0" smtClean="0">
                <a:solidFill>
                  <a:prstClr val="black">
                    <a:lumMod val="85000"/>
                    <a:lumOff val="15000"/>
                  </a:prstClr>
                </a:solidFill>
              </a:rPr>
              <a:t>"</a:t>
            </a:r>
            <a:r>
              <a:rPr lang="ar-SA" dirty="0">
                <a:solidFill>
                  <a:srgbClr val="000000"/>
                </a:solidFill>
                <a:ea typeface="Times New Roman" panose="02020603050405020304" pitchFamily="18" charset="0"/>
                <a:cs typeface="Arial" panose="020B0604020202020204" pitchFamily="34" charset="0"/>
              </a:rPr>
              <a:t>القرار الأمريكي </a:t>
            </a:r>
            <a:r>
              <a:rPr lang="ar-IQ" dirty="0" smtClean="0">
                <a:solidFill>
                  <a:prstClr val="black">
                    <a:lumMod val="85000"/>
                    <a:lumOff val="15000"/>
                  </a:prstClr>
                </a:solidFill>
              </a:rPr>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4860954"/>
              </p:ext>
            </p:extLst>
          </p:nvPr>
        </p:nvGraphicFramePr>
        <p:xfrm>
          <a:off x="457200" y="1737360"/>
          <a:ext cx="11047413" cy="5238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4842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solidFill>
                  <a:prstClr val="black">
                    <a:lumMod val="85000"/>
                    <a:lumOff val="15000"/>
                  </a:prstClr>
                </a:solidFill>
              </a:rPr>
              <a:t>تطُّور الأزمة وأسلوب إدارتها</a:t>
            </a:r>
            <a:br>
              <a:rPr lang="ar-IQ" dirty="0">
                <a:solidFill>
                  <a:prstClr val="black">
                    <a:lumMod val="85000"/>
                    <a:lumOff val="15000"/>
                  </a:prstClr>
                </a:solidFill>
              </a:rPr>
            </a:br>
            <a:r>
              <a:rPr lang="ar-IQ" dirty="0">
                <a:solidFill>
                  <a:prstClr val="black">
                    <a:lumMod val="85000"/>
                    <a:lumOff val="15000"/>
                  </a:prstClr>
                </a:solidFill>
              </a:rPr>
              <a:t>"</a:t>
            </a:r>
            <a:r>
              <a:rPr lang="ar-SA" dirty="0">
                <a:solidFill>
                  <a:srgbClr val="000000"/>
                </a:solidFill>
                <a:ea typeface="Times New Roman" panose="02020603050405020304" pitchFamily="18" charset="0"/>
                <a:cs typeface="Arial" panose="020B0604020202020204" pitchFamily="34" charset="0"/>
              </a:rPr>
              <a:t>القرار الأمريكي </a:t>
            </a:r>
            <a:r>
              <a:rPr lang="ar-IQ" dirty="0">
                <a:solidFill>
                  <a:prstClr val="black">
                    <a:lumMod val="85000"/>
                    <a:lumOff val="15000"/>
                  </a:prstClr>
                </a:solidFill>
              </a:rPr>
              <a:t>"</a:t>
            </a:r>
            <a:endParaRPr lang="en-US" dirty="0"/>
          </a:p>
        </p:txBody>
      </p:sp>
      <p:sp>
        <p:nvSpPr>
          <p:cNvPr id="3" name="Content Placeholder 2"/>
          <p:cNvSpPr>
            <a:spLocks noGrp="1"/>
          </p:cNvSpPr>
          <p:nvPr>
            <p:ph idx="1"/>
          </p:nvPr>
        </p:nvSpPr>
        <p:spPr/>
        <p:txBody>
          <a:bodyPr>
            <a:noAutofit/>
          </a:bodyPr>
          <a:lstStyle/>
          <a:p>
            <a:pPr algn="just" rtl="1"/>
            <a:r>
              <a:rPr lang="ar-IQ" sz="2400" dirty="0"/>
              <a:t>وأَوْلت واشنطن الحصار البحري اهتمامها، لكونه وسطاً بين السلبية المطلقة ورد الفعل العنيف، يكاد يخلو من المجازفة؛ غير أنها ارتأت تعديل تسميته، فاستبدلت فرض حزام وقائي بفرض حصار بحري، تجنباً للمحاذير القانونية لكلمة حصار. كما تركت الحرية الكاملة للاتحاد السوفيتي في قرار بدء المواجهة </a:t>
            </a:r>
            <a:r>
              <a:rPr lang="ar-IQ" sz="2400" dirty="0" smtClean="0"/>
              <a:t>المباشرة</a:t>
            </a:r>
            <a:endParaRPr lang="ar-IQ" sz="2400" dirty="0"/>
          </a:p>
          <a:p>
            <a:pPr algn="just" rtl="1"/>
            <a:r>
              <a:rPr lang="ar-IQ" sz="2400" dirty="0"/>
              <a:t>حيال استفحال الأزمة، وتراسُل طرفَيها، عرض الاتحاد السوفيتي، في 27 أكتوبر 1962، سحْب صواريخه من كوبا، في مقابل تعهّد أمريكي بعدم غزْوها. فأعلنت الإدارة الأمريكية موافقتها على الاقتراح السوفيتي. وتبددت، بذلك، احتمالات المواجهة النووية، التي أحدقت بالعالم</a:t>
            </a:r>
            <a:r>
              <a:rPr lang="ar-IQ" sz="2400" dirty="0" smtClean="0"/>
              <a:t>.</a:t>
            </a:r>
            <a:endParaRPr lang="ar-IQ" sz="2400" dirty="0"/>
          </a:p>
        </p:txBody>
      </p:sp>
    </p:spTree>
    <p:extLst>
      <p:ext uri="{BB962C8B-B14F-4D97-AF65-F5344CB8AC3E}">
        <p14:creationId xmlns:p14="http://schemas.microsoft.com/office/powerpoint/2010/main" val="110196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solidFill>
                  <a:prstClr val="black">
                    <a:lumMod val="85000"/>
                    <a:lumOff val="15000"/>
                  </a:prstClr>
                </a:solidFill>
              </a:rPr>
              <a:t>تطُّور الأزمة وأسلوب إدارتها</a:t>
            </a:r>
            <a:br>
              <a:rPr lang="ar-IQ" dirty="0">
                <a:solidFill>
                  <a:prstClr val="black">
                    <a:lumMod val="85000"/>
                    <a:lumOff val="15000"/>
                  </a:prstClr>
                </a:solidFill>
              </a:rPr>
            </a:br>
            <a:r>
              <a:rPr lang="ar-IQ" dirty="0" smtClean="0">
                <a:solidFill>
                  <a:prstClr val="black">
                    <a:lumMod val="85000"/>
                    <a:lumOff val="15000"/>
                  </a:prstClr>
                </a:solidFill>
              </a:rPr>
              <a:t>"</a:t>
            </a:r>
            <a:r>
              <a:rPr lang="ar-IQ" dirty="0" smtClean="0">
                <a:solidFill>
                  <a:srgbClr val="000000"/>
                </a:solidFill>
                <a:cs typeface="Arial" panose="020B0604020202020204" pitchFamily="34" charset="0"/>
              </a:rPr>
              <a:t>تقييم ادارة الازمة </a:t>
            </a:r>
            <a:r>
              <a:rPr lang="ar-SA" dirty="0" smtClean="0">
                <a:solidFill>
                  <a:srgbClr val="000000"/>
                </a:solidFill>
                <a:ea typeface="Times New Roman" panose="02020603050405020304" pitchFamily="18" charset="0"/>
                <a:cs typeface="Arial" panose="020B0604020202020204" pitchFamily="34" charset="0"/>
              </a:rPr>
              <a:t> </a:t>
            </a:r>
            <a:r>
              <a:rPr lang="ar-IQ" dirty="0">
                <a:solidFill>
                  <a:prstClr val="black">
                    <a:lumMod val="85000"/>
                    <a:lumOff val="15000"/>
                  </a:prstClr>
                </a:solidFill>
              </a:rPr>
              <a:t>"</a:t>
            </a:r>
            <a:endParaRPr lang="en-US" dirty="0"/>
          </a:p>
        </p:txBody>
      </p:sp>
      <p:sp>
        <p:nvSpPr>
          <p:cNvPr id="3" name="Content Placeholder 2"/>
          <p:cNvSpPr>
            <a:spLocks noGrp="1"/>
          </p:cNvSpPr>
          <p:nvPr>
            <p:ph idx="1"/>
          </p:nvPr>
        </p:nvSpPr>
        <p:spPr/>
        <p:txBody>
          <a:bodyPr>
            <a:normAutofit/>
          </a:bodyPr>
          <a:lstStyle/>
          <a:p>
            <a:pPr algn="r" rtl="1"/>
            <a:r>
              <a:rPr lang="ar-IQ" dirty="0" smtClean="0"/>
              <a:t>1-تصورات </a:t>
            </a:r>
            <a:r>
              <a:rPr lang="ar-IQ" dirty="0"/>
              <a:t>طرفَي الأزمة </a:t>
            </a:r>
            <a:r>
              <a:rPr lang="ar-IQ" dirty="0" smtClean="0"/>
              <a:t>الخاطئة</a:t>
            </a:r>
            <a:endParaRPr lang="ar-IQ" dirty="0"/>
          </a:p>
          <a:p>
            <a:pPr algn="r" rtl="1"/>
            <a:r>
              <a:rPr lang="ar-IQ" dirty="0"/>
              <a:t>2- اتِّباع الرئيس الأمريكي أسلوباً سِرياً في إدارة الأزمة، </a:t>
            </a:r>
            <a:endParaRPr lang="ar-IQ" dirty="0" smtClean="0"/>
          </a:p>
          <a:p>
            <a:pPr algn="r" rtl="1"/>
            <a:r>
              <a:rPr lang="ar-IQ" dirty="0" smtClean="0"/>
              <a:t>3- </a:t>
            </a:r>
            <a:r>
              <a:rPr lang="ar-IQ" dirty="0"/>
              <a:t>رفْض واشنطن طلب الأمم المتحدة، رفْع الحصار الأمريكي عن كوبا، </a:t>
            </a:r>
            <a:endParaRPr lang="ar-IQ" dirty="0" smtClean="0"/>
          </a:p>
          <a:p>
            <a:pPr algn="r" rtl="1"/>
            <a:r>
              <a:rPr lang="ar-IQ" dirty="0" smtClean="0"/>
              <a:t>4- </a:t>
            </a:r>
            <a:r>
              <a:rPr lang="ar-IQ" dirty="0"/>
              <a:t>مرونة الإدارة الأمريكية وتقبُّلها توجهات الاتحاد السوفيتي </a:t>
            </a:r>
            <a:r>
              <a:rPr lang="ar-IQ" dirty="0" smtClean="0"/>
              <a:t>المعتدلة</a:t>
            </a:r>
            <a:endParaRPr lang="en-US" dirty="0"/>
          </a:p>
        </p:txBody>
      </p:sp>
    </p:spTree>
    <p:extLst>
      <p:ext uri="{BB962C8B-B14F-4D97-AF65-F5344CB8AC3E}">
        <p14:creationId xmlns:p14="http://schemas.microsoft.com/office/powerpoint/2010/main" val="191433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ar-IQ" dirty="0" smtClean="0"/>
              <a:t>شكرا لاصغائكم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24864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2-	الارشاد الثاني : تحقيق التعاون في ادارة الازمة </a:t>
            </a:r>
            <a:endParaRPr lang="en-US" dirty="0"/>
          </a:p>
        </p:txBody>
      </p:sp>
      <p:sp>
        <p:nvSpPr>
          <p:cNvPr id="3" name="Content Placeholder 2"/>
          <p:cNvSpPr>
            <a:spLocks noGrp="1"/>
          </p:cNvSpPr>
          <p:nvPr>
            <p:ph idx="1"/>
          </p:nvPr>
        </p:nvSpPr>
        <p:spPr/>
        <p:txBody>
          <a:bodyPr/>
          <a:lstStyle/>
          <a:p>
            <a:pPr lvl="0" algn="r" rtl="1"/>
            <a:r>
              <a:rPr lang="ar-IQ" dirty="0"/>
              <a:t>القوى المهتمة بالازمة </a:t>
            </a:r>
            <a:endParaRPr lang="en-US" dirty="0"/>
          </a:p>
          <a:p>
            <a:pPr lvl="0" algn="r" rtl="1"/>
            <a:r>
              <a:rPr lang="ar-IQ" dirty="0"/>
              <a:t>اصحاب المصالح </a:t>
            </a:r>
            <a:endParaRPr lang="en-US" dirty="0"/>
          </a:p>
          <a:p>
            <a:pPr lvl="0" algn="r" rtl="1"/>
            <a:r>
              <a:rPr lang="ar-IQ" dirty="0"/>
              <a:t>الاطراف التي تخشى من زيادة حدة الازمة وانتشارها </a:t>
            </a:r>
            <a:endParaRPr lang="en-US" dirty="0"/>
          </a:p>
          <a:p>
            <a:pPr lvl="0" algn="r" rtl="1"/>
            <a:r>
              <a:rPr lang="ar-IQ" dirty="0"/>
              <a:t>القوى المحايدة التي يمكن ان تؤثر فيها ادارة المنظمة </a:t>
            </a:r>
            <a:endParaRPr lang="en-US" dirty="0"/>
          </a:p>
          <a:p>
            <a:pPr lvl="0" algn="r" rtl="1"/>
            <a:r>
              <a:rPr lang="ar-IQ" dirty="0"/>
              <a:t>اصدقاء المنظمة وحلفاؤها </a:t>
            </a:r>
            <a:endParaRPr lang="ar-IQ" dirty="0" smtClean="0"/>
          </a:p>
          <a:p>
            <a:pPr algn="r" rtl="1"/>
            <a:r>
              <a:rPr lang="ar-IQ" dirty="0"/>
              <a:t>اية اطراف اخرى يمكن الاستفادة منها في ادارة الازمة </a:t>
            </a:r>
            <a:endParaRPr lang="en-US" dirty="0"/>
          </a:p>
          <a:p>
            <a:pPr lvl="0" algn="r" rtl="1"/>
            <a:r>
              <a:rPr lang="ar-IQ" dirty="0"/>
              <a:t>الاطراف التي يمكن شراء ولاءها </a:t>
            </a:r>
            <a:r>
              <a:rPr lang="ar-IQ" dirty="0" smtClean="0"/>
              <a:t>ومؤازرتها</a:t>
            </a:r>
          </a:p>
          <a:p>
            <a:pPr marL="0" lvl="0" indent="0" algn="r" rtl="1">
              <a:buNone/>
            </a:pPr>
            <a:r>
              <a:rPr lang="ar-IQ" dirty="0" smtClean="0"/>
              <a:t> </a:t>
            </a:r>
            <a:r>
              <a:rPr lang="ar-IQ" dirty="0"/>
              <a:t>للمنظمة من خلال ادوات استقطاب فاعلة </a:t>
            </a:r>
            <a:endParaRPr lang="en-US" dirty="0"/>
          </a:p>
        </p:txBody>
      </p:sp>
      <p:grpSp>
        <p:nvGrpSpPr>
          <p:cNvPr id="6" name="Group 5"/>
          <p:cNvGrpSpPr/>
          <p:nvPr/>
        </p:nvGrpSpPr>
        <p:grpSpPr>
          <a:xfrm>
            <a:off x="277086" y="1490128"/>
            <a:ext cx="4624251" cy="4192214"/>
            <a:chOff x="3837694" y="1620758"/>
            <a:chExt cx="4516610" cy="4516610"/>
          </a:xfrm>
        </p:grpSpPr>
        <p:sp>
          <p:nvSpPr>
            <p:cNvPr id="7" name="Block Arc 6"/>
            <p:cNvSpPr/>
            <p:nvPr/>
          </p:nvSpPr>
          <p:spPr>
            <a:xfrm>
              <a:off x="4357181" y="2140245"/>
              <a:ext cx="3477636" cy="3477636"/>
            </a:xfrm>
            <a:prstGeom prst="blockArc">
              <a:avLst>
                <a:gd name="adj1" fmla="val 10800000"/>
                <a:gd name="adj2" fmla="val 16200000"/>
                <a:gd name="adj3" fmla="val 4636"/>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Block Arc 7"/>
            <p:cNvSpPr/>
            <p:nvPr/>
          </p:nvSpPr>
          <p:spPr>
            <a:xfrm>
              <a:off x="4357181" y="2140245"/>
              <a:ext cx="3477636" cy="3477636"/>
            </a:xfrm>
            <a:prstGeom prst="blockArc">
              <a:avLst>
                <a:gd name="adj1" fmla="val 5400000"/>
                <a:gd name="adj2" fmla="val 10800000"/>
                <a:gd name="adj3" fmla="val 4636"/>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 name="Block Arc 8"/>
            <p:cNvSpPr/>
            <p:nvPr/>
          </p:nvSpPr>
          <p:spPr>
            <a:xfrm>
              <a:off x="4357181" y="2140245"/>
              <a:ext cx="3477636" cy="3477636"/>
            </a:xfrm>
            <a:prstGeom prst="blockArc">
              <a:avLst>
                <a:gd name="adj1" fmla="val 0"/>
                <a:gd name="adj2" fmla="val 5400000"/>
                <a:gd name="adj3" fmla="val 4636"/>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0" name="Block Arc 9"/>
            <p:cNvSpPr/>
            <p:nvPr/>
          </p:nvSpPr>
          <p:spPr>
            <a:xfrm>
              <a:off x="4357181" y="2140245"/>
              <a:ext cx="3477636" cy="3477636"/>
            </a:xfrm>
            <a:prstGeom prst="blockArc">
              <a:avLst>
                <a:gd name="adj1" fmla="val 16200000"/>
                <a:gd name="adj2" fmla="val 0"/>
                <a:gd name="adj3" fmla="val 4636"/>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Freeform 10"/>
            <p:cNvSpPr/>
            <p:nvPr/>
          </p:nvSpPr>
          <p:spPr>
            <a:xfrm>
              <a:off x="5296296" y="3079360"/>
              <a:ext cx="1599406" cy="1599406"/>
            </a:xfrm>
            <a:custGeom>
              <a:avLst/>
              <a:gdLst>
                <a:gd name="connsiteX0" fmla="*/ 0 w 1599406"/>
                <a:gd name="connsiteY0" fmla="*/ 799703 h 1599406"/>
                <a:gd name="connsiteX1" fmla="*/ 799703 w 1599406"/>
                <a:gd name="connsiteY1" fmla="*/ 0 h 1599406"/>
                <a:gd name="connsiteX2" fmla="*/ 1599406 w 1599406"/>
                <a:gd name="connsiteY2" fmla="*/ 799703 h 1599406"/>
                <a:gd name="connsiteX3" fmla="*/ 799703 w 1599406"/>
                <a:gd name="connsiteY3" fmla="*/ 1599406 h 1599406"/>
                <a:gd name="connsiteX4" fmla="*/ 0 w 1599406"/>
                <a:gd name="connsiteY4" fmla="*/ 799703 h 1599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9406" h="1599406">
                  <a:moveTo>
                    <a:pt x="0" y="799703"/>
                  </a:moveTo>
                  <a:cubicBezTo>
                    <a:pt x="0" y="358039"/>
                    <a:pt x="358039" y="0"/>
                    <a:pt x="799703" y="0"/>
                  </a:cubicBezTo>
                  <a:cubicBezTo>
                    <a:pt x="1241367" y="0"/>
                    <a:pt x="1599406" y="358039"/>
                    <a:pt x="1599406" y="799703"/>
                  </a:cubicBezTo>
                  <a:cubicBezTo>
                    <a:pt x="1599406" y="1241367"/>
                    <a:pt x="1241367" y="1599406"/>
                    <a:pt x="799703" y="1599406"/>
                  </a:cubicBezTo>
                  <a:cubicBezTo>
                    <a:pt x="358039" y="1599406"/>
                    <a:pt x="0" y="1241367"/>
                    <a:pt x="0" y="799703"/>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68518" tIns="268518" rIns="268518" bIns="268518" numCol="1" spcCol="1270" anchor="ctr" anchorCtr="0">
              <a:noAutofit/>
            </a:bodyPr>
            <a:lstStyle/>
            <a:p>
              <a:pPr lvl="0" algn="ctr" defTabSz="1200150">
                <a:lnSpc>
                  <a:spcPct val="90000"/>
                </a:lnSpc>
                <a:spcBef>
                  <a:spcPct val="0"/>
                </a:spcBef>
                <a:spcAft>
                  <a:spcPct val="35000"/>
                </a:spcAft>
              </a:pPr>
              <a:r>
                <a:rPr lang="ar-IQ" sz="2700" kern="1200" dirty="0" smtClean="0"/>
                <a:t>التعاون </a:t>
              </a:r>
              <a:endParaRPr lang="en-US" sz="2700" kern="1200" dirty="0"/>
            </a:p>
          </p:txBody>
        </p:sp>
        <p:sp>
          <p:nvSpPr>
            <p:cNvPr id="12" name="Freeform 11"/>
            <p:cNvSpPr/>
            <p:nvPr/>
          </p:nvSpPr>
          <p:spPr>
            <a:xfrm>
              <a:off x="5536207" y="1620758"/>
              <a:ext cx="1119584" cy="1119584"/>
            </a:xfrm>
            <a:custGeom>
              <a:avLst/>
              <a:gdLst>
                <a:gd name="connsiteX0" fmla="*/ 0 w 1119584"/>
                <a:gd name="connsiteY0" fmla="*/ 559792 h 1119584"/>
                <a:gd name="connsiteX1" fmla="*/ 559792 w 1119584"/>
                <a:gd name="connsiteY1" fmla="*/ 0 h 1119584"/>
                <a:gd name="connsiteX2" fmla="*/ 1119584 w 1119584"/>
                <a:gd name="connsiteY2" fmla="*/ 559792 h 1119584"/>
                <a:gd name="connsiteX3" fmla="*/ 559792 w 1119584"/>
                <a:gd name="connsiteY3" fmla="*/ 1119584 h 1119584"/>
                <a:gd name="connsiteX4" fmla="*/ 0 w 1119584"/>
                <a:gd name="connsiteY4" fmla="*/ 559792 h 1119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584" h="1119584">
                  <a:moveTo>
                    <a:pt x="0" y="559792"/>
                  </a:moveTo>
                  <a:cubicBezTo>
                    <a:pt x="0" y="250627"/>
                    <a:pt x="250627" y="0"/>
                    <a:pt x="559792" y="0"/>
                  </a:cubicBezTo>
                  <a:cubicBezTo>
                    <a:pt x="868957" y="0"/>
                    <a:pt x="1119584" y="250627"/>
                    <a:pt x="1119584" y="559792"/>
                  </a:cubicBezTo>
                  <a:cubicBezTo>
                    <a:pt x="1119584" y="868957"/>
                    <a:pt x="868957" y="1119584"/>
                    <a:pt x="559792" y="1119584"/>
                  </a:cubicBezTo>
                  <a:cubicBezTo>
                    <a:pt x="250627" y="1119584"/>
                    <a:pt x="0" y="868957"/>
                    <a:pt x="0" y="55979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3009" tIns="183009" rIns="183009" bIns="183009" numCol="1" spcCol="1270" anchor="ctr" anchorCtr="0">
              <a:noAutofit/>
            </a:bodyPr>
            <a:lstStyle/>
            <a:p>
              <a:pPr lvl="0" algn="ctr" defTabSz="666750">
                <a:lnSpc>
                  <a:spcPct val="90000"/>
                </a:lnSpc>
                <a:spcBef>
                  <a:spcPct val="0"/>
                </a:spcBef>
                <a:spcAft>
                  <a:spcPct val="35000"/>
                </a:spcAft>
              </a:pPr>
              <a:r>
                <a:rPr lang="ar-IQ" sz="1500" kern="1200" dirty="0" smtClean="0"/>
                <a:t>الخبرات الفاعلة والكافية </a:t>
              </a:r>
              <a:endParaRPr lang="en-US" sz="1500" kern="1200" dirty="0"/>
            </a:p>
          </p:txBody>
        </p:sp>
        <p:sp>
          <p:nvSpPr>
            <p:cNvPr id="13" name="Freeform 12"/>
            <p:cNvSpPr/>
            <p:nvPr/>
          </p:nvSpPr>
          <p:spPr>
            <a:xfrm>
              <a:off x="7234720" y="3319271"/>
              <a:ext cx="1119584" cy="1119584"/>
            </a:xfrm>
            <a:custGeom>
              <a:avLst/>
              <a:gdLst>
                <a:gd name="connsiteX0" fmla="*/ 0 w 1119584"/>
                <a:gd name="connsiteY0" fmla="*/ 559792 h 1119584"/>
                <a:gd name="connsiteX1" fmla="*/ 559792 w 1119584"/>
                <a:gd name="connsiteY1" fmla="*/ 0 h 1119584"/>
                <a:gd name="connsiteX2" fmla="*/ 1119584 w 1119584"/>
                <a:gd name="connsiteY2" fmla="*/ 559792 h 1119584"/>
                <a:gd name="connsiteX3" fmla="*/ 559792 w 1119584"/>
                <a:gd name="connsiteY3" fmla="*/ 1119584 h 1119584"/>
                <a:gd name="connsiteX4" fmla="*/ 0 w 1119584"/>
                <a:gd name="connsiteY4" fmla="*/ 559792 h 1119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584" h="1119584">
                  <a:moveTo>
                    <a:pt x="0" y="559792"/>
                  </a:moveTo>
                  <a:cubicBezTo>
                    <a:pt x="0" y="250627"/>
                    <a:pt x="250627" y="0"/>
                    <a:pt x="559792" y="0"/>
                  </a:cubicBezTo>
                  <a:cubicBezTo>
                    <a:pt x="868957" y="0"/>
                    <a:pt x="1119584" y="250627"/>
                    <a:pt x="1119584" y="559792"/>
                  </a:cubicBezTo>
                  <a:cubicBezTo>
                    <a:pt x="1119584" y="868957"/>
                    <a:pt x="868957" y="1119584"/>
                    <a:pt x="559792" y="1119584"/>
                  </a:cubicBezTo>
                  <a:cubicBezTo>
                    <a:pt x="250627" y="1119584"/>
                    <a:pt x="0" y="868957"/>
                    <a:pt x="0" y="55979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3009" tIns="183009" rIns="183009" bIns="183009" numCol="1" spcCol="1270" anchor="ctr" anchorCtr="0">
              <a:noAutofit/>
            </a:bodyPr>
            <a:lstStyle/>
            <a:p>
              <a:pPr lvl="0" algn="ctr" defTabSz="666750">
                <a:lnSpc>
                  <a:spcPct val="90000"/>
                </a:lnSpc>
                <a:spcBef>
                  <a:spcPct val="0"/>
                </a:spcBef>
                <a:spcAft>
                  <a:spcPct val="35000"/>
                </a:spcAft>
              </a:pPr>
              <a:r>
                <a:rPr lang="ar-IQ" sz="1500" kern="1200" dirty="0" smtClean="0"/>
                <a:t>السرعة تنفيذ الخطط</a:t>
              </a:r>
              <a:endParaRPr lang="en-US" sz="1500" kern="1200" dirty="0"/>
            </a:p>
          </p:txBody>
        </p:sp>
        <p:sp>
          <p:nvSpPr>
            <p:cNvPr id="14" name="Freeform 13"/>
            <p:cNvSpPr/>
            <p:nvPr/>
          </p:nvSpPr>
          <p:spPr>
            <a:xfrm>
              <a:off x="5536207" y="5017784"/>
              <a:ext cx="1119584" cy="1119584"/>
            </a:xfrm>
            <a:custGeom>
              <a:avLst/>
              <a:gdLst>
                <a:gd name="connsiteX0" fmla="*/ 0 w 1119584"/>
                <a:gd name="connsiteY0" fmla="*/ 559792 h 1119584"/>
                <a:gd name="connsiteX1" fmla="*/ 559792 w 1119584"/>
                <a:gd name="connsiteY1" fmla="*/ 0 h 1119584"/>
                <a:gd name="connsiteX2" fmla="*/ 1119584 w 1119584"/>
                <a:gd name="connsiteY2" fmla="*/ 559792 h 1119584"/>
                <a:gd name="connsiteX3" fmla="*/ 559792 w 1119584"/>
                <a:gd name="connsiteY3" fmla="*/ 1119584 h 1119584"/>
                <a:gd name="connsiteX4" fmla="*/ 0 w 1119584"/>
                <a:gd name="connsiteY4" fmla="*/ 559792 h 1119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584" h="1119584">
                  <a:moveTo>
                    <a:pt x="0" y="559792"/>
                  </a:moveTo>
                  <a:cubicBezTo>
                    <a:pt x="0" y="250627"/>
                    <a:pt x="250627" y="0"/>
                    <a:pt x="559792" y="0"/>
                  </a:cubicBezTo>
                  <a:cubicBezTo>
                    <a:pt x="868957" y="0"/>
                    <a:pt x="1119584" y="250627"/>
                    <a:pt x="1119584" y="559792"/>
                  </a:cubicBezTo>
                  <a:cubicBezTo>
                    <a:pt x="1119584" y="868957"/>
                    <a:pt x="868957" y="1119584"/>
                    <a:pt x="559792" y="1119584"/>
                  </a:cubicBezTo>
                  <a:cubicBezTo>
                    <a:pt x="250627" y="1119584"/>
                    <a:pt x="0" y="868957"/>
                    <a:pt x="0" y="55979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3009" tIns="183009" rIns="183009" bIns="183009" numCol="1" spcCol="1270" anchor="ctr" anchorCtr="0">
              <a:noAutofit/>
            </a:bodyPr>
            <a:lstStyle/>
            <a:p>
              <a:pPr lvl="0" algn="ctr" defTabSz="666750">
                <a:lnSpc>
                  <a:spcPct val="90000"/>
                </a:lnSpc>
                <a:spcBef>
                  <a:spcPct val="0"/>
                </a:spcBef>
                <a:spcAft>
                  <a:spcPct val="35000"/>
                </a:spcAft>
              </a:pPr>
              <a:r>
                <a:rPr lang="ar-IQ" sz="1500" kern="1200" dirty="0" smtClean="0"/>
                <a:t>احداث تاثير الايجابي </a:t>
              </a:r>
              <a:endParaRPr lang="en-US" sz="1500" kern="1200" dirty="0"/>
            </a:p>
          </p:txBody>
        </p:sp>
        <p:sp>
          <p:nvSpPr>
            <p:cNvPr id="15" name="Freeform 14"/>
            <p:cNvSpPr/>
            <p:nvPr/>
          </p:nvSpPr>
          <p:spPr>
            <a:xfrm>
              <a:off x="3837694" y="3319271"/>
              <a:ext cx="1119584" cy="1119584"/>
            </a:xfrm>
            <a:custGeom>
              <a:avLst/>
              <a:gdLst>
                <a:gd name="connsiteX0" fmla="*/ 0 w 1119584"/>
                <a:gd name="connsiteY0" fmla="*/ 559792 h 1119584"/>
                <a:gd name="connsiteX1" fmla="*/ 559792 w 1119584"/>
                <a:gd name="connsiteY1" fmla="*/ 0 h 1119584"/>
                <a:gd name="connsiteX2" fmla="*/ 1119584 w 1119584"/>
                <a:gd name="connsiteY2" fmla="*/ 559792 h 1119584"/>
                <a:gd name="connsiteX3" fmla="*/ 559792 w 1119584"/>
                <a:gd name="connsiteY3" fmla="*/ 1119584 h 1119584"/>
                <a:gd name="connsiteX4" fmla="*/ 0 w 1119584"/>
                <a:gd name="connsiteY4" fmla="*/ 559792 h 1119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584" h="1119584">
                  <a:moveTo>
                    <a:pt x="0" y="559792"/>
                  </a:moveTo>
                  <a:cubicBezTo>
                    <a:pt x="0" y="250627"/>
                    <a:pt x="250627" y="0"/>
                    <a:pt x="559792" y="0"/>
                  </a:cubicBezTo>
                  <a:cubicBezTo>
                    <a:pt x="868957" y="0"/>
                    <a:pt x="1119584" y="250627"/>
                    <a:pt x="1119584" y="559792"/>
                  </a:cubicBezTo>
                  <a:cubicBezTo>
                    <a:pt x="1119584" y="868957"/>
                    <a:pt x="868957" y="1119584"/>
                    <a:pt x="559792" y="1119584"/>
                  </a:cubicBezTo>
                  <a:cubicBezTo>
                    <a:pt x="250627" y="1119584"/>
                    <a:pt x="0" y="868957"/>
                    <a:pt x="0" y="55979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3009" tIns="183009" rIns="183009" bIns="183009" numCol="1" spcCol="1270" anchor="ctr" anchorCtr="0">
              <a:noAutofit/>
            </a:bodyPr>
            <a:lstStyle/>
            <a:p>
              <a:pPr lvl="0" algn="ctr" defTabSz="666750">
                <a:lnSpc>
                  <a:spcPct val="90000"/>
                </a:lnSpc>
                <a:spcBef>
                  <a:spcPct val="0"/>
                </a:spcBef>
                <a:spcAft>
                  <a:spcPct val="35000"/>
                </a:spcAft>
              </a:pPr>
              <a:r>
                <a:rPr lang="ar-IQ" sz="1500" kern="1200" smtClean="0"/>
                <a:t>الدقة في تنفيذ الخطط</a:t>
              </a:r>
              <a:endParaRPr lang="en-US" sz="1500" kern="1200"/>
            </a:p>
          </p:txBody>
        </p:sp>
      </p:grpSp>
    </p:spTree>
    <p:extLst>
      <p:ext uri="{BB962C8B-B14F-4D97-AF65-F5344CB8AC3E}">
        <p14:creationId xmlns:p14="http://schemas.microsoft.com/office/powerpoint/2010/main" val="2409401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3.	الارشاد الثالث :توفير وحشد القوة الكافية والمناسبة لادارة الازمة</a:t>
            </a:r>
            <a:endParaRPr lang="en-US" dirty="0"/>
          </a:p>
        </p:txBody>
      </p:sp>
      <p:sp>
        <p:nvSpPr>
          <p:cNvPr id="3" name="Content Placeholder 2"/>
          <p:cNvSpPr>
            <a:spLocks noGrp="1"/>
          </p:cNvSpPr>
          <p:nvPr>
            <p:ph idx="1"/>
          </p:nvPr>
        </p:nvSpPr>
        <p:spPr/>
        <p:txBody>
          <a:bodyPr/>
          <a:lstStyle/>
          <a:p>
            <a:pPr algn="r" rtl="1"/>
            <a:r>
              <a:rPr lang="ar-IQ" sz="2000" dirty="0"/>
              <a:t>يمكن توفير هذه القوى من خلال حشد جميع الامكانات والموارد البشرية والمادية والمالية في الزمان المناسب والمكان الذي تقع فيه الازمة وتمتد اليه اثارها ونتائجها </a:t>
            </a:r>
            <a:endParaRPr lang="en-US" sz="2000" dirty="0"/>
          </a:p>
          <a:p>
            <a:pPr algn="just" rtl="1">
              <a:lnSpc>
                <a:spcPct val="115000"/>
              </a:lnSpc>
              <a:tabLst>
                <a:tab pos="1979930" algn="l"/>
              </a:tabLst>
            </a:pPr>
            <a:r>
              <a:rPr lang="ar-IQ" sz="2000" dirty="0">
                <a:latin typeface="Calibri" panose="020F0502020204030204" pitchFamily="34" charset="0"/>
                <a:ea typeface="Calibri" panose="020F0502020204030204" pitchFamily="34" charset="0"/>
              </a:rPr>
              <a:t>واستخدام القوة في ادارة الازمة يودي الى احداث تاثيرات هيكيلية وتاثيرات غير هيكيلية والقوة تقوم بدور مزدوج في ادارة الازمة :</a:t>
            </a:r>
            <a:endParaRPr lang="en-US" sz="2000" dirty="0">
              <a:latin typeface="Calibri" panose="020F0502020204030204" pitchFamily="34" charset="0"/>
              <a:ea typeface="Calibri" panose="020F0502020204030204" pitchFamily="34" charset="0"/>
            </a:endParaRPr>
          </a:p>
          <a:p>
            <a:pPr lvl="0" algn="just" rtl="1">
              <a:lnSpc>
                <a:spcPct val="115000"/>
              </a:lnSpc>
              <a:buFont typeface="Symbol" panose="05050102010706020507" pitchFamily="18" charset="2"/>
              <a:buChar char=""/>
              <a:tabLst>
                <a:tab pos="1979930" algn="l"/>
              </a:tabLst>
            </a:pPr>
            <a:r>
              <a:rPr lang="ar-IQ" sz="2000" dirty="0">
                <a:latin typeface="Calibri" panose="020F0502020204030204" pitchFamily="34" charset="0"/>
                <a:ea typeface="Calibri" panose="020F0502020204030204" pitchFamily="34" charset="0"/>
              </a:rPr>
              <a:t>تودي الى تعزيز ودعم موقف المنظمة في مواجهة الازمة </a:t>
            </a:r>
            <a:endParaRPr lang="en-US" sz="2000" dirty="0">
              <a:latin typeface="Calibri" panose="020F0502020204030204" pitchFamily="34" charset="0"/>
              <a:ea typeface="Calibri" panose="020F0502020204030204" pitchFamily="34" charset="0"/>
            </a:endParaRPr>
          </a:p>
          <a:p>
            <a:pPr lvl="0" algn="just" rtl="1">
              <a:lnSpc>
                <a:spcPct val="115000"/>
              </a:lnSpc>
              <a:buFont typeface="Symbol" panose="05050102010706020507" pitchFamily="18" charset="2"/>
              <a:buChar char=""/>
              <a:tabLst>
                <a:tab pos="1979930" algn="l"/>
              </a:tabLst>
            </a:pPr>
            <a:r>
              <a:rPr lang="ar-IQ" sz="2000" dirty="0">
                <a:latin typeface="Calibri" panose="020F0502020204030204" pitchFamily="34" charset="0"/>
                <a:ea typeface="Calibri" panose="020F0502020204030204" pitchFamily="34" charset="0"/>
              </a:rPr>
              <a:t>تؤدي الى اضعاف قوى صنع الازمة وقوى دعم ومؤازرة الازمة والمحافظة على هذه القوى ضعيفة.</a:t>
            </a:r>
            <a:endParaRPr lang="en-US" sz="2000" dirty="0">
              <a:latin typeface="Calibri" panose="020F0502020204030204" pitchFamily="34" charset="0"/>
              <a:ea typeface="Calibri" panose="020F0502020204030204" pitchFamily="34" charset="0"/>
            </a:endParaRPr>
          </a:p>
          <a:p>
            <a:pPr algn="just" rtl="1">
              <a:lnSpc>
                <a:spcPct val="115000"/>
              </a:lnSpc>
              <a:tabLst>
                <a:tab pos="1979930" algn="l"/>
              </a:tabLst>
            </a:pPr>
            <a:r>
              <a:rPr lang="ar-IQ" sz="2000" dirty="0">
                <a:latin typeface="Calibri" panose="020F0502020204030204" pitchFamily="34" charset="0"/>
                <a:ea typeface="Calibri" panose="020F0502020204030204" pitchFamily="34" charset="0"/>
              </a:rPr>
              <a:t>وحشد القوى في مواجهة الازمة قد يكون حشدا حقيقيا وقد يكون حشدا وهميا .</a:t>
            </a:r>
            <a:endParaRPr lang="en-US" sz="2000" dirty="0">
              <a:latin typeface="Calibri" panose="020F0502020204030204" pitchFamily="34" charset="0"/>
              <a:ea typeface="Calibri" panose="020F0502020204030204" pitchFamily="34" charset="0"/>
            </a:endParaRPr>
          </a:p>
          <a:p>
            <a:pPr algn="r" rtl="1"/>
            <a:endParaRPr lang="en-US" dirty="0"/>
          </a:p>
        </p:txBody>
      </p:sp>
    </p:spTree>
    <p:extLst>
      <p:ext uri="{BB962C8B-B14F-4D97-AF65-F5344CB8AC3E}">
        <p14:creationId xmlns:p14="http://schemas.microsoft.com/office/powerpoint/2010/main" val="1505229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4.	الارشاد الرابع :عدم الاسراف في استخدام القوة </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96029448"/>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4889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5.	الارشاد الخامس :استخدام عنصر المباغتة في ادارة الازمة</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1637880"/>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793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6.	الارشاد السادس :لتحديد الدقيق للهدف /الاهداف المطلوبة في ظل ادارة الازمة </a:t>
            </a:r>
            <a:endParaRPr lang="en-US" dirty="0"/>
          </a:p>
        </p:txBody>
      </p:sp>
      <p:grpSp>
        <p:nvGrpSpPr>
          <p:cNvPr id="24" name="Group 23"/>
          <p:cNvGrpSpPr/>
          <p:nvPr/>
        </p:nvGrpSpPr>
        <p:grpSpPr>
          <a:xfrm>
            <a:off x="1188075" y="1904999"/>
            <a:ext cx="10620747" cy="4548051"/>
            <a:chOff x="5159185" y="2134997"/>
            <a:chExt cx="3775454" cy="3775454"/>
          </a:xfrm>
        </p:grpSpPr>
        <p:sp>
          <p:nvSpPr>
            <p:cNvPr id="25" name="Block Arc 24"/>
            <p:cNvSpPr/>
            <p:nvPr/>
          </p:nvSpPr>
          <p:spPr>
            <a:xfrm>
              <a:off x="5501355" y="2477167"/>
              <a:ext cx="3091114" cy="3091114"/>
            </a:xfrm>
            <a:prstGeom prst="blockArc">
              <a:avLst>
                <a:gd name="adj1" fmla="val 13500000"/>
                <a:gd name="adj2" fmla="val 16200000"/>
                <a:gd name="adj3" fmla="val 3435"/>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Block Arc 25"/>
            <p:cNvSpPr/>
            <p:nvPr/>
          </p:nvSpPr>
          <p:spPr>
            <a:xfrm>
              <a:off x="5501355" y="2477167"/>
              <a:ext cx="3091114" cy="3091114"/>
            </a:xfrm>
            <a:prstGeom prst="blockArc">
              <a:avLst>
                <a:gd name="adj1" fmla="val 10800000"/>
                <a:gd name="adj2" fmla="val 13500000"/>
                <a:gd name="adj3" fmla="val 3435"/>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7" name="Block Arc 26"/>
            <p:cNvSpPr/>
            <p:nvPr/>
          </p:nvSpPr>
          <p:spPr>
            <a:xfrm>
              <a:off x="5501355" y="2477167"/>
              <a:ext cx="3091114" cy="3091114"/>
            </a:xfrm>
            <a:prstGeom prst="blockArc">
              <a:avLst>
                <a:gd name="adj1" fmla="val 8100000"/>
                <a:gd name="adj2" fmla="val 10800000"/>
                <a:gd name="adj3" fmla="val 3435"/>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Block Arc 27"/>
            <p:cNvSpPr/>
            <p:nvPr/>
          </p:nvSpPr>
          <p:spPr>
            <a:xfrm>
              <a:off x="5501355" y="2477167"/>
              <a:ext cx="3091114" cy="3091114"/>
            </a:xfrm>
            <a:prstGeom prst="blockArc">
              <a:avLst>
                <a:gd name="adj1" fmla="val 5400000"/>
                <a:gd name="adj2" fmla="val 8100000"/>
                <a:gd name="adj3" fmla="val 3435"/>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9" name="Block Arc 28"/>
            <p:cNvSpPr/>
            <p:nvPr/>
          </p:nvSpPr>
          <p:spPr>
            <a:xfrm>
              <a:off x="5501355" y="2477167"/>
              <a:ext cx="3091114" cy="3091114"/>
            </a:xfrm>
            <a:prstGeom prst="blockArc">
              <a:avLst>
                <a:gd name="adj1" fmla="val 2700000"/>
                <a:gd name="adj2" fmla="val 5400000"/>
                <a:gd name="adj3" fmla="val 3435"/>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0" name="Block Arc 29"/>
            <p:cNvSpPr/>
            <p:nvPr/>
          </p:nvSpPr>
          <p:spPr>
            <a:xfrm>
              <a:off x="5501355" y="2477167"/>
              <a:ext cx="3091114" cy="3091114"/>
            </a:xfrm>
            <a:prstGeom prst="blockArc">
              <a:avLst>
                <a:gd name="adj1" fmla="val 0"/>
                <a:gd name="adj2" fmla="val 2700000"/>
                <a:gd name="adj3" fmla="val 3435"/>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Block Arc 30"/>
            <p:cNvSpPr/>
            <p:nvPr/>
          </p:nvSpPr>
          <p:spPr>
            <a:xfrm>
              <a:off x="5501355" y="2477167"/>
              <a:ext cx="3091114" cy="3091114"/>
            </a:xfrm>
            <a:prstGeom prst="blockArc">
              <a:avLst>
                <a:gd name="adj1" fmla="val 18900000"/>
                <a:gd name="adj2" fmla="val 0"/>
                <a:gd name="adj3" fmla="val 3435"/>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2" name="Block Arc 31"/>
            <p:cNvSpPr/>
            <p:nvPr/>
          </p:nvSpPr>
          <p:spPr>
            <a:xfrm>
              <a:off x="5501355" y="2477167"/>
              <a:ext cx="3091114" cy="3091114"/>
            </a:xfrm>
            <a:prstGeom prst="blockArc">
              <a:avLst>
                <a:gd name="adj1" fmla="val 16200000"/>
                <a:gd name="adj2" fmla="val 18900000"/>
                <a:gd name="adj3" fmla="val 3435"/>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3" name="Freeform 32"/>
            <p:cNvSpPr/>
            <p:nvPr/>
          </p:nvSpPr>
          <p:spPr>
            <a:xfrm>
              <a:off x="6520173" y="3495985"/>
              <a:ext cx="1053479" cy="1053479"/>
            </a:xfrm>
            <a:custGeom>
              <a:avLst/>
              <a:gdLst>
                <a:gd name="connsiteX0" fmla="*/ 0 w 1053479"/>
                <a:gd name="connsiteY0" fmla="*/ 526740 h 1053479"/>
                <a:gd name="connsiteX1" fmla="*/ 526740 w 1053479"/>
                <a:gd name="connsiteY1" fmla="*/ 0 h 1053479"/>
                <a:gd name="connsiteX2" fmla="*/ 1053480 w 1053479"/>
                <a:gd name="connsiteY2" fmla="*/ 526740 h 1053479"/>
                <a:gd name="connsiteX3" fmla="*/ 526740 w 1053479"/>
                <a:gd name="connsiteY3" fmla="*/ 1053480 h 1053479"/>
                <a:gd name="connsiteX4" fmla="*/ 0 w 1053479"/>
                <a:gd name="connsiteY4" fmla="*/ 526740 h 1053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3479" h="1053479">
                  <a:moveTo>
                    <a:pt x="0" y="526740"/>
                  </a:moveTo>
                  <a:cubicBezTo>
                    <a:pt x="0" y="235830"/>
                    <a:pt x="235830" y="0"/>
                    <a:pt x="526740" y="0"/>
                  </a:cubicBezTo>
                  <a:cubicBezTo>
                    <a:pt x="817650" y="0"/>
                    <a:pt x="1053480" y="235830"/>
                    <a:pt x="1053480" y="526740"/>
                  </a:cubicBezTo>
                  <a:cubicBezTo>
                    <a:pt x="1053480" y="817650"/>
                    <a:pt x="817650" y="1053480"/>
                    <a:pt x="526740" y="1053480"/>
                  </a:cubicBezTo>
                  <a:cubicBezTo>
                    <a:pt x="235830" y="1053480"/>
                    <a:pt x="0" y="817650"/>
                    <a:pt x="0" y="526740"/>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518" tIns="169518" rIns="169518" bIns="169518" numCol="1" spcCol="1270" anchor="ctr" anchorCtr="0">
              <a:noAutofit/>
            </a:bodyPr>
            <a:lstStyle/>
            <a:p>
              <a:pPr lvl="0" algn="ctr" defTabSz="533400">
                <a:lnSpc>
                  <a:spcPct val="90000"/>
                </a:lnSpc>
                <a:spcBef>
                  <a:spcPct val="0"/>
                </a:spcBef>
                <a:spcAft>
                  <a:spcPct val="35000"/>
                </a:spcAft>
              </a:pPr>
              <a:r>
                <a:rPr lang="ar-IQ" sz="1200" kern="1200" dirty="0" smtClean="0"/>
                <a:t>لم يتم هذا التحديد الدقيق للهدف /الاهداف</a:t>
              </a:r>
              <a:endParaRPr lang="en-US" sz="1200" kern="1200" dirty="0"/>
            </a:p>
          </p:txBody>
        </p:sp>
        <p:sp>
          <p:nvSpPr>
            <p:cNvPr id="34" name="Freeform 33"/>
            <p:cNvSpPr/>
            <p:nvPr/>
          </p:nvSpPr>
          <p:spPr>
            <a:xfrm>
              <a:off x="6678195" y="2134997"/>
              <a:ext cx="737435" cy="737435"/>
            </a:xfrm>
            <a:custGeom>
              <a:avLst/>
              <a:gdLst>
                <a:gd name="connsiteX0" fmla="*/ 0 w 737435"/>
                <a:gd name="connsiteY0" fmla="*/ 368718 h 737435"/>
                <a:gd name="connsiteX1" fmla="*/ 368718 w 737435"/>
                <a:gd name="connsiteY1" fmla="*/ 0 h 737435"/>
                <a:gd name="connsiteX2" fmla="*/ 737436 w 737435"/>
                <a:gd name="connsiteY2" fmla="*/ 368718 h 737435"/>
                <a:gd name="connsiteX3" fmla="*/ 368718 w 737435"/>
                <a:gd name="connsiteY3" fmla="*/ 737436 h 737435"/>
                <a:gd name="connsiteX4" fmla="*/ 0 w 737435"/>
                <a:gd name="connsiteY4" fmla="*/ 368718 h 73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435" h="737435">
                  <a:moveTo>
                    <a:pt x="0" y="368718"/>
                  </a:moveTo>
                  <a:cubicBezTo>
                    <a:pt x="0" y="165081"/>
                    <a:pt x="165081" y="0"/>
                    <a:pt x="368718" y="0"/>
                  </a:cubicBezTo>
                  <a:cubicBezTo>
                    <a:pt x="572355" y="0"/>
                    <a:pt x="737436" y="165081"/>
                    <a:pt x="737436" y="368718"/>
                  </a:cubicBezTo>
                  <a:cubicBezTo>
                    <a:pt x="737436" y="572355"/>
                    <a:pt x="572355" y="737436"/>
                    <a:pt x="368718" y="737436"/>
                  </a:cubicBezTo>
                  <a:cubicBezTo>
                    <a:pt x="165081" y="737436"/>
                    <a:pt x="0" y="572355"/>
                    <a:pt x="0" y="3687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3235" tIns="123235" rIns="123235" bIns="123235" numCol="1" spcCol="1270" anchor="ctr" anchorCtr="0">
              <a:noAutofit/>
            </a:bodyPr>
            <a:lstStyle/>
            <a:p>
              <a:pPr lvl="0" algn="ctr" defTabSz="533400" rtl="1">
                <a:lnSpc>
                  <a:spcPct val="90000"/>
                </a:lnSpc>
                <a:spcBef>
                  <a:spcPct val="0"/>
                </a:spcBef>
                <a:spcAft>
                  <a:spcPct val="35000"/>
                </a:spcAft>
              </a:pPr>
              <a:r>
                <a:rPr lang="ar-IQ" sz="1200" kern="1200" dirty="0" smtClean="0"/>
                <a:t>الازدواجية والتضارب والتعارض </a:t>
              </a:r>
              <a:endParaRPr lang="en-US" sz="1200" kern="1200" dirty="0"/>
            </a:p>
          </p:txBody>
        </p:sp>
        <p:sp>
          <p:nvSpPr>
            <p:cNvPr id="35" name="Freeform 34"/>
            <p:cNvSpPr/>
            <p:nvPr/>
          </p:nvSpPr>
          <p:spPr>
            <a:xfrm>
              <a:off x="7752297" y="2579905"/>
              <a:ext cx="737435" cy="737435"/>
            </a:xfrm>
            <a:custGeom>
              <a:avLst/>
              <a:gdLst>
                <a:gd name="connsiteX0" fmla="*/ 0 w 737435"/>
                <a:gd name="connsiteY0" fmla="*/ 368718 h 737435"/>
                <a:gd name="connsiteX1" fmla="*/ 368718 w 737435"/>
                <a:gd name="connsiteY1" fmla="*/ 0 h 737435"/>
                <a:gd name="connsiteX2" fmla="*/ 737436 w 737435"/>
                <a:gd name="connsiteY2" fmla="*/ 368718 h 737435"/>
                <a:gd name="connsiteX3" fmla="*/ 368718 w 737435"/>
                <a:gd name="connsiteY3" fmla="*/ 737436 h 737435"/>
                <a:gd name="connsiteX4" fmla="*/ 0 w 737435"/>
                <a:gd name="connsiteY4" fmla="*/ 368718 h 73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435" h="737435">
                  <a:moveTo>
                    <a:pt x="0" y="368718"/>
                  </a:moveTo>
                  <a:cubicBezTo>
                    <a:pt x="0" y="165081"/>
                    <a:pt x="165081" y="0"/>
                    <a:pt x="368718" y="0"/>
                  </a:cubicBezTo>
                  <a:cubicBezTo>
                    <a:pt x="572355" y="0"/>
                    <a:pt x="737436" y="165081"/>
                    <a:pt x="737436" y="368718"/>
                  </a:cubicBezTo>
                  <a:cubicBezTo>
                    <a:pt x="737436" y="572355"/>
                    <a:pt x="572355" y="737436"/>
                    <a:pt x="368718" y="737436"/>
                  </a:cubicBezTo>
                  <a:cubicBezTo>
                    <a:pt x="165081" y="737436"/>
                    <a:pt x="0" y="572355"/>
                    <a:pt x="0" y="3687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3235" tIns="123235" rIns="123235" bIns="123235" numCol="1" spcCol="1270" anchor="ctr" anchorCtr="0">
              <a:noAutofit/>
            </a:bodyPr>
            <a:lstStyle/>
            <a:p>
              <a:pPr lvl="0" algn="ctr" defTabSz="533400" rtl="1">
                <a:lnSpc>
                  <a:spcPct val="90000"/>
                </a:lnSpc>
                <a:spcBef>
                  <a:spcPct val="0"/>
                </a:spcBef>
                <a:spcAft>
                  <a:spcPct val="35000"/>
                </a:spcAft>
              </a:pPr>
              <a:r>
                <a:rPr lang="ar-IQ" sz="1200" kern="1200" dirty="0" smtClean="0"/>
                <a:t>نقص البيانات والمعلومات والمعرفة المطلوبة </a:t>
              </a:r>
              <a:endParaRPr lang="en-US" sz="1200" kern="1200" dirty="0"/>
            </a:p>
          </p:txBody>
        </p:sp>
        <p:sp>
          <p:nvSpPr>
            <p:cNvPr id="36" name="Freeform 35"/>
            <p:cNvSpPr/>
            <p:nvPr/>
          </p:nvSpPr>
          <p:spPr>
            <a:xfrm>
              <a:off x="8197204" y="3654007"/>
              <a:ext cx="737435" cy="737435"/>
            </a:xfrm>
            <a:custGeom>
              <a:avLst/>
              <a:gdLst>
                <a:gd name="connsiteX0" fmla="*/ 0 w 737435"/>
                <a:gd name="connsiteY0" fmla="*/ 368718 h 737435"/>
                <a:gd name="connsiteX1" fmla="*/ 368718 w 737435"/>
                <a:gd name="connsiteY1" fmla="*/ 0 h 737435"/>
                <a:gd name="connsiteX2" fmla="*/ 737436 w 737435"/>
                <a:gd name="connsiteY2" fmla="*/ 368718 h 737435"/>
                <a:gd name="connsiteX3" fmla="*/ 368718 w 737435"/>
                <a:gd name="connsiteY3" fmla="*/ 737436 h 737435"/>
                <a:gd name="connsiteX4" fmla="*/ 0 w 737435"/>
                <a:gd name="connsiteY4" fmla="*/ 368718 h 73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435" h="737435">
                  <a:moveTo>
                    <a:pt x="0" y="368718"/>
                  </a:moveTo>
                  <a:cubicBezTo>
                    <a:pt x="0" y="165081"/>
                    <a:pt x="165081" y="0"/>
                    <a:pt x="368718" y="0"/>
                  </a:cubicBezTo>
                  <a:cubicBezTo>
                    <a:pt x="572355" y="0"/>
                    <a:pt x="737436" y="165081"/>
                    <a:pt x="737436" y="368718"/>
                  </a:cubicBezTo>
                  <a:cubicBezTo>
                    <a:pt x="737436" y="572355"/>
                    <a:pt x="572355" y="737436"/>
                    <a:pt x="368718" y="737436"/>
                  </a:cubicBezTo>
                  <a:cubicBezTo>
                    <a:pt x="165081" y="737436"/>
                    <a:pt x="0" y="572355"/>
                    <a:pt x="0" y="3687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3235" tIns="123235" rIns="123235" bIns="123235" numCol="1" spcCol="1270" anchor="ctr" anchorCtr="0">
              <a:noAutofit/>
            </a:bodyPr>
            <a:lstStyle/>
            <a:p>
              <a:pPr lvl="0" algn="ctr" defTabSz="533400" rtl="1">
                <a:lnSpc>
                  <a:spcPct val="90000"/>
                </a:lnSpc>
                <a:spcBef>
                  <a:spcPct val="0"/>
                </a:spcBef>
                <a:spcAft>
                  <a:spcPct val="35000"/>
                </a:spcAft>
              </a:pPr>
              <a:r>
                <a:rPr lang="ar-IQ" sz="1200" kern="1200" smtClean="0"/>
                <a:t>غموض الادوار</a:t>
              </a:r>
              <a:endParaRPr lang="en-US" sz="1200" kern="1200"/>
            </a:p>
          </p:txBody>
        </p:sp>
        <p:sp>
          <p:nvSpPr>
            <p:cNvPr id="37" name="Freeform 36"/>
            <p:cNvSpPr/>
            <p:nvPr/>
          </p:nvSpPr>
          <p:spPr>
            <a:xfrm>
              <a:off x="7752297" y="4728109"/>
              <a:ext cx="737435" cy="737435"/>
            </a:xfrm>
            <a:custGeom>
              <a:avLst/>
              <a:gdLst>
                <a:gd name="connsiteX0" fmla="*/ 0 w 737435"/>
                <a:gd name="connsiteY0" fmla="*/ 368718 h 737435"/>
                <a:gd name="connsiteX1" fmla="*/ 368718 w 737435"/>
                <a:gd name="connsiteY1" fmla="*/ 0 h 737435"/>
                <a:gd name="connsiteX2" fmla="*/ 737436 w 737435"/>
                <a:gd name="connsiteY2" fmla="*/ 368718 h 737435"/>
                <a:gd name="connsiteX3" fmla="*/ 368718 w 737435"/>
                <a:gd name="connsiteY3" fmla="*/ 737436 h 737435"/>
                <a:gd name="connsiteX4" fmla="*/ 0 w 737435"/>
                <a:gd name="connsiteY4" fmla="*/ 368718 h 73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435" h="737435">
                  <a:moveTo>
                    <a:pt x="0" y="368718"/>
                  </a:moveTo>
                  <a:cubicBezTo>
                    <a:pt x="0" y="165081"/>
                    <a:pt x="165081" y="0"/>
                    <a:pt x="368718" y="0"/>
                  </a:cubicBezTo>
                  <a:cubicBezTo>
                    <a:pt x="572355" y="0"/>
                    <a:pt x="737436" y="165081"/>
                    <a:pt x="737436" y="368718"/>
                  </a:cubicBezTo>
                  <a:cubicBezTo>
                    <a:pt x="737436" y="572355"/>
                    <a:pt x="572355" y="737436"/>
                    <a:pt x="368718" y="737436"/>
                  </a:cubicBezTo>
                  <a:cubicBezTo>
                    <a:pt x="165081" y="737436"/>
                    <a:pt x="0" y="572355"/>
                    <a:pt x="0" y="3687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3235" tIns="123235" rIns="123235" bIns="123235" numCol="1" spcCol="1270" anchor="ctr" anchorCtr="0">
              <a:noAutofit/>
            </a:bodyPr>
            <a:lstStyle/>
            <a:p>
              <a:pPr lvl="0" algn="ctr" defTabSz="533400" rtl="1">
                <a:lnSpc>
                  <a:spcPct val="90000"/>
                </a:lnSpc>
                <a:spcBef>
                  <a:spcPct val="0"/>
                </a:spcBef>
                <a:spcAft>
                  <a:spcPct val="35000"/>
                </a:spcAft>
              </a:pPr>
              <a:r>
                <a:rPr lang="ar-IQ" sz="1200" kern="1200" smtClean="0"/>
                <a:t>التداخل في المهام والقرارات </a:t>
              </a:r>
              <a:endParaRPr lang="en-US" sz="1200" kern="1200"/>
            </a:p>
          </p:txBody>
        </p:sp>
        <p:sp>
          <p:nvSpPr>
            <p:cNvPr id="38" name="Freeform 37"/>
            <p:cNvSpPr/>
            <p:nvPr/>
          </p:nvSpPr>
          <p:spPr>
            <a:xfrm>
              <a:off x="6678195" y="5173016"/>
              <a:ext cx="737435" cy="737435"/>
            </a:xfrm>
            <a:custGeom>
              <a:avLst/>
              <a:gdLst>
                <a:gd name="connsiteX0" fmla="*/ 0 w 737435"/>
                <a:gd name="connsiteY0" fmla="*/ 368718 h 737435"/>
                <a:gd name="connsiteX1" fmla="*/ 368718 w 737435"/>
                <a:gd name="connsiteY1" fmla="*/ 0 h 737435"/>
                <a:gd name="connsiteX2" fmla="*/ 737436 w 737435"/>
                <a:gd name="connsiteY2" fmla="*/ 368718 h 737435"/>
                <a:gd name="connsiteX3" fmla="*/ 368718 w 737435"/>
                <a:gd name="connsiteY3" fmla="*/ 737436 h 737435"/>
                <a:gd name="connsiteX4" fmla="*/ 0 w 737435"/>
                <a:gd name="connsiteY4" fmla="*/ 368718 h 73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435" h="737435">
                  <a:moveTo>
                    <a:pt x="0" y="368718"/>
                  </a:moveTo>
                  <a:cubicBezTo>
                    <a:pt x="0" y="165081"/>
                    <a:pt x="165081" y="0"/>
                    <a:pt x="368718" y="0"/>
                  </a:cubicBezTo>
                  <a:cubicBezTo>
                    <a:pt x="572355" y="0"/>
                    <a:pt x="737436" y="165081"/>
                    <a:pt x="737436" y="368718"/>
                  </a:cubicBezTo>
                  <a:cubicBezTo>
                    <a:pt x="737436" y="572355"/>
                    <a:pt x="572355" y="737436"/>
                    <a:pt x="368718" y="737436"/>
                  </a:cubicBezTo>
                  <a:cubicBezTo>
                    <a:pt x="165081" y="737436"/>
                    <a:pt x="0" y="572355"/>
                    <a:pt x="0" y="3687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3235" tIns="123235" rIns="123235" bIns="123235" numCol="1" spcCol="1270" anchor="ctr" anchorCtr="0">
              <a:noAutofit/>
            </a:bodyPr>
            <a:lstStyle/>
            <a:p>
              <a:pPr lvl="0" algn="ctr" defTabSz="533400" rtl="1">
                <a:lnSpc>
                  <a:spcPct val="90000"/>
                </a:lnSpc>
                <a:spcBef>
                  <a:spcPct val="0"/>
                </a:spcBef>
                <a:spcAft>
                  <a:spcPct val="35000"/>
                </a:spcAft>
              </a:pPr>
              <a:r>
                <a:rPr lang="ar-IQ" sz="1200" kern="1200" dirty="0" smtClean="0"/>
                <a:t>عدم القدرة على التقدير الصحيح للموقف </a:t>
              </a:r>
              <a:endParaRPr lang="en-US" sz="1200" kern="1200" dirty="0"/>
            </a:p>
          </p:txBody>
        </p:sp>
        <p:sp>
          <p:nvSpPr>
            <p:cNvPr id="39" name="Freeform 38"/>
            <p:cNvSpPr/>
            <p:nvPr/>
          </p:nvSpPr>
          <p:spPr>
            <a:xfrm>
              <a:off x="5604093" y="4728109"/>
              <a:ext cx="737435" cy="737435"/>
            </a:xfrm>
            <a:custGeom>
              <a:avLst/>
              <a:gdLst>
                <a:gd name="connsiteX0" fmla="*/ 0 w 737435"/>
                <a:gd name="connsiteY0" fmla="*/ 368718 h 737435"/>
                <a:gd name="connsiteX1" fmla="*/ 368718 w 737435"/>
                <a:gd name="connsiteY1" fmla="*/ 0 h 737435"/>
                <a:gd name="connsiteX2" fmla="*/ 737436 w 737435"/>
                <a:gd name="connsiteY2" fmla="*/ 368718 h 737435"/>
                <a:gd name="connsiteX3" fmla="*/ 368718 w 737435"/>
                <a:gd name="connsiteY3" fmla="*/ 737436 h 737435"/>
                <a:gd name="connsiteX4" fmla="*/ 0 w 737435"/>
                <a:gd name="connsiteY4" fmla="*/ 368718 h 73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435" h="737435">
                  <a:moveTo>
                    <a:pt x="0" y="368718"/>
                  </a:moveTo>
                  <a:cubicBezTo>
                    <a:pt x="0" y="165081"/>
                    <a:pt x="165081" y="0"/>
                    <a:pt x="368718" y="0"/>
                  </a:cubicBezTo>
                  <a:cubicBezTo>
                    <a:pt x="572355" y="0"/>
                    <a:pt x="737436" y="165081"/>
                    <a:pt x="737436" y="368718"/>
                  </a:cubicBezTo>
                  <a:cubicBezTo>
                    <a:pt x="737436" y="572355"/>
                    <a:pt x="572355" y="737436"/>
                    <a:pt x="368718" y="737436"/>
                  </a:cubicBezTo>
                  <a:cubicBezTo>
                    <a:pt x="165081" y="737436"/>
                    <a:pt x="0" y="572355"/>
                    <a:pt x="0" y="3687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3235" tIns="123235" rIns="123235" bIns="123235" numCol="1" spcCol="1270" anchor="ctr" anchorCtr="0">
              <a:noAutofit/>
            </a:bodyPr>
            <a:lstStyle/>
            <a:p>
              <a:pPr lvl="0" algn="ctr" defTabSz="533400" rtl="1">
                <a:lnSpc>
                  <a:spcPct val="90000"/>
                </a:lnSpc>
                <a:spcBef>
                  <a:spcPct val="0"/>
                </a:spcBef>
                <a:spcAft>
                  <a:spcPct val="35000"/>
                </a:spcAft>
              </a:pPr>
              <a:r>
                <a:rPr lang="ar-IQ" sz="1200" kern="1200" smtClean="0"/>
                <a:t>مواجهة ضغوط عمل غير طبيعية </a:t>
              </a:r>
              <a:endParaRPr lang="en-US" sz="1200" kern="1200"/>
            </a:p>
          </p:txBody>
        </p:sp>
        <p:sp>
          <p:nvSpPr>
            <p:cNvPr id="40" name="Freeform 39"/>
            <p:cNvSpPr/>
            <p:nvPr/>
          </p:nvSpPr>
          <p:spPr>
            <a:xfrm>
              <a:off x="5159185" y="3654007"/>
              <a:ext cx="737435" cy="737435"/>
            </a:xfrm>
            <a:custGeom>
              <a:avLst/>
              <a:gdLst>
                <a:gd name="connsiteX0" fmla="*/ 0 w 737435"/>
                <a:gd name="connsiteY0" fmla="*/ 368718 h 737435"/>
                <a:gd name="connsiteX1" fmla="*/ 368718 w 737435"/>
                <a:gd name="connsiteY1" fmla="*/ 0 h 737435"/>
                <a:gd name="connsiteX2" fmla="*/ 737436 w 737435"/>
                <a:gd name="connsiteY2" fmla="*/ 368718 h 737435"/>
                <a:gd name="connsiteX3" fmla="*/ 368718 w 737435"/>
                <a:gd name="connsiteY3" fmla="*/ 737436 h 737435"/>
                <a:gd name="connsiteX4" fmla="*/ 0 w 737435"/>
                <a:gd name="connsiteY4" fmla="*/ 368718 h 73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435" h="737435">
                  <a:moveTo>
                    <a:pt x="0" y="368718"/>
                  </a:moveTo>
                  <a:cubicBezTo>
                    <a:pt x="0" y="165081"/>
                    <a:pt x="165081" y="0"/>
                    <a:pt x="368718" y="0"/>
                  </a:cubicBezTo>
                  <a:cubicBezTo>
                    <a:pt x="572355" y="0"/>
                    <a:pt x="737436" y="165081"/>
                    <a:pt x="737436" y="368718"/>
                  </a:cubicBezTo>
                  <a:cubicBezTo>
                    <a:pt x="737436" y="572355"/>
                    <a:pt x="572355" y="737436"/>
                    <a:pt x="368718" y="737436"/>
                  </a:cubicBezTo>
                  <a:cubicBezTo>
                    <a:pt x="165081" y="737436"/>
                    <a:pt x="0" y="572355"/>
                    <a:pt x="0" y="3687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3235" tIns="123235" rIns="123235" bIns="123235" numCol="1" spcCol="1270" anchor="ctr" anchorCtr="0">
              <a:noAutofit/>
            </a:bodyPr>
            <a:lstStyle/>
            <a:p>
              <a:pPr lvl="0" algn="ctr" defTabSz="533400" rtl="1">
                <a:lnSpc>
                  <a:spcPct val="90000"/>
                </a:lnSpc>
                <a:spcBef>
                  <a:spcPct val="0"/>
                </a:spcBef>
                <a:spcAft>
                  <a:spcPct val="35000"/>
                </a:spcAft>
              </a:pPr>
              <a:r>
                <a:rPr lang="ar-IQ" sz="1200" kern="1200" smtClean="0"/>
                <a:t>الدخول المفاجئ والسلبي لاطراف جديدة </a:t>
              </a:r>
              <a:endParaRPr lang="en-US" sz="1200" kern="1200"/>
            </a:p>
          </p:txBody>
        </p:sp>
        <p:sp>
          <p:nvSpPr>
            <p:cNvPr id="41" name="Freeform 40"/>
            <p:cNvSpPr/>
            <p:nvPr/>
          </p:nvSpPr>
          <p:spPr>
            <a:xfrm>
              <a:off x="5604093" y="2579905"/>
              <a:ext cx="737435" cy="737435"/>
            </a:xfrm>
            <a:custGeom>
              <a:avLst/>
              <a:gdLst>
                <a:gd name="connsiteX0" fmla="*/ 0 w 737435"/>
                <a:gd name="connsiteY0" fmla="*/ 368718 h 737435"/>
                <a:gd name="connsiteX1" fmla="*/ 368718 w 737435"/>
                <a:gd name="connsiteY1" fmla="*/ 0 h 737435"/>
                <a:gd name="connsiteX2" fmla="*/ 737436 w 737435"/>
                <a:gd name="connsiteY2" fmla="*/ 368718 h 737435"/>
                <a:gd name="connsiteX3" fmla="*/ 368718 w 737435"/>
                <a:gd name="connsiteY3" fmla="*/ 737436 h 737435"/>
                <a:gd name="connsiteX4" fmla="*/ 0 w 737435"/>
                <a:gd name="connsiteY4" fmla="*/ 368718 h 7374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435" h="737435">
                  <a:moveTo>
                    <a:pt x="0" y="368718"/>
                  </a:moveTo>
                  <a:cubicBezTo>
                    <a:pt x="0" y="165081"/>
                    <a:pt x="165081" y="0"/>
                    <a:pt x="368718" y="0"/>
                  </a:cubicBezTo>
                  <a:cubicBezTo>
                    <a:pt x="572355" y="0"/>
                    <a:pt x="737436" y="165081"/>
                    <a:pt x="737436" y="368718"/>
                  </a:cubicBezTo>
                  <a:cubicBezTo>
                    <a:pt x="737436" y="572355"/>
                    <a:pt x="572355" y="737436"/>
                    <a:pt x="368718" y="737436"/>
                  </a:cubicBezTo>
                  <a:cubicBezTo>
                    <a:pt x="165081" y="737436"/>
                    <a:pt x="0" y="572355"/>
                    <a:pt x="0" y="36871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3235" tIns="123235" rIns="123235" bIns="123235" numCol="1" spcCol="1270" anchor="ctr" anchorCtr="0">
              <a:noAutofit/>
            </a:bodyPr>
            <a:lstStyle/>
            <a:p>
              <a:pPr lvl="0" algn="ctr" defTabSz="533400" rtl="1">
                <a:lnSpc>
                  <a:spcPct val="90000"/>
                </a:lnSpc>
                <a:spcBef>
                  <a:spcPct val="0"/>
                </a:spcBef>
                <a:spcAft>
                  <a:spcPct val="35000"/>
                </a:spcAft>
              </a:pPr>
              <a:r>
                <a:rPr lang="ar-IQ" sz="1200" kern="1200" dirty="0" smtClean="0"/>
                <a:t>تدني فرص نجاح المنظمة في ادارة الازمة.</a:t>
              </a:r>
              <a:endParaRPr lang="en-US" sz="1200" kern="1200" dirty="0"/>
            </a:p>
          </p:txBody>
        </p:sp>
      </p:grpSp>
    </p:spTree>
    <p:extLst>
      <p:ext uri="{BB962C8B-B14F-4D97-AF65-F5344CB8AC3E}">
        <p14:creationId xmlns:p14="http://schemas.microsoft.com/office/powerpoint/2010/main" val="195076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a:t>7.	الارشاد السابع :تفويض ادارة المنظمة بصلاحيات واسعة في ظل الازمة</a:t>
            </a:r>
            <a:endParaRPr lang="en-US" dirty="0"/>
          </a:p>
        </p:txBody>
      </p:sp>
      <p:sp>
        <p:nvSpPr>
          <p:cNvPr id="3" name="Content Placeholder 2"/>
          <p:cNvSpPr>
            <a:spLocks noGrp="1"/>
          </p:cNvSpPr>
          <p:nvPr>
            <p:ph idx="1"/>
          </p:nvPr>
        </p:nvSpPr>
        <p:spPr/>
        <p:txBody>
          <a:bodyPr/>
          <a:lstStyle/>
          <a:p>
            <a:pPr algn="r" rtl="1"/>
            <a:r>
              <a:rPr lang="ar-IQ" dirty="0"/>
              <a:t>ان تمكين الادارة المكلفة </a:t>
            </a:r>
            <a:r>
              <a:rPr lang="ar-IQ" dirty="0" smtClean="0"/>
              <a:t>بمعالجة </a:t>
            </a:r>
            <a:r>
              <a:rPr lang="ar-IQ" dirty="0"/>
              <a:t>الازمة وتفويضها بالصلاحيات الكافية </a:t>
            </a:r>
            <a:r>
              <a:rPr lang="ar-IQ" dirty="0" smtClean="0"/>
              <a:t>سيقود</a:t>
            </a:r>
          </a:p>
          <a:p>
            <a:pPr algn="r" rtl="1"/>
            <a:endParaRPr lang="en-US" dirty="0"/>
          </a:p>
        </p:txBody>
      </p:sp>
      <p:graphicFrame>
        <p:nvGraphicFramePr>
          <p:cNvPr id="4" name="Diagram 3"/>
          <p:cNvGraphicFramePr/>
          <p:nvPr>
            <p:extLst>
              <p:ext uri="{D42A27DB-BD31-4B8C-83A1-F6EECF244321}">
                <p14:modId xmlns:p14="http://schemas.microsoft.com/office/powerpoint/2010/main" val="1798151093"/>
              </p:ext>
            </p:extLst>
          </p:nvPr>
        </p:nvGraphicFramePr>
        <p:xfrm>
          <a:off x="927463" y="2133600"/>
          <a:ext cx="10881359" cy="4397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0086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IQ" dirty="0"/>
              <a:t>8.	الارشاد الثامن:الاستخدام المناسب للاساليب والادوات غير المباشرة في ادارة الازمات</a:t>
            </a:r>
            <a:r>
              <a:rPr lang="ar-IQ" dirty="0" smtClean="0"/>
              <a:t>: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32020472"/>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5029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391</TotalTime>
  <Words>1210</Words>
  <Application>Microsoft Office PowerPoint</Application>
  <PresentationFormat>Widescreen</PresentationFormat>
  <Paragraphs>128</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Century Gothic</vt:lpstr>
      <vt:lpstr>Symbol</vt:lpstr>
      <vt:lpstr>Tahoma</vt:lpstr>
      <vt:lpstr>Times New Roman</vt:lpstr>
      <vt:lpstr>Wingdings 3</vt:lpstr>
      <vt:lpstr>Wisp</vt:lpstr>
      <vt:lpstr>ارشادات عامة لأدارة الازمات</vt:lpstr>
      <vt:lpstr>1- الارشاد الاول : بناء منظومة فاعلة من الحراك الثلاثي في ادارة الازمة :</vt:lpstr>
      <vt:lpstr>2- الارشاد الثاني : تحقيق التعاون في ادارة الازمة </vt:lpstr>
      <vt:lpstr>3. الارشاد الثالث :توفير وحشد القوة الكافية والمناسبة لادارة الازمة</vt:lpstr>
      <vt:lpstr>4. الارشاد الرابع :عدم الاسراف في استخدام القوة </vt:lpstr>
      <vt:lpstr>5. الارشاد الخامس :استخدام عنصر المباغتة في ادارة الازمة</vt:lpstr>
      <vt:lpstr>6. الارشاد السادس :لتحديد الدقيق للهدف /الاهداف المطلوبة في ظل ادارة الازمة </vt:lpstr>
      <vt:lpstr>7. الارشاد السابع :تفويض ادارة المنظمة بصلاحيات واسعة في ظل الازمة</vt:lpstr>
      <vt:lpstr>8. الارشاد الثامن:الاستخدام المناسب للاساليب والادوات غير المباشرة في ادارة الازمات: </vt:lpstr>
      <vt:lpstr>9. الارشاد التاسع : المواجهة السريعة لاحداث وتطورات الازمة:</vt:lpstr>
      <vt:lpstr>10. الارشاد العاشر :توفير الامن لكادر المنظمة في اثناء الازمة :</vt:lpstr>
      <vt:lpstr>11. الارشاد الحادي عشر : وضع اجراءات فاعلة لتأمين البيانات والمعلومات: </vt:lpstr>
      <vt:lpstr>12. الارشاد الثاني عشر : وضع الاجراءات الفاعلة لتأمين ممتلكات المنظمة </vt:lpstr>
      <vt:lpstr>13. الارشاد الثالث عشر : التفوق في ادارة الازمة والسيطرة عليها </vt:lpstr>
      <vt:lpstr>14. الارشاد الرابع عشر : استخدام اسلوب السيناريوهات في التعامل مع الازمات (سيناريوهات ادارة الازمة)</vt:lpstr>
      <vt:lpstr>شكرا لاصغائكم </vt:lpstr>
      <vt:lpstr>أزمة الصواريخ الكوبية خلفية تاريخية للأزمة </vt:lpstr>
      <vt:lpstr>تطُّور الأزمة وأسلوب إدارتها</vt:lpstr>
      <vt:lpstr>تطُّور الأزمة وأسلوب إدارتها "اللجنة التنفيذية لمجلس الأمن القومي"نيات"</vt:lpstr>
      <vt:lpstr>تطُّور الأزمة وأسلوب إدارتها "اللجنة التنفيذية لمجلس الأمن القومي"خيارات"</vt:lpstr>
      <vt:lpstr>تطُّور الأزمة وأسلوب إدارتها "القرار الأمريكي "</vt:lpstr>
      <vt:lpstr>تطُّور الأزمة وأسلوب إدارتها "القرار الأمريكي "</vt:lpstr>
      <vt:lpstr>تطُّور الأزمة وأسلوب إدارتها "تقييم ادارة الازمة  "</vt:lpstr>
      <vt:lpstr>شكرا لاصغائكم </vt:lpstr>
    </vt:vector>
  </TitlesOfParts>
  <Company>فراس الصعيو</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ارشادات عامة لأدارة الازمات</dc:title>
  <dc:creator>user</dc:creator>
  <cp:lastModifiedBy>hp</cp:lastModifiedBy>
  <cp:revision>36</cp:revision>
  <dcterms:created xsi:type="dcterms:W3CDTF">2018-04-01T10:38:06Z</dcterms:created>
  <dcterms:modified xsi:type="dcterms:W3CDTF">2018-06-23T10:22:01Z</dcterms:modified>
</cp:coreProperties>
</file>