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5" autoAdjust="0"/>
    <p:restoredTop sz="94718" autoAdjust="0"/>
  </p:normalViewPr>
  <p:slideViewPr>
    <p:cSldViewPr>
      <p:cViewPr varScale="1">
        <p:scale>
          <a:sx n="54" d="100"/>
          <a:sy n="54" d="100"/>
        </p:scale>
        <p:origin x="-96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40544" y="1628800"/>
            <a:ext cx="8603456" cy="1470025"/>
          </a:xfrm>
        </p:spPr>
        <p:txBody>
          <a:bodyPr>
            <a:noAutofit/>
          </a:bodyPr>
          <a:lstStyle/>
          <a:p>
            <a:pPr algn="ctr"/>
            <a:r>
              <a:rPr lang="ar-IQ" sz="7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مفردات ومصادر الاقتصاد الكلي للماجستير</a:t>
            </a:r>
            <a:endParaRPr lang="ar-IQ" sz="72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40544" y="3933056"/>
            <a:ext cx="8062912" cy="1296144"/>
          </a:xfrm>
        </p:spPr>
        <p:txBody>
          <a:bodyPr>
            <a:noAutofit/>
          </a:bodyPr>
          <a:lstStyle/>
          <a:p>
            <a:r>
              <a:rPr lang="ar-IQ" sz="3600" b="1" smtClean="0"/>
              <a:t> </a:t>
            </a:r>
            <a:r>
              <a:rPr lang="ar-IQ" sz="3600" b="1" smtClean="0"/>
              <a:t>         </a:t>
            </a:r>
            <a:r>
              <a:rPr lang="ar-IQ" sz="3600" b="1" dirty="0" smtClean="0"/>
              <a:t>اْ.م.د: منى يونس حسين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6096" y="2636912"/>
            <a:ext cx="3178696" cy="1143000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منى يونس 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الاقتصاد الكلي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دار امجد للنشر والتوزيع</a:t>
            </a:r>
            <a:b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الاردن </a:t>
            </a:r>
            <a:r>
              <a:rPr lang="ar-S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، 20</a:t>
            </a:r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15</a:t>
            </a:r>
            <a:endParaRPr lang="en-US" sz="6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17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796950"/>
          </a:xfrm>
        </p:spPr>
        <p:txBody>
          <a:bodyPr>
            <a:noAutofit/>
          </a:bodyPr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أي كتاب في الاقتصاد الكلي باللغة العربية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او أي لغة اخرى</a:t>
            </a:r>
            <a:endParaRPr lang="ar-IQ" sz="60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عنصر نائب للمحتوى 4" descr="Book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مفردات الاقتصاد الكلي للماجستير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IQ" b="1" dirty="0" smtClean="0"/>
              <a:t>اولا: مفاهيم اساسيه ومقاييس الاقتصاد الكلي</a:t>
            </a:r>
            <a:endParaRPr lang="en-US" dirty="0" smtClean="0"/>
          </a:p>
          <a:p>
            <a:r>
              <a:rPr lang="ar-IQ" b="1" dirty="0" smtClean="0"/>
              <a:t>ثانيا: النظريه الكلاسيكيه</a:t>
            </a:r>
            <a:endParaRPr lang="en-US" dirty="0" smtClean="0"/>
          </a:p>
          <a:p>
            <a:r>
              <a:rPr lang="ar-IQ" b="1" dirty="0" smtClean="0"/>
              <a:t>ثالثا: النظريه </a:t>
            </a:r>
            <a:r>
              <a:rPr lang="ar-IQ" b="1" dirty="0" err="1" smtClean="0"/>
              <a:t>الكينزيه</a:t>
            </a:r>
            <a:endParaRPr lang="en-US" dirty="0" smtClean="0"/>
          </a:p>
          <a:p>
            <a:r>
              <a:rPr lang="ar-IQ" b="1" dirty="0" smtClean="0"/>
              <a:t>رابعا: نظريات دالة الاستهلاك ودالة الاستثمار-- </a:t>
            </a:r>
            <a:r>
              <a:rPr lang="ar-IQ" b="1" dirty="0" err="1" smtClean="0"/>
              <a:t>مابعد</a:t>
            </a:r>
            <a:r>
              <a:rPr lang="ar-IQ" b="1" dirty="0" smtClean="0"/>
              <a:t> </a:t>
            </a:r>
            <a:r>
              <a:rPr lang="ar-IQ" b="1" dirty="0" err="1" smtClean="0"/>
              <a:t>كينز</a:t>
            </a:r>
            <a:endParaRPr lang="en-US" dirty="0" smtClean="0"/>
          </a:p>
          <a:p>
            <a:r>
              <a:rPr lang="ar-IQ" b="1" dirty="0" smtClean="0"/>
              <a:t>خامسا: التوازن العام منحنيات </a:t>
            </a:r>
            <a:r>
              <a:rPr lang="en-US" b="1" dirty="0" smtClean="0"/>
              <a:t>- LM   </a:t>
            </a:r>
            <a:r>
              <a:rPr lang="ar-IQ" b="1" dirty="0" smtClean="0"/>
              <a:t>  </a:t>
            </a:r>
            <a:r>
              <a:rPr lang="en-US" b="1" dirty="0" smtClean="0"/>
              <a:t>IS</a:t>
            </a:r>
            <a:endParaRPr lang="en-US" dirty="0" smtClean="0"/>
          </a:p>
          <a:p>
            <a:r>
              <a:rPr lang="ar-IQ" b="1" dirty="0" smtClean="0"/>
              <a:t>سادسا: عجز </a:t>
            </a:r>
            <a:r>
              <a:rPr lang="ar-IQ" b="1" dirty="0" err="1" smtClean="0"/>
              <a:t>الموازنه</a:t>
            </a:r>
            <a:r>
              <a:rPr lang="ar-IQ" b="1" dirty="0" smtClean="0"/>
              <a:t> وعجز الميزان التجاري في نموذج </a:t>
            </a:r>
            <a:r>
              <a:rPr lang="en-US" b="1" dirty="0" smtClean="0"/>
              <a:t> LM </a:t>
            </a:r>
            <a:r>
              <a:rPr lang="ar-IQ" b="1" dirty="0" err="1" smtClean="0"/>
              <a:t>–</a:t>
            </a:r>
            <a:r>
              <a:rPr lang="ar-IQ" b="1" dirty="0" smtClean="0"/>
              <a:t> </a:t>
            </a:r>
            <a:r>
              <a:rPr lang="en-US" b="1" dirty="0" smtClean="0"/>
              <a:t>IS </a:t>
            </a:r>
            <a:endParaRPr lang="en-US" dirty="0" smtClean="0"/>
          </a:p>
          <a:p>
            <a:r>
              <a:rPr lang="ar-IQ" b="1" dirty="0" smtClean="0"/>
              <a:t>ثامنا: نبذه مختصره عن المدارس </a:t>
            </a:r>
            <a:r>
              <a:rPr lang="ar-IQ" b="1" dirty="0" err="1" smtClean="0"/>
              <a:t>الفكريه</a:t>
            </a:r>
            <a:r>
              <a:rPr lang="ar-IQ" b="1" dirty="0" smtClean="0"/>
              <a:t> الحديثه في الاقتصاد الكلي</a:t>
            </a:r>
            <a:endParaRPr lang="en-US" dirty="0" smtClean="0"/>
          </a:p>
          <a:p>
            <a:r>
              <a:rPr lang="ar-IQ" b="1" dirty="0" smtClean="0"/>
              <a:t>تاسعا: الطلب الكلي والعرض الكلي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9712" y="2780928"/>
            <a:ext cx="6552728" cy="1399032"/>
          </a:xfrm>
        </p:spPr>
        <p:txBody>
          <a:bodyPr>
            <a:noAutofit/>
          </a:bodyPr>
          <a:lstStyle/>
          <a:p>
            <a:pPr algn="ctr"/>
            <a:r>
              <a:rPr lang="ar-IQ" sz="9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مصادر الاقتصاد     الكلي </a:t>
            </a:r>
            <a:endParaRPr lang="ar-IQ" sz="9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556928" cy="6256394"/>
          </a:xfrm>
        </p:spPr>
      </p:pic>
      <p:sp>
        <p:nvSpPr>
          <p:cNvPr id="6" name="مربع نص 5"/>
          <p:cNvSpPr txBox="1"/>
          <p:nvPr/>
        </p:nvSpPr>
        <p:spPr>
          <a:xfrm>
            <a:off x="4860032" y="980728"/>
            <a:ext cx="396044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سامي خليل, نظرية الاقتصاد الكلي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الكتاب الاول 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الكويت </a:t>
            </a:r>
          </a:p>
          <a:p>
            <a:pPr algn="ctr"/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1994</a:t>
            </a:r>
            <a:endParaRPr lang="ar-IQ" sz="6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528392" cy="5832648"/>
          </a:xfrm>
        </p:spPr>
        <p:txBody>
          <a:bodyPr>
            <a:noAutofit/>
          </a:bodyPr>
          <a:lstStyle/>
          <a:p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سامي خليل</a:t>
            </a:r>
            <a:b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</a:b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 نظرية الاقتصاد الكلي </a:t>
            </a:r>
            <a:b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</a:b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ea typeface="+mn-ea"/>
                <a:cs typeface="Arabic Typesetting" pitchFamily="66" charset="-78"/>
              </a:rPr>
              <a:t>الكتاب الثاني الكويت،1</a:t>
            </a:r>
            <a:r>
              <a:rPr lang="ar-SA" sz="6600" b="1" dirty="0" smtClean="0">
                <a:solidFill>
                  <a:schemeClr val="tx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994</a:t>
            </a:r>
            <a:r>
              <a:rPr lang="ar-IQ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IQ" sz="6000" dirty="0" smtClean="0">
                <a:latin typeface="Arabic Typesetting" pitchFamily="66" charset="-78"/>
                <a:cs typeface="Arabic Typesetting" pitchFamily="66" charset="-78"/>
              </a:rPr>
            </a:br>
            <a:endParaRPr lang="ar-IQ" sz="6000" dirty="0"/>
          </a:p>
        </p:txBody>
      </p:sp>
      <p:pic>
        <p:nvPicPr>
          <p:cNvPr id="4" name="عنصر نائب للمحتوى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2255"/>
            <a:ext cx="4860032" cy="667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8104" y="980728"/>
            <a:ext cx="3168352" cy="5256584"/>
          </a:xfrm>
        </p:spPr>
        <p:txBody>
          <a:bodyPr>
            <a:normAutofit fontScale="90000"/>
          </a:bodyPr>
          <a:lstStyle/>
          <a:p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مايكل ايدجمان الاقتصاد الكلي النظرية والسياسات</a:t>
            </a:r>
            <a:b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دار المريخ للنشر </a:t>
            </a:r>
            <a:r>
              <a:rPr lang="ar-SA" sz="67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الرياض </a:t>
            </a:r>
            <a:r>
              <a:rPr lang="ar-SA" sz="67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،</a:t>
            </a:r>
            <a:r>
              <a:rPr lang="ar-SA" sz="5300" b="1" dirty="0" smtClean="0">
                <a:solidFill>
                  <a:schemeClr val="tx1"/>
                </a:solidFill>
              </a:rPr>
              <a:t>1996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عنصر نائب للمحتوى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67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240" y="692696"/>
            <a:ext cx="3287216" cy="5184576"/>
          </a:xfrm>
        </p:spPr>
        <p:txBody>
          <a:bodyPr>
            <a:noAutofit/>
          </a:bodyPr>
          <a:lstStyle/>
          <a:p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تومي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صالح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مبادئ التحليل الكلي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دار اسامه 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للطباعه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والنشر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الجزائر، 2009</a:t>
            </a:r>
            <a:endParaRPr lang="ar-IQ" sz="60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14853" cy="64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754760" cy="5472608"/>
          </a:xfrm>
        </p:spPr>
        <p:txBody>
          <a:bodyPr>
            <a:normAutofit fontScale="90000"/>
          </a:bodyPr>
          <a:lstStyle/>
          <a:p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عبد السلام الادريسي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الاقتصاد الكلي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مطبعة جامعة البصره</a:t>
            </a:r>
            <a:br>
              <a:rPr lang="ar-SA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SA" sz="6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البصره </a:t>
            </a:r>
            <a:r>
              <a:rPr lang="ar-SA" sz="6700" b="1" dirty="0" smtClean="0">
                <a:solidFill>
                  <a:schemeClr val="tx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،1986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/>
              </a:rPr>
            </a:br>
            <a:endParaRPr lang="ar-IQ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عنصر نائب للمحتوى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615422" cy="633670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682752" cy="5040560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خزعل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البيرماني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مبادئ الاقتصاد الكلي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مطبعة الديواني</a:t>
            </a:r>
            <a:b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بغداد </a:t>
            </a:r>
            <a:r>
              <a:rPr lang="ar-SA" sz="6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، 1986</a:t>
            </a:r>
            <a:r>
              <a:rPr lang="ar-SA" sz="6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IQ" sz="6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80520" cy="64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116</Words>
  <Application>Microsoft Office PowerPoint</Application>
  <PresentationFormat>عرض على الشاشة (3:4)‏</PresentationFormat>
  <Paragraphs>23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حيوية</vt:lpstr>
      <vt:lpstr>مفردات ومصادر الاقتصاد الكلي للماجستير</vt:lpstr>
      <vt:lpstr>مفردات الاقتصاد الكلي للماجستير</vt:lpstr>
      <vt:lpstr>مصادر الاقتصاد     الكلي </vt:lpstr>
      <vt:lpstr>الشريحة 4</vt:lpstr>
      <vt:lpstr>سامي خليل  نظرية الاقتصاد الكلي  الكتاب الثاني الكويت،1994 </vt:lpstr>
      <vt:lpstr>مايكل ايدجمان الاقتصاد الكلي النظرية والسياسات دار المريخ للنشر الرياض ،1996 </vt:lpstr>
      <vt:lpstr>تومي صالح مبادئ التحليل الكلي دار اسامه  للطباعه والنشر الجزائر، 2009</vt:lpstr>
      <vt:lpstr>عبد السلام الادريسي الاقتصاد الكلي مطبعة جامعة البصره البصره ،1986  </vt:lpstr>
      <vt:lpstr>خزعل البيرماني مبادئ الاقتصاد الكلي مطبعة الديواني بغداد ، 1986 </vt:lpstr>
      <vt:lpstr>منى يونس  الاقتصاد الكلي دار امجد للنشر والتوزيع الاردن ، 2015</vt:lpstr>
      <vt:lpstr>أي كتاب في الاقتصاد الكلي باللغة العربية  او أي لغة اخرى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مفردات ومصادر الاقتصاد الكلي للماجستير</dc:title>
  <dc:creator>fujitsu</dc:creator>
  <cp:lastModifiedBy>fujitsu</cp:lastModifiedBy>
  <cp:revision>32</cp:revision>
  <dcterms:created xsi:type="dcterms:W3CDTF">2018-01-28T13:09:24Z</dcterms:created>
  <dcterms:modified xsi:type="dcterms:W3CDTF">2018-02-02T14:52:40Z</dcterms:modified>
</cp:coreProperties>
</file>