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289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730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278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820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952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527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110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751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582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744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272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58DAD-863E-4466-8536-BD242925B50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8EEA6-261E-4456-A9EA-9A8713B605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195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of an invoice</a:t>
            </a:r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90265" y="3361214"/>
          <a:ext cx="5411470" cy="128016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352550"/>
                <a:gridCol w="1352550"/>
                <a:gridCol w="1353185"/>
                <a:gridCol w="1353185"/>
              </a:tblGrid>
              <a:tr h="0"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Unit-price I.D.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Quantity dozen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Model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Particulars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355000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Plastic tables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250000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Rayyan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Plastic chairs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425000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Rayyan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Plastic desks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225000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Nova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Plastic covers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 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Plastic tins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Terms :Delivery is via Road, prompt cash  is at I.D.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-Order No. is 65432/1  of 5-7-2011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-Buyer: Jamal Al-Hareery Group, Al-Ula Building, Duhook, Al-Al-Araby Sq., City Centre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-Invoice No. is 00321876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-Charges of food and carriage are 980000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-Date is on 10-9-2011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-Seller:Ghanim Al-Zamily ,Al-Munqith Group for Plastic Materials., Hayfa St., Baghdad, Al-Ahram Building, Shurja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-Signature is by G. Al-Hayany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-contents: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435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Sample of an invoice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of an invoice</dc:title>
  <dc:creator>DaTa</dc:creator>
  <cp:lastModifiedBy>DaTa</cp:lastModifiedBy>
  <cp:revision>1</cp:revision>
  <dcterms:created xsi:type="dcterms:W3CDTF">2018-02-07T16:04:34Z</dcterms:created>
  <dcterms:modified xsi:type="dcterms:W3CDTF">2018-02-07T16:04:39Z</dcterms:modified>
</cp:coreProperties>
</file>