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44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360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890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624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751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60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911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828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4206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39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52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0BD8-9896-4D8A-BD80-8E29A6CA066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44058-4B90-48D9-85A9-25199F0ACE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178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Fiduciary accounting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lvl="0" rtl="0" fontAlgn="base"/>
            <a:r>
              <a:rPr lang="en-US" b="1" dirty="0"/>
              <a:t>Fiduciary Accounting</a:t>
            </a:r>
            <a:r>
              <a:rPr lang="en-US" dirty="0"/>
              <a:t> is the accounting and evaluation of a third party’s business and property maintained under the guardianship of another person.</a:t>
            </a:r>
          </a:p>
          <a:p>
            <a:r>
              <a:rPr lang="ar-IQ" b="1" i="1" dirty="0"/>
              <a:t> </a:t>
            </a:r>
            <a:endParaRPr lang="en-US" dirty="0"/>
          </a:p>
          <a:p>
            <a:r>
              <a:rPr lang="ar-IQ" b="1" i="1" dirty="0"/>
              <a:t> </a:t>
            </a:r>
            <a:endParaRPr lang="en-US"/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926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Fiduciary accounting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Fiduciary accounting</dc:title>
  <dc:creator>DaTa</dc:creator>
  <cp:lastModifiedBy>DaTa</cp:lastModifiedBy>
  <cp:revision>1</cp:revision>
  <dcterms:created xsi:type="dcterms:W3CDTF">2018-02-07T15:35:17Z</dcterms:created>
  <dcterms:modified xsi:type="dcterms:W3CDTF">2018-02-07T15:35:23Z</dcterms:modified>
</cp:coreProperties>
</file>