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8626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4033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2637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5165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1927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247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3226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6566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6941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6842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6855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AB16E-71A1-4D4C-9F06-AFFBF54F79AB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E1677-A25B-437D-BA0B-A3D47DE7B0E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2920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accounting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Financial Accounting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Financial Accounting is based on a systematic method of recording transactions of any business according to the accounting principles. It is the original form of the accounting process. </a:t>
            </a:r>
            <a:r>
              <a:rPr lang="en-US"/>
              <a:t>The main purpose of financial accounting is to calculate the profit or loss of a business during a period and to provide an accurate picture of the financial position of the business as on a particular date.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3753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Financial accounting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accounting</dc:title>
  <dc:creator>DaTa</dc:creator>
  <cp:lastModifiedBy>DaTa</cp:lastModifiedBy>
  <cp:revision>1</cp:revision>
  <dcterms:created xsi:type="dcterms:W3CDTF">2018-02-07T15:24:44Z</dcterms:created>
  <dcterms:modified xsi:type="dcterms:W3CDTF">2018-02-07T15:24:54Z</dcterms:modified>
</cp:coreProperties>
</file>