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859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771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975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4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172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514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334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802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840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775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5D821-7F46-47BA-A418-E82D6600DAC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1924-3BE1-413F-B357-7F7CF0A6B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844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b="1" dirty="0"/>
              <a:t>Fund Accounting</a:t>
            </a:r>
            <a:r>
              <a:rPr lang="en-US" dirty="0"/>
              <a:t> deals with keeping records for funds of non-profit business entities. </a:t>
            </a:r>
            <a:r>
              <a:rPr lang="en-US"/>
              <a:t>Separate fund accounts are maintained for separate works like welfare schemes of different nature to ensure proper utilization of funds.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899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Fund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accounting</dc:title>
  <dc:creator>DaTa</dc:creator>
  <cp:lastModifiedBy>DaTa</cp:lastModifiedBy>
  <cp:revision>1</cp:revision>
  <dcterms:created xsi:type="dcterms:W3CDTF">2018-02-07T15:31:46Z</dcterms:created>
  <dcterms:modified xsi:type="dcterms:W3CDTF">2018-02-07T15:31:51Z</dcterms:modified>
</cp:coreProperties>
</file>