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3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857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172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064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447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46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10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504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134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600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66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865D-2D61-4C87-ADFF-01178721216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C9DB-B069-4AC9-BB04-1BDED5F423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75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forensic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Forensic Accounting</a:t>
            </a:r>
            <a:r>
              <a:rPr lang="en-US" dirty="0"/>
              <a:t> also known as legal accounting enables calculating damages or settling disputes in legal matters. </a:t>
            </a:r>
            <a:r>
              <a:rPr lang="en-US"/>
              <a:t>Investigations are done and calculations are carried out to evaluate the damages accurately.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640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forensic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forensic accounting</dc:title>
  <dc:creator>DaTa</dc:creator>
  <cp:lastModifiedBy>DaTa</cp:lastModifiedBy>
  <cp:revision>1</cp:revision>
  <dcterms:created xsi:type="dcterms:W3CDTF">2018-02-07T15:34:14Z</dcterms:created>
  <dcterms:modified xsi:type="dcterms:W3CDTF">2018-02-07T15:34:20Z</dcterms:modified>
</cp:coreProperties>
</file>