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394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405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233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7266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352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5151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6147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905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6945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530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02469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02EFF-D833-4BAC-87B9-FF88536A256D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90F5C-C2C7-48FB-8DDB-3B945DFC384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0325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objectives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portrays the economic resources of an enterprise, the claims to these resources and the effects of transactions, events and circumstances that change these resources.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Second Level:</a:t>
            </a:r>
            <a:r>
              <a:rPr lang="en-US" dirty="0"/>
              <a:t> Qualitative Characteristics of Accounting Information and Elements of Financial Statement</a:t>
            </a:r>
          </a:p>
          <a:p>
            <a:r>
              <a:rPr lang="en-US" dirty="0"/>
              <a:t> </a:t>
            </a:r>
          </a:p>
          <a:p>
            <a:r>
              <a:rPr lang="en-US"/>
              <a:t>A-Qualitative Characteristics are of two kinds: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56862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Basic objectives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objectives</dc:title>
  <dc:creator>DaTa</dc:creator>
  <cp:lastModifiedBy>DaTa</cp:lastModifiedBy>
  <cp:revision>1</cp:revision>
  <dcterms:created xsi:type="dcterms:W3CDTF">2018-02-07T14:52:11Z</dcterms:created>
  <dcterms:modified xsi:type="dcterms:W3CDTF">2018-02-07T14:52:22Z</dcterms:modified>
</cp:coreProperties>
</file>