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8822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768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884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097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515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365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6211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603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5891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406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148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F78F5-8FED-415F-A360-A14B966AC5F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AB878-1C7A-432F-82AC-C3D61EE12DD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410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Cost accounting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Cost Accounting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r>
              <a:rPr lang="en-US" dirty="0" err="1"/>
              <a:t>accounting</a:t>
            </a:r>
            <a:r>
              <a:rPr lang="en-US" dirty="0"/>
              <a:t> deals with evaluating the cost of a product or service offered. It calculates the cost by considering all factors that contribute to the production of the output, both manufacturing and administrative factors. </a:t>
            </a:r>
            <a:r>
              <a:rPr lang="en-US"/>
              <a:t>The objective of cost accounting is to help the management in fixing the prices and controlling the cost of production. 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2464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Cost accounting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accounting</dc:title>
  <dc:creator>DaTa</dc:creator>
  <cp:lastModifiedBy>DaTa</cp:lastModifiedBy>
  <cp:revision>1</cp:revision>
  <dcterms:created xsi:type="dcterms:W3CDTF">2018-02-07T15:25:55Z</dcterms:created>
  <dcterms:modified xsi:type="dcterms:W3CDTF">2018-02-07T15:26:23Z</dcterms:modified>
</cp:coreProperties>
</file>