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D7B66D3-6438-4C88-8B9F-B53E8BC0B55A}"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1993480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D7B66D3-6438-4C88-8B9F-B53E8BC0B55A}"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1056184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D7B66D3-6438-4C88-8B9F-B53E8BC0B55A}"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1753070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D7B66D3-6438-4C88-8B9F-B53E8BC0B55A}"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3714447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7B66D3-6438-4C88-8B9F-B53E8BC0B55A}" type="datetimeFigureOut">
              <a:rPr lang="ar-IQ" smtClean="0"/>
              <a:t>22/05/1439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4011746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D7B66D3-6438-4C88-8B9F-B53E8BC0B55A}"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815214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D7B66D3-6438-4C88-8B9F-B53E8BC0B55A}" type="datetimeFigureOut">
              <a:rPr lang="ar-IQ" smtClean="0"/>
              <a:t>22/05/1439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1286843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D7B66D3-6438-4C88-8B9F-B53E8BC0B55A}" type="datetimeFigureOut">
              <a:rPr lang="ar-IQ" smtClean="0"/>
              <a:t>22/05/1439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27721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7B66D3-6438-4C88-8B9F-B53E8BC0B55A}" type="datetimeFigureOut">
              <a:rPr lang="ar-IQ" smtClean="0"/>
              <a:t>22/05/1439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3554561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7B66D3-6438-4C88-8B9F-B53E8BC0B55A}"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1016031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7B66D3-6438-4C88-8B9F-B53E8BC0B55A}" type="datetimeFigureOut">
              <a:rPr lang="ar-IQ" smtClean="0"/>
              <a:t>22/05/1439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D4640D62-1237-4745-BD14-9B16DB127BC3}" type="slidenum">
              <a:rPr lang="ar-IQ" smtClean="0"/>
              <a:t>‹#›</a:t>
            </a:fld>
            <a:endParaRPr lang="ar-IQ"/>
          </a:p>
        </p:txBody>
      </p:sp>
    </p:spTree>
    <p:extLst>
      <p:ext uri="{BB962C8B-B14F-4D97-AF65-F5344CB8AC3E}">
        <p14:creationId xmlns:p14="http://schemas.microsoft.com/office/powerpoint/2010/main" val="1455100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D7B66D3-6438-4C88-8B9F-B53E8BC0B55A}" type="datetimeFigureOut">
              <a:rPr lang="ar-IQ" smtClean="0"/>
              <a:t>22/05/1439</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4640D62-1237-4745-BD14-9B16DB127BC3}" type="slidenum">
              <a:rPr lang="ar-IQ" smtClean="0"/>
              <a:t>‹#›</a:t>
            </a:fld>
            <a:endParaRPr lang="ar-IQ"/>
          </a:p>
        </p:txBody>
      </p:sp>
    </p:spTree>
    <p:extLst>
      <p:ext uri="{BB962C8B-B14F-4D97-AF65-F5344CB8AC3E}">
        <p14:creationId xmlns:p14="http://schemas.microsoft.com/office/powerpoint/2010/main" val="1653683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Definition of accounting</a:t>
            </a:r>
            <a:endParaRPr lang="ar-IQ" dirty="0"/>
          </a:p>
        </p:txBody>
      </p:sp>
      <p:sp>
        <p:nvSpPr>
          <p:cNvPr id="3" name="Subtitle 2"/>
          <p:cNvSpPr>
            <a:spLocks noGrp="1"/>
          </p:cNvSpPr>
          <p:nvPr>
            <p:ph type="subTitle" idx="1"/>
          </p:nvPr>
        </p:nvSpPr>
        <p:spPr/>
        <p:txBody>
          <a:bodyPr>
            <a:normAutofit lnSpcReduction="10000"/>
          </a:bodyPr>
          <a:lstStyle/>
          <a:p>
            <a:r>
              <a:rPr lang="en-US"/>
              <a:t> According to the American Institute of Certified Public Accountants "AICPA", Accounting is an art of recording ,classifying and measuring in significant manner and in terms of money, transaction and event which are ,in part at least, of a financial character, and interpreting the results thereof.</a:t>
            </a:r>
            <a:endParaRPr lang="ar-IQ"/>
          </a:p>
        </p:txBody>
      </p:sp>
    </p:spTree>
    <p:extLst>
      <p:ext uri="{BB962C8B-B14F-4D97-AF65-F5344CB8AC3E}">
        <p14:creationId xmlns:p14="http://schemas.microsoft.com/office/powerpoint/2010/main" val="881491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Definition of accounting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Definition of accounting</dc:title>
  <dc:creator>DaTa</dc:creator>
  <cp:lastModifiedBy>DaTa</cp:lastModifiedBy>
  <cp:revision>1</cp:revision>
  <dcterms:created xsi:type="dcterms:W3CDTF">2018-02-07T15:20:54Z</dcterms:created>
  <dcterms:modified xsi:type="dcterms:W3CDTF">2018-02-07T15:21:04Z</dcterms:modified>
</cp:coreProperties>
</file>