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77D880A-2C3E-4081-99FC-50ECCDA935EB}"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7269C0-89D2-4B59-9BB3-320D360FD304}" type="slidenum">
              <a:rPr lang="ar-IQ" smtClean="0"/>
              <a:t>‹#›</a:t>
            </a:fld>
            <a:endParaRPr lang="ar-IQ"/>
          </a:p>
        </p:txBody>
      </p:sp>
    </p:spTree>
    <p:extLst>
      <p:ext uri="{BB962C8B-B14F-4D97-AF65-F5344CB8AC3E}">
        <p14:creationId xmlns:p14="http://schemas.microsoft.com/office/powerpoint/2010/main" val="2249781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77D880A-2C3E-4081-99FC-50ECCDA935EB}"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7269C0-89D2-4B59-9BB3-320D360FD304}" type="slidenum">
              <a:rPr lang="ar-IQ" smtClean="0"/>
              <a:t>‹#›</a:t>
            </a:fld>
            <a:endParaRPr lang="ar-IQ"/>
          </a:p>
        </p:txBody>
      </p:sp>
    </p:spTree>
    <p:extLst>
      <p:ext uri="{BB962C8B-B14F-4D97-AF65-F5344CB8AC3E}">
        <p14:creationId xmlns:p14="http://schemas.microsoft.com/office/powerpoint/2010/main" val="599253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77D880A-2C3E-4081-99FC-50ECCDA935EB}"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7269C0-89D2-4B59-9BB3-320D360FD304}" type="slidenum">
              <a:rPr lang="ar-IQ" smtClean="0"/>
              <a:t>‹#›</a:t>
            </a:fld>
            <a:endParaRPr lang="ar-IQ"/>
          </a:p>
        </p:txBody>
      </p:sp>
    </p:spTree>
    <p:extLst>
      <p:ext uri="{BB962C8B-B14F-4D97-AF65-F5344CB8AC3E}">
        <p14:creationId xmlns:p14="http://schemas.microsoft.com/office/powerpoint/2010/main" val="2910095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77D880A-2C3E-4081-99FC-50ECCDA935EB}"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7269C0-89D2-4B59-9BB3-320D360FD304}" type="slidenum">
              <a:rPr lang="ar-IQ" smtClean="0"/>
              <a:t>‹#›</a:t>
            </a:fld>
            <a:endParaRPr lang="ar-IQ"/>
          </a:p>
        </p:txBody>
      </p:sp>
    </p:spTree>
    <p:extLst>
      <p:ext uri="{BB962C8B-B14F-4D97-AF65-F5344CB8AC3E}">
        <p14:creationId xmlns:p14="http://schemas.microsoft.com/office/powerpoint/2010/main" val="1111049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7D880A-2C3E-4081-99FC-50ECCDA935EB}"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7269C0-89D2-4B59-9BB3-320D360FD304}" type="slidenum">
              <a:rPr lang="ar-IQ" smtClean="0"/>
              <a:t>‹#›</a:t>
            </a:fld>
            <a:endParaRPr lang="ar-IQ"/>
          </a:p>
        </p:txBody>
      </p:sp>
    </p:spTree>
    <p:extLst>
      <p:ext uri="{BB962C8B-B14F-4D97-AF65-F5344CB8AC3E}">
        <p14:creationId xmlns:p14="http://schemas.microsoft.com/office/powerpoint/2010/main" val="856088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77D880A-2C3E-4081-99FC-50ECCDA935EB}" type="datetimeFigureOut">
              <a:rPr lang="ar-IQ" smtClean="0"/>
              <a:t>22/05/1439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E7269C0-89D2-4B59-9BB3-320D360FD304}" type="slidenum">
              <a:rPr lang="ar-IQ" smtClean="0"/>
              <a:t>‹#›</a:t>
            </a:fld>
            <a:endParaRPr lang="ar-IQ"/>
          </a:p>
        </p:txBody>
      </p:sp>
    </p:spTree>
    <p:extLst>
      <p:ext uri="{BB962C8B-B14F-4D97-AF65-F5344CB8AC3E}">
        <p14:creationId xmlns:p14="http://schemas.microsoft.com/office/powerpoint/2010/main" val="1864361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77D880A-2C3E-4081-99FC-50ECCDA935EB}" type="datetimeFigureOut">
              <a:rPr lang="ar-IQ" smtClean="0"/>
              <a:t>22/05/1439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E7269C0-89D2-4B59-9BB3-320D360FD304}" type="slidenum">
              <a:rPr lang="ar-IQ" smtClean="0"/>
              <a:t>‹#›</a:t>
            </a:fld>
            <a:endParaRPr lang="ar-IQ"/>
          </a:p>
        </p:txBody>
      </p:sp>
    </p:spTree>
    <p:extLst>
      <p:ext uri="{BB962C8B-B14F-4D97-AF65-F5344CB8AC3E}">
        <p14:creationId xmlns:p14="http://schemas.microsoft.com/office/powerpoint/2010/main" val="2254574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77D880A-2C3E-4081-99FC-50ECCDA935EB}" type="datetimeFigureOut">
              <a:rPr lang="ar-IQ" smtClean="0"/>
              <a:t>22/05/1439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E7269C0-89D2-4B59-9BB3-320D360FD304}" type="slidenum">
              <a:rPr lang="ar-IQ" smtClean="0"/>
              <a:t>‹#›</a:t>
            </a:fld>
            <a:endParaRPr lang="ar-IQ"/>
          </a:p>
        </p:txBody>
      </p:sp>
    </p:spTree>
    <p:extLst>
      <p:ext uri="{BB962C8B-B14F-4D97-AF65-F5344CB8AC3E}">
        <p14:creationId xmlns:p14="http://schemas.microsoft.com/office/powerpoint/2010/main" val="3248679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7D880A-2C3E-4081-99FC-50ECCDA935EB}" type="datetimeFigureOut">
              <a:rPr lang="ar-IQ" smtClean="0"/>
              <a:t>22/05/1439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E7269C0-89D2-4B59-9BB3-320D360FD304}" type="slidenum">
              <a:rPr lang="ar-IQ" smtClean="0"/>
              <a:t>‹#›</a:t>
            </a:fld>
            <a:endParaRPr lang="ar-IQ"/>
          </a:p>
        </p:txBody>
      </p:sp>
    </p:spTree>
    <p:extLst>
      <p:ext uri="{BB962C8B-B14F-4D97-AF65-F5344CB8AC3E}">
        <p14:creationId xmlns:p14="http://schemas.microsoft.com/office/powerpoint/2010/main" val="2317802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7D880A-2C3E-4081-99FC-50ECCDA935EB}" type="datetimeFigureOut">
              <a:rPr lang="ar-IQ" smtClean="0"/>
              <a:t>22/05/1439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E7269C0-89D2-4B59-9BB3-320D360FD304}" type="slidenum">
              <a:rPr lang="ar-IQ" smtClean="0"/>
              <a:t>‹#›</a:t>
            </a:fld>
            <a:endParaRPr lang="ar-IQ"/>
          </a:p>
        </p:txBody>
      </p:sp>
    </p:spTree>
    <p:extLst>
      <p:ext uri="{BB962C8B-B14F-4D97-AF65-F5344CB8AC3E}">
        <p14:creationId xmlns:p14="http://schemas.microsoft.com/office/powerpoint/2010/main" val="2058769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7D880A-2C3E-4081-99FC-50ECCDA935EB}" type="datetimeFigureOut">
              <a:rPr lang="ar-IQ" smtClean="0"/>
              <a:t>22/05/1439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E7269C0-89D2-4B59-9BB3-320D360FD304}" type="slidenum">
              <a:rPr lang="ar-IQ" smtClean="0"/>
              <a:t>‹#›</a:t>
            </a:fld>
            <a:endParaRPr lang="ar-IQ"/>
          </a:p>
        </p:txBody>
      </p:sp>
    </p:spTree>
    <p:extLst>
      <p:ext uri="{BB962C8B-B14F-4D97-AF65-F5344CB8AC3E}">
        <p14:creationId xmlns:p14="http://schemas.microsoft.com/office/powerpoint/2010/main" val="1504726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77D880A-2C3E-4081-99FC-50ECCDA935EB}" type="datetimeFigureOut">
              <a:rPr lang="ar-IQ" smtClean="0"/>
              <a:t>22/05/1439</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E7269C0-89D2-4B59-9BB3-320D360FD304}" type="slidenum">
              <a:rPr lang="ar-IQ" smtClean="0"/>
              <a:t>‹#›</a:t>
            </a:fld>
            <a:endParaRPr lang="ar-IQ"/>
          </a:p>
        </p:txBody>
      </p:sp>
    </p:spTree>
    <p:extLst>
      <p:ext uri="{BB962C8B-B14F-4D97-AF65-F5344CB8AC3E}">
        <p14:creationId xmlns:p14="http://schemas.microsoft.com/office/powerpoint/2010/main" val="3170920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auditing</a:t>
            </a:r>
            <a:endParaRPr lang="ar-IQ" dirty="0"/>
          </a:p>
        </p:txBody>
      </p:sp>
      <p:sp>
        <p:nvSpPr>
          <p:cNvPr id="3" name="Subtitle 2"/>
          <p:cNvSpPr>
            <a:spLocks noGrp="1"/>
          </p:cNvSpPr>
          <p:nvPr>
            <p:ph type="subTitle" idx="1"/>
          </p:nvPr>
        </p:nvSpPr>
        <p:spPr/>
        <p:txBody>
          <a:bodyPr>
            <a:normAutofit fontScale="92500" lnSpcReduction="20000"/>
          </a:bodyPr>
          <a:lstStyle/>
          <a:p>
            <a:r>
              <a:rPr lang="en-US" b="1" dirty="0"/>
              <a:t>Auditing</a:t>
            </a:r>
            <a:r>
              <a:rPr lang="en-US" dirty="0"/>
              <a:t> is a branch of accounting where an external certified public accountant known as Auditor inspects and certifies the accounts of a business for their accuracy and consistency. </a:t>
            </a:r>
            <a:r>
              <a:rPr lang="en-US"/>
              <a:t>Sometimes internal auditing is also practiced where an employee of the same company audits the accounts on the regular basis and aids the management in keeping accurate records for audit purpose.</a:t>
            </a:r>
            <a:endParaRPr lang="ar-IQ"/>
          </a:p>
        </p:txBody>
      </p:sp>
    </p:spTree>
    <p:extLst>
      <p:ext uri="{BB962C8B-B14F-4D97-AF65-F5344CB8AC3E}">
        <p14:creationId xmlns:p14="http://schemas.microsoft.com/office/powerpoint/2010/main" val="1155913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auditing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auditing</dc:title>
  <dc:creator>DaTa</dc:creator>
  <cp:lastModifiedBy>DaTa</cp:lastModifiedBy>
  <cp:revision>1</cp:revision>
  <dcterms:created xsi:type="dcterms:W3CDTF">2018-02-07T15:29:43Z</dcterms:created>
  <dcterms:modified xsi:type="dcterms:W3CDTF">2018-02-07T15:29:49Z</dcterms:modified>
</cp:coreProperties>
</file>