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71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47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956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05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488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557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613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902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648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802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963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6028-9AFB-4EEC-A3F0-74E65A169C89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BED82-3B2C-4084-8349-395DA4A85E5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546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financial statement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IQ" dirty="0"/>
              <a:t>			</a:t>
            </a:r>
            <a:endParaRPr lang="en-US" dirty="0"/>
          </a:p>
          <a:p>
            <a:r>
              <a:rPr lang="en-US" b="1" dirty="0"/>
              <a:t>Elements of Financial Statements: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( Assets, Liabilities, Equity, Investment by owners, Distributions to owners, Comprehensive Income, Revenues, Expenses, Gains, Losses)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</a:t>
            </a:r>
          </a:p>
          <a:p>
            <a:r>
              <a:rPr lang="en-US" b="1" dirty="0"/>
              <a:t>Third Level: </a:t>
            </a:r>
            <a:r>
              <a:rPr lang="en-US" dirty="0"/>
              <a:t>Operating guidelines (Assumptions, Principles and Constraints)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A-Assumptions of Accounting:</a:t>
            </a:r>
          </a:p>
          <a:p>
            <a:r>
              <a:rPr lang="en-US" dirty="0"/>
              <a:t>1-Economic Entity        2-Going Concern         3-Monetary Unit</a:t>
            </a:r>
          </a:p>
          <a:p>
            <a:r>
              <a:rPr lang="en-US"/>
              <a:t>4-Periodicity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7312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Elements of financial statement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financial statement</dc:title>
  <dc:creator>DaTa</dc:creator>
  <cp:lastModifiedBy>DaTa</cp:lastModifiedBy>
  <cp:revision>1</cp:revision>
  <dcterms:created xsi:type="dcterms:W3CDTF">2018-02-07T14:58:41Z</dcterms:created>
  <dcterms:modified xsi:type="dcterms:W3CDTF">2018-02-07T14:58:50Z</dcterms:modified>
</cp:coreProperties>
</file>